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5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9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30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31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2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3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3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40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41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comments/comment1.xml" ContentType="application/vnd.openxmlformats-officedocument.presentationml.comments+xml"/>
  <Override PartName="/ppt/notesSlides/notesSlide42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43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44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45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notesSlides/notesSlide46.xml" ContentType="application/vnd.openxmlformats-officedocument.presentationml.notesSlide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49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notesSlides/notesSlide50.xml" ContentType="application/vnd.openxmlformats-officedocument.presentationml.notesSlide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notesSlides/notesSlide51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notesSlides/notesSlide52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53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notesSlides/notesSlide54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55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03" r:id="rId2"/>
    <p:sldMasterId id="2147483714" r:id="rId3"/>
  </p:sldMasterIdLst>
  <p:notesMasterIdLst>
    <p:notesMasterId r:id="rId78"/>
  </p:notesMasterIdLst>
  <p:handoutMasterIdLst>
    <p:handoutMasterId r:id="rId79"/>
  </p:handoutMasterIdLst>
  <p:sldIdLst>
    <p:sldId id="487" r:id="rId4"/>
    <p:sldId id="667" r:id="rId5"/>
    <p:sldId id="488" r:id="rId6"/>
    <p:sldId id="570" r:id="rId7"/>
    <p:sldId id="597" r:id="rId8"/>
    <p:sldId id="598" r:id="rId9"/>
    <p:sldId id="599" r:id="rId10"/>
    <p:sldId id="600" r:id="rId11"/>
    <p:sldId id="601" r:id="rId12"/>
    <p:sldId id="602" r:id="rId13"/>
    <p:sldId id="603" r:id="rId14"/>
    <p:sldId id="604" r:id="rId15"/>
    <p:sldId id="605" r:id="rId16"/>
    <p:sldId id="585" r:id="rId17"/>
    <p:sldId id="569" r:id="rId18"/>
    <p:sldId id="495" r:id="rId19"/>
    <p:sldId id="496" r:id="rId20"/>
    <p:sldId id="544" r:id="rId21"/>
    <p:sldId id="545" r:id="rId22"/>
    <p:sldId id="498" r:id="rId23"/>
    <p:sldId id="586" r:id="rId24"/>
    <p:sldId id="546" r:id="rId25"/>
    <p:sldId id="500" r:id="rId26"/>
    <p:sldId id="501" r:id="rId27"/>
    <p:sldId id="502" r:id="rId28"/>
    <p:sldId id="503" r:id="rId29"/>
    <p:sldId id="504" r:id="rId30"/>
    <p:sldId id="547" r:id="rId31"/>
    <p:sldId id="548" r:id="rId32"/>
    <p:sldId id="507" r:id="rId33"/>
    <p:sldId id="508" r:id="rId34"/>
    <p:sldId id="509" r:id="rId35"/>
    <p:sldId id="510" r:id="rId36"/>
    <p:sldId id="511" r:id="rId37"/>
    <p:sldId id="588" r:id="rId38"/>
    <p:sldId id="589" r:id="rId39"/>
    <p:sldId id="595" r:id="rId40"/>
    <p:sldId id="668" r:id="rId41"/>
    <p:sldId id="517" r:id="rId42"/>
    <p:sldId id="554" r:id="rId43"/>
    <p:sldId id="520" r:id="rId44"/>
    <p:sldId id="551" r:id="rId45"/>
    <p:sldId id="552" r:id="rId46"/>
    <p:sldId id="553" r:id="rId47"/>
    <p:sldId id="556" r:id="rId48"/>
    <p:sldId id="557" r:id="rId49"/>
    <p:sldId id="587" r:id="rId50"/>
    <p:sldId id="527" r:id="rId51"/>
    <p:sldId id="558" r:id="rId52"/>
    <p:sldId id="559" r:id="rId53"/>
    <p:sldId id="564" r:id="rId54"/>
    <p:sldId id="535" r:id="rId55"/>
    <p:sldId id="565" r:id="rId56"/>
    <p:sldId id="566" r:id="rId57"/>
    <p:sldId id="563" r:id="rId58"/>
    <p:sldId id="591" r:id="rId59"/>
    <p:sldId id="567" r:id="rId60"/>
    <p:sldId id="568" r:id="rId61"/>
    <p:sldId id="592" r:id="rId62"/>
    <p:sldId id="593" r:id="rId63"/>
    <p:sldId id="656" r:id="rId64"/>
    <p:sldId id="657" r:id="rId65"/>
    <p:sldId id="658" r:id="rId66"/>
    <p:sldId id="659" r:id="rId67"/>
    <p:sldId id="660" r:id="rId68"/>
    <p:sldId id="661" r:id="rId69"/>
    <p:sldId id="662" r:id="rId70"/>
    <p:sldId id="663" r:id="rId71"/>
    <p:sldId id="664" r:id="rId72"/>
    <p:sldId id="665" r:id="rId73"/>
    <p:sldId id="666" r:id="rId74"/>
    <p:sldId id="594" r:id="rId75"/>
    <p:sldId id="596" r:id="rId76"/>
    <p:sldId id="381" r:id="rId77"/>
  </p:sldIdLst>
  <p:sldSz cx="9144000" cy="6858000" type="screen4x3"/>
  <p:notesSz cx="6794500" cy="9931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łdonek Monika" initials="K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9824"/>
    <a:srgbClr val="6B95C7"/>
    <a:srgbClr val="A4BDDC"/>
    <a:srgbClr val="3E6CA4"/>
    <a:srgbClr val="B1C7E1"/>
    <a:srgbClr val="000000"/>
    <a:srgbClr val="BFBFBF"/>
    <a:srgbClr val="000579"/>
    <a:srgbClr val="E11022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0848" autoAdjust="0"/>
    <p:restoredTop sz="85917" autoAdjust="0"/>
  </p:normalViewPr>
  <p:slideViewPr>
    <p:cSldViewPr>
      <p:cViewPr>
        <p:scale>
          <a:sx n="69" d="100"/>
          <a:sy n="69" d="100"/>
        </p:scale>
        <p:origin x="-1541" y="-1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1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717" y="-86"/>
      </p:cViewPr>
      <p:guideLst>
        <p:guide orient="horz" pos="3128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5-08T13:15:12.590" idx="1">
    <p:pos x="4800" y="880"/>
    <p:text>for me this graph is a little bit misleading</p:text>
  </p:cm>
</p:cmLst>
</file>

<file path=ppt/diagrams/_rels/data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B69A6E-0FBD-4F18-BA37-3A419CD9B804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7B569E-582B-46F1-AB16-29F9A307F333}">
      <dgm:prSet phldrT="[Text]"/>
      <dgm:spPr/>
      <dgm:t>
        <a:bodyPr/>
        <a:lstStyle/>
        <a:p>
          <a:r>
            <a:rPr lang="en-US" dirty="0" smtClean="0"/>
            <a:t>Users of different systems do not face extra technical, operational, communications or business-related barriers</a:t>
          </a:r>
          <a:endParaRPr lang="en-US" dirty="0"/>
        </a:p>
      </dgm:t>
    </dgm:pt>
    <dgm:pt modelId="{5402B49B-7EFF-4ADA-BE1B-CF5F7AB46ECE}" type="parTrans" cxnId="{4751F1B5-B432-4EE0-8653-5B85FD6951CE}">
      <dgm:prSet/>
      <dgm:spPr/>
      <dgm:t>
        <a:bodyPr/>
        <a:lstStyle/>
        <a:p>
          <a:endParaRPr lang="en-US"/>
        </a:p>
      </dgm:t>
    </dgm:pt>
    <dgm:pt modelId="{3892396F-4B14-4684-94D4-76F1EB4FF484}" type="sibTrans" cxnId="{4751F1B5-B432-4EE0-8653-5B85FD6951CE}">
      <dgm:prSet/>
      <dgm:spPr/>
      <dgm:t>
        <a:bodyPr/>
        <a:lstStyle/>
        <a:p>
          <a:endParaRPr lang="en-US"/>
        </a:p>
      </dgm:t>
    </dgm:pt>
    <dgm:pt modelId="{0953D4D5-F359-4886-82F9-EEC964B39466}" type="asst">
      <dgm:prSet phldrT="[Text]"/>
      <dgm:spPr/>
      <dgm:t>
        <a:bodyPr/>
        <a:lstStyle/>
        <a:p>
          <a:r>
            <a:rPr lang="en-US" dirty="0" smtClean="0"/>
            <a:t>Common units for communication/publication</a:t>
          </a:r>
          <a:endParaRPr lang="en-US" dirty="0"/>
        </a:p>
      </dgm:t>
    </dgm:pt>
    <dgm:pt modelId="{2A522E3E-8BB9-4E34-9D92-E61D8824B0D1}" type="parTrans" cxnId="{C7C7F786-7823-42A3-A076-1FF828AA2957}">
      <dgm:prSet/>
      <dgm:spPr/>
      <dgm:t>
        <a:bodyPr/>
        <a:lstStyle/>
        <a:p>
          <a:endParaRPr lang="en-US" dirty="0"/>
        </a:p>
      </dgm:t>
    </dgm:pt>
    <dgm:pt modelId="{0A4494E0-8A70-430F-9D84-762152DE499D}" type="sibTrans" cxnId="{C7C7F786-7823-42A3-A076-1FF828AA2957}">
      <dgm:prSet/>
      <dgm:spPr/>
      <dgm:t>
        <a:bodyPr/>
        <a:lstStyle/>
        <a:p>
          <a:endParaRPr lang="en-US"/>
        </a:p>
      </dgm:t>
    </dgm:pt>
    <dgm:pt modelId="{81D34DB6-8208-45A8-855C-275A2879719A}" type="asst">
      <dgm:prSet phldrT="[Text]"/>
      <dgm:spPr/>
      <dgm:t>
        <a:bodyPr/>
        <a:lstStyle/>
        <a:p>
          <a:r>
            <a:rPr lang="en-GB" dirty="0" smtClean="0"/>
            <a:t>Harmonised Interconnection Agreements with default rules</a:t>
          </a:r>
          <a:endParaRPr lang="en-US" dirty="0"/>
        </a:p>
      </dgm:t>
    </dgm:pt>
    <dgm:pt modelId="{1320E036-C37B-4CF9-B519-DE9D40EADEDD}" type="parTrans" cxnId="{82DF4E22-A41E-4EE2-8157-444928499C90}">
      <dgm:prSet/>
      <dgm:spPr/>
      <dgm:t>
        <a:bodyPr/>
        <a:lstStyle/>
        <a:p>
          <a:endParaRPr lang="en-US" dirty="0"/>
        </a:p>
      </dgm:t>
    </dgm:pt>
    <dgm:pt modelId="{377E6BB3-D6F1-42BE-8985-B723C88A5250}" type="sibTrans" cxnId="{82DF4E22-A41E-4EE2-8157-444928499C90}">
      <dgm:prSet/>
      <dgm:spPr/>
      <dgm:t>
        <a:bodyPr/>
        <a:lstStyle/>
        <a:p>
          <a:endParaRPr lang="en-US"/>
        </a:p>
      </dgm:t>
    </dgm:pt>
    <dgm:pt modelId="{4680330F-F99C-4B03-9B5E-28A9A7B9109F}" type="asst">
      <dgm:prSet phldrT="[Text]"/>
      <dgm:spPr/>
      <dgm:t>
        <a:bodyPr/>
        <a:lstStyle/>
        <a:p>
          <a:r>
            <a:rPr lang="en-GB" dirty="0" smtClean="0"/>
            <a:t>TSO-TSO cooperation for cross border trade restrictions due to differences in gas quality and odourisation</a:t>
          </a:r>
          <a:endParaRPr lang="en-US" dirty="0"/>
        </a:p>
      </dgm:t>
    </dgm:pt>
    <dgm:pt modelId="{4FD0BED9-AB6E-4D35-8C1D-05B574C42681}" type="parTrans" cxnId="{1D68238F-5CD5-4E3C-8CD8-D7D08ECD2B3D}">
      <dgm:prSet/>
      <dgm:spPr/>
      <dgm:t>
        <a:bodyPr/>
        <a:lstStyle/>
        <a:p>
          <a:endParaRPr lang="en-US" dirty="0"/>
        </a:p>
      </dgm:t>
    </dgm:pt>
    <dgm:pt modelId="{215D2E11-2297-49AC-B21D-BD0255C43CDA}" type="sibTrans" cxnId="{1D68238F-5CD5-4E3C-8CD8-D7D08ECD2B3D}">
      <dgm:prSet/>
      <dgm:spPr/>
      <dgm:t>
        <a:bodyPr/>
        <a:lstStyle/>
        <a:p>
          <a:endParaRPr lang="en-US"/>
        </a:p>
      </dgm:t>
    </dgm:pt>
    <dgm:pt modelId="{152C7D52-379C-4A36-A61A-8563681B405A}" type="asst">
      <dgm:prSet phldrT="[Text]"/>
      <dgm:spPr/>
      <dgm:t>
        <a:bodyPr/>
        <a:lstStyle/>
        <a:p>
          <a:r>
            <a:rPr lang="en-GB" dirty="0" smtClean="0"/>
            <a:t>Monitoring gas quality </a:t>
          </a:r>
        </a:p>
        <a:p>
          <a:r>
            <a:rPr lang="en-GB" dirty="0" smtClean="0"/>
            <a:t>(short and long term)</a:t>
          </a:r>
          <a:endParaRPr lang="en-US" dirty="0"/>
        </a:p>
      </dgm:t>
    </dgm:pt>
    <dgm:pt modelId="{764290B6-DA24-43BA-8D31-262A0D784AA5}" type="parTrans" cxnId="{121D793B-FAD4-4297-B1E2-4A244E9095C0}">
      <dgm:prSet/>
      <dgm:spPr/>
      <dgm:t>
        <a:bodyPr/>
        <a:lstStyle/>
        <a:p>
          <a:endParaRPr lang="en-US" dirty="0"/>
        </a:p>
      </dgm:t>
    </dgm:pt>
    <dgm:pt modelId="{0B6BB556-860F-47DC-824D-AA48D1E68CF5}" type="sibTrans" cxnId="{121D793B-FAD4-4297-B1E2-4A244E9095C0}">
      <dgm:prSet/>
      <dgm:spPr/>
      <dgm:t>
        <a:bodyPr/>
        <a:lstStyle/>
        <a:p>
          <a:endParaRPr lang="en-US"/>
        </a:p>
      </dgm:t>
    </dgm:pt>
    <dgm:pt modelId="{8F24208A-8BDE-4966-B6CF-957BC6A67077}" type="asst">
      <dgm:prSet phldrT="[Text]"/>
      <dgm:spPr/>
      <dgm:t>
        <a:bodyPr/>
        <a:lstStyle/>
        <a:p>
          <a:r>
            <a:rPr lang="en-GB" dirty="0" smtClean="0"/>
            <a:t>Common Solutions for data exchange needs (network, protocol, format)</a:t>
          </a:r>
          <a:endParaRPr lang="en-US" dirty="0"/>
        </a:p>
      </dgm:t>
    </dgm:pt>
    <dgm:pt modelId="{E2B4C06C-9E58-48F9-888A-8E6549D8C9DE}" type="parTrans" cxnId="{D086770F-C87A-49E8-989E-1FFA86A569FC}">
      <dgm:prSet/>
      <dgm:spPr/>
      <dgm:t>
        <a:bodyPr/>
        <a:lstStyle/>
        <a:p>
          <a:endParaRPr lang="en-US" dirty="0"/>
        </a:p>
      </dgm:t>
    </dgm:pt>
    <dgm:pt modelId="{3C6EF697-B0FA-4D80-8777-BA44B5822C52}" type="sibTrans" cxnId="{D086770F-C87A-49E8-989E-1FFA86A569FC}">
      <dgm:prSet/>
      <dgm:spPr/>
      <dgm:t>
        <a:bodyPr/>
        <a:lstStyle/>
        <a:p>
          <a:endParaRPr lang="en-US"/>
        </a:p>
      </dgm:t>
    </dgm:pt>
    <dgm:pt modelId="{B4D37AF3-7D1E-4422-8AB9-7B02C606A6EB}" type="asst">
      <dgm:prSet phldrT="[Text]"/>
      <dgm:spPr/>
      <dgm:t>
        <a:bodyPr/>
        <a:lstStyle/>
        <a:p>
          <a:r>
            <a:rPr lang="en-GB" dirty="0" smtClean="0"/>
            <a:t>Development process for communication content</a:t>
          </a:r>
          <a:endParaRPr lang="en-US" dirty="0"/>
        </a:p>
      </dgm:t>
    </dgm:pt>
    <dgm:pt modelId="{36014575-D5E6-4499-91B9-9472AC2AD185}" type="parTrans" cxnId="{2B5808AA-60A0-45C1-8B5C-D603D6B612AA}">
      <dgm:prSet/>
      <dgm:spPr/>
      <dgm:t>
        <a:bodyPr/>
        <a:lstStyle/>
        <a:p>
          <a:endParaRPr lang="en-US" dirty="0"/>
        </a:p>
      </dgm:t>
    </dgm:pt>
    <dgm:pt modelId="{B3ECD11D-5613-4946-802D-2E3506E5ACB1}" type="sibTrans" cxnId="{2B5808AA-60A0-45C1-8B5C-D603D6B612AA}">
      <dgm:prSet/>
      <dgm:spPr/>
      <dgm:t>
        <a:bodyPr/>
        <a:lstStyle/>
        <a:p>
          <a:endParaRPr lang="en-US"/>
        </a:p>
      </dgm:t>
    </dgm:pt>
    <dgm:pt modelId="{DAC9A99B-A95E-41E7-9A13-1AF3A3558B9A}" type="pres">
      <dgm:prSet presAssocID="{78B69A6E-0FBD-4F18-BA37-3A419CD9B80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8CAB68D-088F-4997-9FA6-CB6AEBE8F9F4}" type="pres">
      <dgm:prSet presAssocID="{C07B569E-582B-46F1-AB16-29F9A307F333}" presName="root1" presStyleCnt="0"/>
      <dgm:spPr/>
      <dgm:t>
        <a:bodyPr/>
        <a:lstStyle/>
        <a:p>
          <a:endParaRPr lang="en-GB"/>
        </a:p>
      </dgm:t>
    </dgm:pt>
    <dgm:pt modelId="{C9715E70-0D56-45A2-9821-E57A1EE76ABC}" type="pres">
      <dgm:prSet presAssocID="{C07B569E-582B-46F1-AB16-29F9A307F333}" presName="LevelOneTextNode" presStyleLbl="node0" presStyleIdx="0" presStyleCnt="1" custAng="5400000" custScaleX="246586" custScaleY="5090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519D226-76A4-4D5D-ADAC-9B9BDE705A8E}" type="pres">
      <dgm:prSet presAssocID="{C07B569E-582B-46F1-AB16-29F9A307F333}" presName="level2hierChild" presStyleCnt="0"/>
      <dgm:spPr/>
      <dgm:t>
        <a:bodyPr/>
        <a:lstStyle/>
        <a:p>
          <a:endParaRPr lang="en-GB"/>
        </a:p>
      </dgm:t>
    </dgm:pt>
    <dgm:pt modelId="{A72D36E3-21B5-4C83-8503-7ACB6EBCAEC5}" type="pres">
      <dgm:prSet presAssocID="{2A522E3E-8BB9-4E34-9D92-E61D8824B0D1}" presName="conn2-1" presStyleLbl="parChTrans1D2" presStyleIdx="0" presStyleCnt="6"/>
      <dgm:spPr/>
      <dgm:t>
        <a:bodyPr/>
        <a:lstStyle/>
        <a:p>
          <a:endParaRPr lang="en-GB"/>
        </a:p>
      </dgm:t>
    </dgm:pt>
    <dgm:pt modelId="{A7411E09-EDA9-4B9A-B9BC-BE5B936B0B14}" type="pres">
      <dgm:prSet presAssocID="{2A522E3E-8BB9-4E34-9D92-E61D8824B0D1}" presName="connTx" presStyleLbl="parChTrans1D2" presStyleIdx="0" presStyleCnt="6"/>
      <dgm:spPr/>
      <dgm:t>
        <a:bodyPr/>
        <a:lstStyle/>
        <a:p>
          <a:endParaRPr lang="en-GB"/>
        </a:p>
      </dgm:t>
    </dgm:pt>
    <dgm:pt modelId="{10392809-1F0A-4077-84A4-C89DB112BF47}" type="pres">
      <dgm:prSet presAssocID="{0953D4D5-F359-4886-82F9-EEC964B39466}" presName="root2" presStyleCnt="0"/>
      <dgm:spPr/>
      <dgm:t>
        <a:bodyPr/>
        <a:lstStyle/>
        <a:p>
          <a:endParaRPr lang="en-GB"/>
        </a:p>
      </dgm:t>
    </dgm:pt>
    <dgm:pt modelId="{9E17DAF5-CBC1-41CE-8D0D-6AF085B324B2}" type="pres">
      <dgm:prSet presAssocID="{0953D4D5-F359-4886-82F9-EEC964B39466}" presName="LevelTwoTextNode" presStyleLbl="asst1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AE6D43-ADAC-48E7-88E4-1C9C3DB57B67}" type="pres">
      <dgm:prSet presAssocID="{0953D4D5-F359-4886-82F9-EEC964B39466}" presName="level3hierChild" presStyleCnt="0"/>
      <dgm:spPr/>
      <dgm:t>
        <a:bodyPr/>
        <a:lstStyle/>
        <a:p>
          <a:endParaRPr lang="en-GB"/>
        </a:p>
      </dgm:t>
    </dgm:pt>
    <dgm:pt modelId="{5B75B196-AC26-4F21-906A-AEED09D25340}" type="pres">
      <dgm:prSet presAssocID="{1320E036-C37B-4CF9-B519-DE9D40EADEDD}" presName="conn2-1" presStyleLbl="parChTrans1D2" presStyleIdx="1" presStyleCnt="6"/>
      <dgm:spPr/>
      <dgm:t>
        <a:bodyPr/>
        <a:lstStyle/>
        <a:p>
          <a:endParaRPr lang="en-GB"/>
        </a:p>
      </dgm:t>
    </dgm:pt>
    <dgm:pt modelId="{54CCA839-8A06-4DCD-804E-B9DE411D415C}" type="pres">
      <dgm:prSet presAssocID="{1320E036-C37B-4CF9-B519-DE9D40EADEDD}" presName="connTx" presStyleLbl="parChTrans1D2" presStyleIdx="1" presStyleCnt="6"/>
      <dgm:spPr/>
      <dgm:t>
        <a:bodyPr/>
        <a:lstStyle/>
        <a:p>
          <a:endParaRPr lang="en-GB"/>
        </a:p>
      </dgm:t>
    </dgm:pt>
    <dgm:pt modelId="{C470094F-484C-4FD6-B130-921B9EABD273}" type="pres">
      <dgm:prSet presAssocID="{81D34DB6-8208-45A8-855C-275A2879719A}" presName="root2" presStyleCnt="0"/>
      <dgm:spPr/>
      <dgm:t>
        <a:bodyPr/>
        <a:lstStyle/>
        <a:p>
          <a:endParaRPr lang="en-GB"/>
        </a:p>
      </dgm:t>
    </dgm:pt>
    <dgm:pt modelId="{D6466856-A0D5-4429-97A2-84459FE20888}" type="pres">
      <dgm:prSet presAssocID="{81D34DB6-8208-45A8-855C-275A2879719A}" presName="LevelTwoTextNode" presStyleLbl="asst1" presStyleIdx="1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0DC81C2-1E2E-4C67-AAEC-57B4AF8E2DDF}" type="pres">
      <dgm:prSet presAssocID="{81D34DB6-8208-45A8-855C-275A2879719A}" presName="level3hierChild" presStyleCnt="0"/>
      <dgm:spPr/>
      <dgm:t>
        <a:bodyPr/>
        <a:lstStyle/>
        <a:p>
          <a:endParaRPr lang="en-GB"/>
        </a:p>
      </dgm:t>
    </dgm:pt>
    <dgm:pt modelId="{8D7EAEB8-59B5-4BCC-8D46-728141D43F01}" type="pres">
      <dgm:prSet presAssocID="{4FD0BED9-AB6E-4D35-8C1D-05B574C42681}" presName="conn2-1" presStyleLbl="parChTrans1D2" presStyleIdx="2" presStyleCnt="6"/>
      <dgm:spPr/>
      <dgm:t>
        <a:bodyPr/>
        <a:lstStyle/>
        <a:p>
          <a:endParaRPr lang="en-GB"/>
        </a:p>
      </dgm:t>
    </dgm:pt>
    <dgm:pt modelId="{04742435-A3A9-4756-A7DB-4FB021B63FF0}" type="pres">
      <dgm:prSet presAssocID="{4FD0BED9-AB6E-4D35-8C1D-05B574C42681}" presName="connTx" presStyleLbl="parChTrans1D2" presStyleIdx="2" presStyleCnt="6"/>
      <dgm:spPr/>
      <dgm:t>
        <a:bodyPr/>
        <a:lstStyle/>
        <a:p>
          <a:endParaRPr lang="en-GB"/>
        </a:p>
      </dgm:t>
    </dgm:pt>
    <dgm:pt modelId="{10DC1699-9CF2-428E-AE7B-DFEFC352025A}" type="pres">
      <dgm:prSet presAssocID="{4680330F-F99C-4B03-9B5E-28A9A7B9109F}" presName="root2" presStyleCnt="0"/>
      <dgm:spPr/>
      <dgm:t>
        <a:bodyPr/>
        <a:lstStyle/>
        <a:p>
          <a:endParaRPr lang="en-GB"/>
        </a:p>
      </dgm:t>
    </dgm:pt>
    <dgm:pt modelId="{85149502-D4E8-48E5-8B91-9F417D39D9AB}" type="pres">
      <dgm:prSet presAssocID="{4680330F-F99C-4B03-9B5E-28A9A7B9109F}" presName="LevelTwoTextNode" presStyleLbl="asst1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8DC432-6941-4297-BE13-BE397376BDBA}" type="pres">
      <dgm:prSet presAssocID="{4680330F-F99C-4B03-9B5E-28A9A7B9109F}" presName="level3hierChild" presStyleCnt="0"/>
      <dgm:spPr/>
      <dgm:t>
        <a:bodyPr/>
        <a:lstStyle/>
        <a:p>
          <a:endParaRPr lang="en-GB"/>
        </a:p>
      </dgm:t>
    </dgm:pt>
    <dgm:pt modelId="{42699420-C2E5-4529-A673-3B5236EC5C71}" type="pres">
      <dgm:prSet presAssocID="{764290B6-DA24-43BA-8D31-262A0D784AA5}" presName="conn2-1" presStyleLbl="parChTrans1D2" presStyleIdx="3" presStyleCnt="6"/>
      <dgm:spPr/>
      <dgm:t>
        <a:bodyPr/>
        <a:lstStyle/>
        <a:p>
          <a:endParaRPr lang="en-GB"/>
        </a:p>
      </dgm:t>
    </dgm:pt>
    <dgm:pt modelId="{86C3F84E-7BC2-4357-8DAD-8F7BBFE048F2}" type="pres">
      <dgm:prSet presAssocID="{764290B6-DA24-43BA-8D31-262A0D784AA5}" presName="connTx" presStyleLbl="parChTrans1D2" presStyleIdx="3" presStyleCnt="6"/>
      <dgm:spPr/>
      <dgm:t>
        <a:bodyPr/>
        <a:lstStyle/>
        <a:p>
          <a:endParaRPr lang="en-GB"/>
        </a:p>
      </dgm:t>
    </dgm:pt>
    <dgm:pt modelId="{FAF0612F-B311-4174-9FA7-E66ECB38E2D3}" type="pres">
      <dgm:prSet presAssocID="{152C7D52-379C-4A36-A61A-8563681B405A}" presName="root2" presStyleCnt="0"/>
      <dgm:spPr/>
      <dgm:t>
        <a:bodyPr/>
        <a:lstStyle/>
        <a:p>
          <a:endParaRPr lang="en-GB"/>
        </a:p>
      </dgm:t>
    </dgm:pt>
    <dgm:pt modelId="{7E07CE90-E771-4C3F-94E3-50C259F1E4E3}" type="pres">
      <dgm:prSet presAssocID="{152C7D52-379C-4A36-A61A-8563681B405A}" presName="LevelTwoTextNode" presStyleLbl="asst1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BC5208-3BA3-415A-8CA4-142BFDA3EE96}" type="pres">
      <dgm:prSet presAssocID="{152C7D52-379C-4A36-A61A-8563681B405A}" presName="level3hierChild" presStyleCnt="0"/>
      <dgm:spPr/>
      <dgm:t>
        <a:bodyPr/>
        <a:lstStyle/>
        <a:p>
          <a:endParaRPr lang="en-GB"/>
        </a:p>
      </dgm:t>
    </dgm:pt>
    <dgm:pt modelId="{FF9E2B3B-7699-47A3-9558-F18D6D28EA7A}" type="pres">
      <dgm:prSet presAssocID="{E2B4C06C-9E58-48F9-888A-8E6549D8C9DE}" presName="conn2-1" presStyleLbl="parChTrans1D2" presStyleIdx="4" presStyleCnt="6"/>
      <dgm:spPr/>
      <dgm:t>
        <a:bodyPr/>
        <a:lstStyle/>
        <a:p>
          <a:endParaRPr lang="en-GB"/>
        </a:p>
      </dgm:t>
    </dgm:pt>
    <dgm:pt modelId="{FA3F9F1F-4131-4E3E-B890-469640A1CE9A}" type="pres">
      <dgm:prSet presAssocID="{E2B4C06C-9E58-48F9-888A-8E6549D8C9DE}" presName="connTx" presStyleLbl="parChTrans1D2" presStyleIdx="4" presStyleCnt="6"/>
      <dgm:spPr/>
      <dgm:t>
        <a:bodyPr/>
        <a:lstStyle/>
        <a:p>
          <a:endParaRPr lang="en-GB"/>
        </a:p>
      </dgm:t>
    </dgm:pt>
    <dgm:pt modelId="{06E5FEC1-7B4F-4BE3-8D77-A497DF650E9B}" type="pres">
      <dgm:prSet presAssocID="{8F24208A-8BDE-4966-B6CF-957BC6A67077}" presName="root2" presStyleCnt="0"/>
      <dgm:spPr/>
      <dgm:t>
        <a:bodyPr/>
        <a:lstStyle/>
        <a:p>
          <a:endParaRPr lang="en-GB"/>
        </a:p>
      </dgm:t>
    </dgm:pt>
    <dgm:pt modelId="{9E5742F6-729C-49D6-BAA0-76A1C2E630BB}" type="pres">
      <dgm:prSet presAssocID="{8F24208A-8BDE-4966-B6CF-957BC6A67077}" presName="LevelTwoTextNode" presStyleLbl="asst1" presStyleIdx="4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10F2E97-247D-4721-BC56-306B8E9275F6}" type="pres">
      <dgm:prSet presAssocID="{8F24208A-8BDE-4966-B6CF-957BC6A67077}" presName="level3hierChild" presStyleCnt="0"/>
      <dgm:spPr/>
      <dgm:t>
        <a:bodyPr/>
        <a:lstStyle/>
        <a:p>
          <a:endParaRPr lang="en-GB"/>
        </a:p>
      </dgm:t>
    </dgm:pt>
    <dgm:pt modelId="{98314941-2C22-4B02-A0BB-D27CB89A6EBC}" type="pres">
      <dgm:prSet presAssocID="{36014575-D5E6-4499-91B9-9472AC2AD185}" presName="conn2-1" presStyleLbl="parChTrans1D2" presStyleIdx="5" presStyleCnt="6"/>
      <dgm:spPr/>
      <dgm:t>
        <a:bodyPr/>
        <a:lstStyle/>
        <a:p>
          <a:endParaRPr lang="en-GB"/>
        </a:p>
      </dgm:t>
    </dgm:pt>
    <dgm:pt modelId="{248C4FAC-F4F8-4394-B637-45BA08CBD573}" type="pres">
      <dgm:prSet presAssocID="{36014575-D5E6-4499-91B9-9472AC2AD185}" presName="connTx" presStyleLbl="parChTrans1D2" presStyleIdx="5" presStyleCnt="6"/>
      <dgm:spPr/>
      <dgm:t>
        <a:bodyPr/>
        <a:lstStyle/>
        <a:p>
          <a:endParaRPr lang="en-GB"/>
        </a:p>
      </dgm:t>
    </dgm:pt>
    <dgm:pt modelId="{91BE8A04-07AC-46BD-B115-5911B000EEF9}" type="pres">
      <dgm:prSet presAssocID="{B4D37AF3-7D1E-4422-8AB9-7B02C606A6EB}" presName="root2" presStyleCnt="0"/>
      <dgm:spPr/>
      <dgm:t>
        <a:bodyPr/>
        <a:lstStyle/>
        <a:p>
          <a:endParaRPr lang="en-GB"/>
        </a:p>
      </dgm:t>
    </dgm:pt>
    <dgm:pt modelId="{2E1A0B5A-0D63-45F9-9B1F-BF3E1788202D}" type="pres">
      <dgm:prSet presAssocID="{B4D37AF3-7D1E-4422-8AB9-7B02C606A6EB}" presName="LevelTwoTextNode" presStyleLbl="asst1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53CD3-3C06-4B6D-BD86-DAEBA43FA2D4}" type="pres">
      <dgm:prSet presAssocID="{B4D37AF3-7D1E-4422-8AB9-7B02C606A6EB}" presName="level3hierChild" presStyleCnt="0"/>
      <dgm:spPr/>
      <dgm:t>
        <a:bodyPr/>
        <a:lstStyle/>
        <a:p>
          <a:endParaRPr lang="en-GB"/>
        </a:p>
      </dgm:t>
    </dgm:pt>
  </dgm:ptLst>
  <dgm:cxnLst>
    <dgm:cxn modelId="{18B7656C-24E7-4CC6-BD57-5A7053AC86B1}" type="presOf" srcId="{E2B4C06C-9E58-48F9-888A-8E6549D8C9DE}" destId="{FF9E2B3B-7699-47A3-9558-F18D6D28EA7A}" srcOrd="0" destOrd="0" presId="urn:microsoft.com/office/officeart/2008/layout/HorizontalMultiLevelHierarchy"/>
    <dgm:cxn modelId="{121D793B-FAD4-4297-B1E2-4A244E9095C0}" srcId="{C07B569E-582B-46F1-AB16-29F9A307F333}" destId="{152C7D52-379C-4A36-A61A-8563681B405A}" srcOrd="3" destOrd="0" parTransId="{764290B6-DA24-43BA-8D31-262A0D784AA5}" sibTransId="{0B6BB556-860F-47DC-824D-AA48D1E68CF5}"/>
    <dgm:cxn modelId="{2B5808AA-60A0-45C1-8B5C-D603D6B612AA}" srcId="{C07B569E-582B-46F1-AB16-29F9A307F333}" destId="{B4D37AF3-7D1E-4422-8AB9-7B02C606A6EB}" srcOrd="5" destOrd="0" parTransId="{36014575-D5E6-4499-91B9-9472AC2AD185}" sibTransId="{B3ECD11D-5613-4946-802D-2E3506E5ACB1}"/>
    <dgm:cxn modelId="{42164AF4-6F72-42D6-B323-0ACB01EFA346}" type="presOf" srcId="{4680330F-F99C-4B03-9B5E-28A9A7B9109F}" destId="{85149502-D4E8-48E5-8B91-9F417D39D9AB}" srcOrd="0" destOrd="0" presId="urn:microsoft.com/office/officeart/2008/layout/HorizontalMultiLevelHierarchy"/>
    <dgm:cxn modelId="{D90C5C75-FA98-4CF0-8B13-D04EF09C27EE}" type="presOf" srcId="{36014575-D5E6-4499-91B9-9472AC2AD185}" destId="{98314941-2C22-4B02-A0BB-D27CB89A6EBC}" srcOrd="0" destOrd="0" presId="urn:microsoft.com/office/officeart/2008/layout/HorizontalMultiLevelHierarchy"/>
    <dgm:cxn modelId="{1D68238F-5CD5-4E3C-8CD8-D7D08ECD2B3D}" srcId="{C07B569E-582B-46F1-AB16-29F9A307F333}" destId="{4680330F-F99C-4B03-9B5E-28A9A7B9109F}" srcOrd="2" destOrd="0" parTransId="{4FD0BED9-AB6E-4D35-8C1D-05B574C42681}" sibTransId="{215D2E11-2297-49AC-B21D-BD0255C43CDA}"/>
    <dgm:cxn modelId="{18DEC311-1229-42AA-A00D-093B6FB1D774}" type="presOf" srcId="{78B69A6E-0FBD-4F18-BA37-3A419CD9B804}" destId="{DAC9A99B-A95E-41E7-9A13-1AF3A3558B9A}" srcOrd="0" destOrd="0" presId="urn:microsoft.com/office/officeart/2008/layout/HorizontalMultiLevelHierarchy"/>
    <dgm:cxn modelId="{82DF4E22-A41E-4EE2-8157-444928499C90}" srcId="{C07B569E-582B-46F1-AB16-29F9A307F333}" destId="{81D34DB6-8208-45A8-855C-275A2879719A}" srcOrd="1" destOrd="0" parTransId="{1320E036-C37B-4CF9-B519-DE9D40EADEDD}" sibTransId="{377E6BB3-D6F1-42BE-8985-B723C88A5250}"/>
    <dgm:cxn modelId="{71B364D0-29F2-4A22-9203-C4F48E4807C7}" type="presOf" srcId="{0953D4D5-F359-4886-82F9-EEC964B39466}" destId="{9E17DAF5-CBC1-41CE-8D0D-6AF085B324B2}" srcOrd="0" destOrd="0" presId="urn:microsoft.com/office/officeart/2008/layout/HorizontalMultiLevelHierarchy"/>
    <dgm:cxn modelId="{611C09F8-3B26-4094-8F9C-BEE7F2285EB2}" type="presOf" srcId="{4FD0BED9-AB6E-4D35-8C1D-05B574C42681}" destId="{04742435-A3A9-4756-A7DB-4FB021B63FF0}" srcOrd="1" destOrd="0" presId="urn:microsoft.com/office/officeart/2008/layout/HorizontalMultiLevelHierarchy"/>
    <dgm:cxn modelId="{0815BA5E-56EB-40A4-AA20-BA842F66A802}" type="presOf" srcId="{8F24208A-8BDE-4966-B6CF-957BC6A67077}" destId="{9E5742F6-729C-49D6-BAA0-76A1C2E630BB}" srcOrd="0" destOrd="0" presId="urn:microsoft.com/office/officeart/2008/layout/HorizontalMultiLevelHierarchy"/>
    <dgm:cxn modelId="{4B96232A-EF8B-4763-B847-830B0544A176}" type="presOf" srcId="{C07B569E-582B-46F1-AB16-29F9A307F333}" destId="{C9715E70-0D56-45A2-9821-E57A1EE76ABC}" srcOrd="0" destOrd="0" presId="urn:microsoft.com/office/officeart/2008/layout/HorizontalMultiLevelHierarchy"/>
    <dgm:cxn modelId="{C7C7F786-7823-42A3-A076-1FF828AA2957}" srcId="{C07B569E-582B-46F1-AB16-29F9A307F333}" destId="{0953D4D5-F359-4886-82F9-EEC964B39466}" srcOrd="0" destOrd="0" parTransId="{2A522E3E-8BB9-4E34-9D92-E61D8824B0D1}" sibTransId="{0A4494E0-8A70-430F-9D84-762152DE499D}"/>
    <dgm:cxn modelId="{198B7488-573C-48C9-BBFA-CE3ED27C167A}" type="presOf" srcId="{B4D37AF3-7D1E-4422-8AB9-7B02C606A6EB}" destId="{2E1A0B5A-0D63-45F9-9B1F-BF3E1788202D}" srcOrd="0" destOrd="0" presId="urn:microsoft.com/office/officeart/2008/layout/HorizontalMultiLevelHierarchy"/>
    <dgm:cxn modelId="{78A62121-FCBD-4C8A-ACCD-9852892F9197}" type="presOf" srcId="{81D34DB6-8208-45A8-855C-275A2879719A}" destId="{D6466856-A0D5-4429-97A2-84459FE20888}" srcOrd="0" destOrd="0" presId="urn:microsoft.com/office/officeart/2008/layout/HorizontalMultiLevelHierarchy"/>
    <dgm:cxn modelId="{06174112-CF16-4735-8ECC-A284E4B49F61}" type="presOf" srcId="{2A522E3E-8BB9-4E34-9D92-E61D8824B0D1}" destId="{A72D36E3-21B5-4C83-8503-7ACB6EBCAEC5}" srcOrd="0" destOrd="0" presId="urn:microsoft.com/office/officeart/2008/layout/HorizontalMultiLevelHierarchy"/>
    <dgm:cxn modelId="{DC58EC56-593D-42D0-8E2E-A39CFF1F026A}" type="presOf" srcId="{152C7D52-379C-4A36-A61A-8563681B405A}" destId="{7E07CE90-E771-4C3F-94E3-50C259F1E4E3}" srcOrd="0" destOrd="0" presId="urn:microsoft.com/office/officeart/2008/layout/HorizontalMultiLevelHierarchy"/>
    <dgm:cxn modelId="{8904DD30-7724-498D-8B80-01FD4BFBCED8}" type="presOf" srcId="{764290B6-DA24-43BA-8D31-262A0D784AA5}" destId="{42699420-C2E5-4529-A673-3B5236EC5C71}" srcOrd="0" destOrd="0" presId="urn:microsoft.com/office/officeart/2008/layout/HorizontalMultiLevelHierarchy"/>
    <dgm:cxn modelId="{0AEAB6AE-C0B3-4FD5-B085-7EF5130A693D}" type="presOf" srcId="{4FD0BED9-AB6E-4D35-8C1D-05B574C42681}" destId="{8D7EAEB8-59B5-4BCC-8D46-728141D43F01}" srcOrd="0" destOrd="0" presId="urn:microsoft.com/office/officeart/2008/layout/HorizontalMultiLevelHierarchy"/>
    <dgm:cxn modelId="{48C99A9B-0AD5-4CAC-8FC3-DA2BDFE1116F}" type="presOf" srcId="{E2B4C06C-9E58-48F9-888A-8E6549D8C9DE}" destId="{FA3F9F1F-4131-4E3E-B890-469640A1CE9A}" srcOrd="1" destOrd="0" presId="urn:microsoft.com/office/officeart/2008/layout/HorizontalMultiLevelHierarchy"/>
    <dgm:cxn modelId="{C604AB5D-12B7-4E73-8B86-E672AD1CE836}" type="presOf" srcId="{36014575-D5E6-4499-91B9-9472AC2AD185}" destId="{248C4FAC-F4F8-4394-B637-45BA08CBD573}" srcOrd="1" destOrd="0" presId="urn:microsoft.com/office/officeart/2008/layout/HorizontalMultiLevelHierarchy"/>
    <dgm:cxn modelId="{0366E638-E879-420E-B7AC-88C4790BD162}" type="presOf" srcId="{1320E036-C37B-4CF9-B519-DE9D40EADEDD}" destId="{54CCA839-8A06-4DCD-804E-B9DE411D415C}" srcOrd="1" destOrd="0" presId="urn:microsoft.com/office/officeart/2008/layout/HorizontalMultiLevelHierarchy"/>
    <dgm:cxn modelId="{D086770F-C87A-49E8-989E-1FFA86A569FC}" srcId="{C07B569E-582B-46F1-AB16-29F9A307F333}" destId="{8F24208A-8BDE-4966-B6CF-957BC6A67077}" srcOrd="4" destOrd="0" parTransId="{E2B4C06C-9E58-48F9-888A-8E6549D8C9DE}" sibTransId="{3C6EF697-B0FA-4D80-8777-BA44B5822C52}"/>
    <dgm:cxn modelId="{FBBD166E-9C82-46E7-8C58-259509914AD2}" type="presOf" srcId="{764290B6-DA24-43BA-8D31-262A0D784AA5}" destId="{86C3F84E-7BC2-4357-8DAD-8F7BBFE048F2}" srcOrd="1" destOrd="0" presId="urn:microsoft.com/office/officeart/2008/layout/HorizontalMultiLevelHierarchy"/>
    <dgm:cxn modelId="{4751F1B5-B432-4EE0-8653-5B85FD6951CE}" srcId="{78B69A6E-0FBD-4F18-BA37-3A419CD9B804}" destId="{C07B569E-582B-46F1-AB16-29F9A307F333}" srcOrd="0" destOrd="0" parTransId="{5402B49B-7EFF-4ADA-BE1B-CF5F7AB46ECE}" sibTransId="{3892396F-4B14-4684-94D4-76F1EB4FF484}"/>
    <dgm:cxn modelId="{25AB351D-0E1F-4525-8D30-D4DA17186C13}" type="presOf" srcId="{2A522E3E-8BB9-4E34-9D92-E61D8824B0D1}" destId="{A7411E09-EDA9-4B9A-B9BC-BE5B936B0B14}" srcOrd="1" destOrd="0" presId="urn:microsoft.com/office/officeart/2008/layout/HorizontalMultiLevelHierarchy"/>
    <dgm:cxn modelId="{7B494F6F-7B02-43CC-80F3-C7095413A1E5}" type="presOf" srcId="{1320E036-C37B-4CF9-B519-DE9D40EADEDD}" destId="{5B75B196-AC26-4F21-906A-AEED09D25340}" srcOrd="0" destOrd="0" presId="urn:microsoft.com/office/officeart/2008/layout/HorizontalMultiLevelHierarchy"/>
    <dgm:cxn modelId="{E40E3054-E661-4192-B2BF-2AD31A03153D}" type="presParOf" srcId="{DAC9A99B-A95E-41E7-9A13-1AF3A3558B9A}" destId="{98CAB68D-088F-4997-9FA6-CB6AEBE8F9F4}" srcOrd="0" destOrd="0" presId="urn:microsoft.com/office/officeart/2008/layout/HorizontalMultiLevelHierarchy"/>
    <dgm:cxn modelId="{1A7A81DF-8B34-4890-9D4A-7B187ED910B3}" type="presParOf" srcId="{98CAB68D-088F-4997-9FA6-CB6AEBE8F9F4}" destId="{C9715E70-0D56-45A2-9821-E57A1EE76ABC}" srcOrd="0" destOrd="0" presId="urn:microsoft.com/office/officeart/2008/layout/HorizontalMultiLevelHierarchy"/>
    <dgm:cxn modelId="{BB45B209-9E33-4AC6-938F-AA7A028DE508}" type="presParOf" srcId="{98CAB68D-088F-4997-9FA6-CB6AEBE8F9F4}" destId="{6519D226-76A4-4D5D-ADAC-9B9BDE705A8E}" srcOrd="1" destOrd="0" presId="urn:microsoft.com/office/officeart/2008/layout/HorizontalMultiLevelHierarchy"/>
    <dgm:cxn modelId="{2F4FF306-D4C9-4AE8-A6B9-568F4530C406}" type="presParOf" srcId="{6519D226-76A4-4D5D-ADAC-9B9BDE705A8E}" destId="{A72D36E3-21B5-4C83-8503-7ACB6EBCAEC5}" srcOrd="0" destOrd="0" presId="urn:microsoft.com/office/officeart/2008/layout/HorizontalMultiLevelHierarchy"/>
    <dgm:cxn modelId="{88C808C0-1FB8-4EBF-A30C-1B914D9CC7BB}" type="presParOf" srcId="{A72D36E3-21B5-4C83-8503-7ACB6EBCAEC5}" destId="{A7411E09-EDA9-4B9A-B9BC-BE5B936B0B14}" srcOrd="0" destOrd="0" presId="urn:microsoft.com/office/officeart/2008/layout/HorizontalMultiLevelHierarchy"/>
    <dgm:cxn modelId="{8F0FAABB-CF81-4C2A-842D-AF00F5B667D8}" type="presParOf" srcId="{6519D226-76A4-4D5D-ADAC-9B9BDE705A8E}" destId="{10392809-1F0A-4077-84A4-C89DB112BF47}" srcOrd="1" destOrd="0" presId="urn:microsoft.com/office/officeart/2008/layout/HorizontalMultiLevelHierarchy"/>
    <dgm:cxn modelId="{04C7523D-4214-4573-B95F-5529B2C4F456}" type="presParOf" srcId="{10392809-1F0A-4077-84A4-C89DB112BF47}" destId="{9E17DAF5-CBC1-41CE-8D0D-6AF085B324B2}" srcOrd="0" destOrd="0" presId="urn:microsoft.com/office/officeart/2008/layout/HorizontalMultiLevelHierarchy"/>
    <dgm:cxn modelId="{D4486085-B0B6-4C93-A013-D5DED6EB9370}" type="presParOf" srcId="{10392809-1F0A-4077-84A4-C89DB112BF47}" destId="{5EAE6D43-ADAC-48E7-88E4-1C9C3DB57B67}" srcOrd="1" destOrd="0" presId="urn:microsoft.com/office/officeart/2008/layout/HorizontalMultiLevelHierarchy"/>
    <dgm:cxn modelId="{3B6400C7-DD49-41CF-B959-ED5FB27C64ED}" type="presParOf" srcId="{6519D226-76A4-4D5D-ADAC-9B9BDE705A8E}" destId="{5B75B196-AC26-4F21-906A-AEED09D25340}" srcOrd="2" destOrd="0" presId="urn:microsoft.com/office/officeart/2008/layout/HorizontalMultiLevelHierarchy"/>
    <dgm:cxn modelId="{A662CA12-C826-4C3F-8F68-09F23F0055FD}" type="presParOf" srcId="{5B75B196-AC26-4F21-906A-AEED09D25340}" destId="{54CCA839-8A06-4DCD-804E-B9DE411D415C}" srcOrd="0" destOrd="0" presId="urn:microsoft.com/office/officeart/2008/layout/HorizontalMultiLevelHierarchy"/>
    <dgm:cxn modelId="{5634479A-E10F-42F9-A25D-CB2888C570DD}" type="presParOf" srcId="{6519D226-76A4-4D5D-ADAC-9B9BDE705A8E}" destId="{C470094F-484C-4FD6-B130-921B9EABD273}" srcOrd="3" destOrd="0" presId="urn:microsoft.com/office/officeart/2008/layout/HorizontalMultiLevelHierarchy"/>
    <dgm:cxn modelId="{D0749D6C-7004-4CEF-ABEF-1C70983E0889}" type="presParOf" srcId="{C470094F-484C-4FD6-B130-921B9EABD273}" destId="{D6466856-A0D5-4429-97A2-84459FE20888}" srcOrd="0" destOrd="0" presId="urn:microsoft.com/office/officeart/2008/layout/HorizontalMultiLevelHierarchy"/>
    <dgm:cxn modelId="{A9D73F78-C4A8-43E7-AE65-DC1A79AF7783}" type="presParOf" srcId="{C470094F-484C-4FD6-B130-921B9EABD273}" destId="{90DC81C2-1E2E-4C67-AAEC-57B4AF8E2DDF}" srcOrd="1" destOrd="0" presId="urn:microsoft.com/office/officeart/2008/layout/HorizontalMultiLevelHierarchy"/>
    <dgm:cxn modelId="{EFCB47B9-0854-4657-863E-6CE6060F72B4}" type="presParOf" srcId="{6519D226-76A4-4D5D-ADAC-9B9BDE705A8E}" destId="{8D7EAEB8-59B5-4BCC-8D46-728141D43F01}" srcOrd="4" destOrd="0" presId="urn:microsoft.com/office/officeart/2008/layout/HorizontalMultiLevelHierarchy"/>
    <dgm:cxn modelId="{DF3BDF49-312E-41B2-9E78-E94B4F26FA87}" type="presParOf" srcId="{8D7EAEB8-59B5-4BCC-8D46-728141D43F01}" destId="{04742435-A3A9-4756-A7DB-4FB021B63FF0}" srcOrd="0" destOrd="0" presId="urn:microsoft.com/office/officeart/2008/layout/HorizontalMultiLevelHierarchy"/>
    <dgm:cxn modelId="{A30A6D1F-3DDD-4183-8E36-20EC1EA51B2D}" type="presParOf" srcId="{6519D226-76A4-4D5D-ADAC-9B9BDE705A8E}" destId="{10DC1699-9CF2-428E-AE7B-DFEFC352025A}" srcOrd="5" destOrd="0" presId="urn:microsoft.com/office/officeart/2008/layout/HorizontalMultiLevelHierarchy"/>
    <dgm:cxn modelId="{F97831FC-868E-4B00-9DBC-B4E88F16A255}" type="presParOf" srcId="{10DC1699-9CF2-428E-AE7B-DFEFC352025A}" destId="{85149502-D4E8-48E5-8B91-9F417D39D9AB}" srcOrd="0" destOrd="0" presId="urn:microsoft.com/office/officeart/2008/layout/HorizontalMultiLevelHierarchy"/>
    <dgm:cxn modelId="{B2E489EC-713F-4CBE-91A6-C12208CBE8E2}" type="presParOf" srcId="{10DC1699-9CF2-428E-AE7B-DFEFC352025A}" destId="{BC8DC432-6941-4297-BE13-BE397376BDBA}" srcOrd="1" destOrd="0" presId="urn:microsoft.com/office/officeart/2008/layout/HorizontalMultiLevelHierarchy"/>
    <dgm:cxn modelId="{778AEFE6-98D4-46EB-94D0-679207CC339B}" type="presParOf" srcId="{6519D226-76A4-4D5D-ADAC-9B9BDE705A8E}" destId="{42699420-C2E5-4529-A673-3B5236EC5C71}" srcOrd="6" destOrd="0" presId="urn:microsoft.com/office/officeart/2008/layout/HorizontalMultiLevelHierarchy"/>
    <dgm:cxn modelId="{63230C42-FD05-43A8-AB22-FAC36D98FBFF}" type="presParOf" srcId="{42699420-C2E5-4529-A673-3B5236EC5C71}" destId="{86C3F84E-7BC2-4357-8DAD-8F7BBFE048F2}" srcOrd="0" destOrd="0" presId="urn:microsoft.com/office/officeart/2008/layout/HorizontalMultiLevelHierarchy"/>
    <dgm:cxn modelId="{B96D3F1F-CA6D-4C69-AFDF-CB47445661E6}" type="presParOf" srcId="{6519D226-76A4-4D5D-ADAC-9B9BDE705A8E}" destId="{FAF0612F-B311-4174-9FA7-E66ECB38E2D3}" srcOrd="7" destOrd="0" presId="urn:microsoft.com/office/officeart/2008/layout/HorizontalMultiLevelHierarchy"/>
    <dgm:cxn modelId="{6DD254B7-0351-4B81-BF16-5EA9EA3F48BC}" type="presParOf" srcId="{FAF0612F-B311-4174-9FA7-E66ECB38E2D3}" destId="{7E07CE90-E771-4C3F-94E3-50C259F1E4E3}" srcOrd="0" destOrd="0" presId="urn:microsoft.com/office/officeart/2008/layout/HorizontalMultiLevelHierarchy"/>
    <dgm:cxn modelId="{857B310D-F020-42D3-9B8B-9ABDE18B2063}" type="presParOf" srcId="{FAF0612F-B311-4174-9FA7-E66ECB38E2D3}" destId="{97BC5208-3BA3-415A-8CA4-142BFDA3EE96}" srcOrd="1" destOrd="0" presId="urn:microsoft.com/office/officeart/2008/layout/HorizontalMultiLevelHierarchy"/>
    <dgm:cxn modelId="{BAE52665-0637-4EE5-8403-4182956E2E85}" type="presParOf" srcId="{6519D226-76A4-4D5D-ADAC-9B9BDE705A8E}" destId="{FF9E2B3B-7699-47A3-9558-F18D6D28EA7A}" srcOrd="8" destOrd="0" presId="urn:microsoft.com/office/officeart/2008/layout/HorizontalMultiLevelHierarchy"/>
    <dgm:cxn modelId="{C9898247-D2A2-47F6-9D74-A9AD1CD45B14}" type="presParOf" srcId="{FF9E2B3B-7699-47A3-9558-F18D6D28EA7A}" destId="{FA3F9F1F-4131-4E3E-B890-469640A1CE9A}" srcOrd="0" destOrd="0" presId="urn:microsoft.com/office/officeart/2008/layout/HorizontalMultiLevelHierarchy"/>
    <dgm:cxn modelId="{254BAC5B-AD9D-48A9-BB83-9F3D635F3F30}" type="presParOf" srcId="{6519D226-76A4-4D5D-ADAC-9B9BDE705A8E}" destId="{06E5FEC1-7B4F-4BE3-8D77-A497DF650E9B}" srcOrd="9" destOrd="0" presId="urn:microsoft.com/office/officeart/2008/layout/HorizontalMultiLevelHierarchy"/>
    <dgm:cxn modelId="{CB253B8D-0666-46E9-98D6-89EACD20A4BF}" type="presParOf" srcId="{06E5FEC1-7B4F-4BE3-8D77-A497DF650E9B}" destId="{9E5742F6-729C-49D6-BAA0-76A1C2E630BB}" srcOrd="0" destOrd="0" presId="urn:microsoft.com/office/officeart/2008/layout/HorizontalMultiLevelHierarchy"/>
    <dgm:cxn modelId="{E8B51E93-ACA2-4B79-9397-3CD9F58C976D}" type="presParOf" srcId="{06E5FEC1-7B4F-4BE3-8D77-A497DF650E9B}" destId="{910F2E97-247D-4721-BC56-306B8E9275F6}" srcOrd="1" destOrd="0" presId="urn:microsoft.com/office/officeart/2008/layout/HorizontalMultiLevelHierarchy"/>
    <dgm:cxn modelId="{11E8BDD2-2508-4937-81EF-BA3400B94DAB}" type="presParOf" srcId="{6519D226-76A4-4D5D-ADAC-9B9BDE705A8E}" destId="{98314941-2C22-4B02-A0BB-D27CB89A6EBC}" srcOrd="10" destOrd="0" presId="urn:microsoft.com/office/officeart/2008/layout/HorizontalMultiLevelHierarchy"/>
    <dgm:cxn modelId="{8E6EF5F4-2D23-40C4-BCC0-E44F71FB11B6}" type="presParOf" srcId="{98314941-2C22-4B02-A0BB-D27CB89A6EBC}" destId="{248C4FAC-F4F8-4394-B637-45BA08CBD573}" srcOrd="0" destOrd="0" presId="urn:microsoft.com/office/officeart/2008/layout/HorizontalMultiLevelHierarchy"/>
    <dgm:cxn modelId="{210F768E-0F26-480B-A849-6896B2A3D1A2}" type="presParOf" srcId="{6519D226-76A4-4D5D-ADAC-9B9BDE705A8E}" destId="{91BE8A04-07AC-46BD-B115-5911B000EEF9}" srcOrd="11" destOrd="0" presId="urn:microsoft.com/office/officeart/2008/layout/HorizontalMultiLevelHierarchy"/>
    <dgm:cxn modelId="{6CC4481F-DCA6-4092-B0BD-C9E68073CE59}" type="presParOf" srcId="{91BE8A04-07AC-46BD-B115-5911B000EEF9}" destId="{2E1A0B5A-0D63-45F9-9B1F-BF3E1788202D}" srcOrd="0" destOrd="0" presId="urn:microsoft.com/office/officeart/2008/layout/HorizontalMultiLevelHierarchy"/>
    <dgm:cxn modelId="{CCD14D30-FC70-4A52-A039-6918AD8DF02F}" type="presParOf" srcId="{91BE8A04-07AC-46BD-B115-5911B000EEF9}" destId="{34353CD3-3C06-4B6D-BD86-DAEBA43FA2D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6EF3F0C-D2C1-43AA-9859-9837F4717B42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5863C4B-EC16-4F3D-B54C-E3D4B34DF523}">
      <dgm:prSet phldrT="[Text]"/>
      <dgm:spPr/>
      <dgm:t>
        <a:bodyPr/>
        <a:lstStyle/>
        <a:p>
          <a:r>
            <a:rPr lang="es-ES" dirty="0" err="1" smtClean="0"/>
            <a:t>Flow</a:t>
          </a:r>
          <a:r>
            <a:rPr lang="es-ES" dirty="0" smtClean="0"/>
            <a:t> control</a:t>
          </a:r>
          <a:endParaRPr lang="en-GB" dirty="0"/>
        </a:p>
      </dgm:t>
    </dgm:pt>
    <dgm:pt modelId="{E53EEB0D-AA4A-457B-8819-FD716FB4E716}" type="parTrans" cxnId="{3044070C-D490-487C-950E-ACE8C25EC2CA}">
      <dgm:prSet/>
      <dgm:spPr/>
      <dgm:t>
        <a:bodyPr/>
        <a:lstStyle/>
        <a:p>
          <a:endParaRPr lang="en-GB"/>
        </a:p>
      </dgm:t>
    </dgm:pt>
    <dgm:pt modelId="{312BC2C2-C3C2-4F9A-9F26-32755ED786A6}" type="sibTrans" cxnId="{3044070C-D490-487C-950E-ACE8C25EC2CA}">
      <dgm:prSet/>
      <dgm:spPr/>
      <dgm:t>
        <a:bodyPr/>
        <a:lstStyle/>
        <a:p>
          <a:endParaRPr lang="en-GB"/>
        </a:p>
      </dgm:t>
    </dgm:pt>
    <dgm:pt modelId="{74D6426D-0D93-4C63-BFCF-8FFC99A9867E}">
      <dgm:prSet phldrT="[Text]"/>
      <dgm:spPr/>
      <dgm:t>
        <a:bodyPr/>
        <a:lstStyle/>
        <a:p>
          <a:r>
            <a:rPr lang="es-ES" dirty="0" err="1" smtClean="0"/>
            <a:t>Measurement</a:t>
          </a:r>
          <a:endParaRPr lang="en-GB" dirty="0"/>
        </a:p>
      </dgm:t>
    </dgm:pt>
    <dgm:pt modelId="{439982B1-3524-4031-8CA1-6E692BEB5993}" type="parTrans" cxnId="{B7136E01-933D-4C00-89F2-A13EE3238564}">
      <dgm:prSet/>
      <dgm:spPr/>
      <dgm:t>
        <a:bodyPr/>
        <a:lstStyle/>
        <a:p>
          <a:endParaRPr lang="en-GB"/>
        </a:p>
      </dgm:t>
    </dgm:pt>
    <dgm:pt modelId="{7FCA81D2-FA9F-4F6C-8333-F1CC75D6FCC6}" type="sibTrans" cxnId="{B7136E01-933D-4C00-89F2-A13EE3238564}">
      <dgm:prSet/>
      <dgm:spPr/>
      <dgm:t>
        <a:bodyPr/>
        <a:lstStyle/>
        <a:p>
          <a:endParaRPr lang="en-GB"/>
        </a:p>
      </dgm:t>
    </dgm:pt>
    <dgm:pt modelId="{FA37129C-908A-48A9-9BD7-A7035018FF43}">
      <dgm:prSet phldrT="[Text]"/>
      <dgm:spPr/>
      <dgm:t>
        <a:bodyPr/>
        <a:lstStyle/>
        <a:p>
          <a:r>
            <a:rPr lang="es-ES" dirty="0" err="1" smtClean="0"/>
            <a:t>Matching</a:t>
          </a:r>
          <a:endParaRPr lang="en-GB" dirty="0"/>
        </a:p>
      </dgm:t>
    </dgm:pt>
    <dgm:pt modelId="{2850AD32-E0FC-43CC-8B15-EEB6381C63FA}" type="parTrans" cxnId="{6371E1F2-B04C-4F02-8B19-02EB629ED78D}">
      <dgm:prSet/>
      <dgm:spPr/>
      <dgm:t>
        <a:bodyPr/>
        <a:lstStyle/>
        <a:p>
          <a:endParaRPr lang="en-GB"/>
        </a:p>
      </dgm:t>
    </dgm:pt>
    <dgm:pt modelId="{F65465E7-5E21-4675-B3CF-6C120A0C5E41}" type="sibTrans" cxnId="{6371E1F2-B04C-4F02-8B19-02EB629ED78D}">
      <dgm:prSet/>
      <dgm:spPr/>
      <dgm:t>
        <a:bodyPr/>
        <a:lstStyle/>
        <a:p>
          <a:endParaRPr lang="en-GB"/>
        </a:p>
      </dgm:t>
    </dgm:pt>
    <dgm:pt modelId="{7C429E86-1161-40A5-9EEE-9709997C1B76}">
      <dgm:prSet phldrT="[Text]"/>
      <dgm:spPr/>
      <dgm:t>
        <a:bodyPr/>
        <a:lstStyle/>
        <a:p>
          <a:r>
            <a:rPr lang="es-ES" dirty="0" err="1" smtClean="0"/>
            <a:t>Allocation</a:t>
          </a:r>
          <a:endParaRPr lang="en-GB" dirty="0"/>
        </a:p>
      </dgm:t>
    </dgm:pt>
    <dgm:pt modelId="{C3D15328-110F-48DD-A6A9-14903D3B3259}" type="parTrans" cxnId="{4060416C-DC50-40CD-83CD-BA8DECBF8D74}">
      <dgm:prSet/>
      <dgm:spPr/>
      <dgm:t>
        <a:bodyPr/>
        <a:lstStyle/>
        <a:p>
          <a:endParaRPr lang="en-GB"/>
        </a:p>
      </dgm:t>
    </dgm:pt>
    <dgm:pt modelId="{F51C8EA5-9869-4252-9155-0A2DDA5763B5}" type="sibTrans" cxnId="{4060416C-DC50-40CD-83CD-BA8DECBF8D74}">
      <dgm:prSet/>
      <dgm:spPr/>
      <dgm:t>
        <a:bodyPr/>
        <a:lstStyle/>
        <a:p>
          <a:endParaRPr lang="en-GB"/>
        </a:p>
      </dgm:t>
    </dgm:pt>
    <dgm:pt modelId="{133B7D46-E9E1-486A-ACEC-787F0B4D7CE2}">
      <dgm:prSet phldrT="[Text]"/>
      <dgm:spPr/>
      <dgm:t>
        <a:bodyPr/>
        <a:lstStyle/>
        <a:p>
          <a:r>
            <a:rPr lang="es-ES" dirty="0" err="1" smtClean="0"/>
            <a:t>Communication</a:t>
          </a:r>
          <a:r>
            <a:rPr lang="es-ES" dirty="0" smtClean="0"/>
            <a:t> of </a:t>
          </a:r>
          <a:r>
            <a:rPr lang="es-ES" dirty="0" err="1" smtClean="0"/>
            <a:t>exceptional</a:t>
          </a:r>
          <a:r>
            <a:rPr lang="es-ES" dirty="0" smtClean="0"/>
            <a:t> </a:t>
          </a:r>
          <a:r>
            <a:rPr lang="es-ES" dirty="0" err="1" smtClean="0"/>
            <a:t>events</a:t>
          </a:r>
          <a:endParaRPr lang="en-GB" dirty="0"/>
        </a:p>
      </dgm:t>
    </dgm:pt>
    <dgm:pt modelId="{B3DCCE00-535D-4E85-9453-D2D8E4D30F8F}" type="parTrans" cxnId="{0434AA8D-B288-42DB-9D9F-9C04D8CB58E3}">
      <dgm:prSet/>
      <dgm:spPr/>
      <dgm:t>
        <a:bodyPr/>
        <a:lstStyle/>
        <a:p>
          <a:endParaRPr lang="en-GB"/>
        </a:p>
      </dgm:t>
    </dgm:pt>
    <dgm:pt modelId="{0A96B212-C1DA-46D9-9624-D575BE445233}" type="sibTrans" cxnId="{0434AA8D-B288-42DB-9D9F-9C04D8CB58E3}">
      <dgm:prSet/>
      <dgm:spPr/>
      <dgm:t>
        <a:bodyPr/>
        <a:lstStyle/>
        <a:p>
          <a:endParaRPr lang="en-GB"/>
        </a:p>
      </dgm:t>
    </dgm:pt>
    <dgm:pt modelId="{1C3217CB-8B0F-4CC0-BA32-928BABF9FE43}" type="pres">
      <dgm:prSet presAssocID="{C6EF3F0C-D2C1-43AA-9859-9837F4717B4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472EC3C-C28A-4834-BF24-904976C6BFCD}" type="pres">
      <dgm:prSet presAssocID="{55863C4B-EC16-4F3D-B54C-E3D4B34DF523}" presName="composite" presStyleCnt="0"/>
      <dgm:spPr/>
    </dgm:pt>
    <dgm:pt modelId="{6197D532-327D-4E64-8733-E04102DF6749}" type="pres">
      <dgm:prSet presAssocID="{55863C4B-EC16-4F3D-B54C-E3D4B34DF523}" presName="imgShp" presStyleLbl="fgImgPlace1" presStyleIdx="0" presStyleCnt="5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2F2FB8FD-EBE7-440A-862D-5A92BB362C29}" type="pres">
      <dgm:prSet presAssocID="{55863C4B-EC16-4F3D-B54C-E3D4B34DF523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41E7357-CE73-4D56-9CBE-811AF6BDDEB0}" type="pres">
      <dgm:prSet presAssocID="{312BC2C2-C3C2-4F9A-9F26-32755ED786A6}" presName="spacing" presStyleCnt="0"/>
      <dgm:spPr/>
    </dgm:pt>
    <dgm:pt modelId="{7D8E1B44-2EE8-4E04-86AA-E84FBAA6D019}" type="pres">
      <dgm:prSet presAssocID="{74D6426D-0D93-4C63-BFCF-8FFC99A9867E}" presName="composite" presStyleCnt="0"/>
      <dgm:spPr/>
    </dgm:pt>
    <dgm:pt modelId="{74DC981F-1B65-4329-A8DD-CE6A25C4BA4E}" type="pres">
      <dgm:prSet presAssocID="{74D6426D-0D93-4C63-BFCF-8FFC99A9867E}" presName="imgShp" presStyleLbl="fgImgPlace1" presStyleIdx="1" presStyleCnt="5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530AC58F-FDEF-4BC0-A98C-C2AF246060D4}" type="pres">
      <dgm:prSet presAssocID="{74D6426D-0D93-4C63-BFCF-8FFC99A9867E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48E993-C602-42B9-9E21-D1EB512417DC}" type="pres">
      <dgm:prSet presAssocID="{7FCA81D2-FA9F-4F6C-8333-F1CC75D6FCC6}" presName="spacing" presStyleCnt="0"/>
      <dgm:spPr/>
    </dgm:pt>
    <dgm:pt modelId="{075FEAC4-BCEF-46D5-B8F6-B987F7E89DD6}" type="pres">
      <dgm:prSet presAssocID="{FA37129C-908A-48A9-9BD7-A7035018FF43}" presName="composite" presStyleCnt="0"/>
      <dgm:spPr/>
    </dgm:pt>
    <dgm:pt modelId="{1512C1E8-DF22-4B01-99A5-C62F073FCE18}" type="pres">
      <dgm:prSet presAssocID="{FA37129C-908A-48A9-9BD7-A7035018FF43}" presName="imgShp" presStyleLbl="fgImgPlace1" presStyleIdx="2" presStyleCnt="5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9F278556-F341-42B0-8995-EBAECBF65ECF}" type="pres">
      <dgm:prSet presAssocID="{FA37129C-908A-48A9-9BD7-A7035018FF43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C8532A7-D20E-4263-BE53-C0AF8D6E6AA1}" type="pres">
      <dgm:prSet presAssocID="{F65465E7-5E21-4675-B3CF-6C120A0C5E41}" presName="spacing" presStyleCnt="0"/>
      <dgm:spPr/>
    </dgm:pt>
    <dgm:pt modelId="{B925FF1B-A4C8-48FA-A21A-DEC59E9B959E}" type="pres">
      <dgm:prSet presAssocID="{7C429E86-1161-40A5-9EEE-9709997C1B76}" presName="composite" presStyleCnt="0"/>
      <dgm:spPr/>
    </dgm:pt>
    <dgm:pt modelId="{2C938B79-81A2-4CEB-B016-8EE41CC1B5E9}" type="pres">
      <dgm:prSet presAssocID="{7C429E86-1161-40A5-9EEE-9709997C1B76}" presName="imgShp" presStyleLbl="fgImgPlace1" presStyleIdx="3" presStyleCnt="5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A67F7297-B229-4E70-8C81-D8963A11D83A}" type="pres">
      <dgm:prSet presAssocID="{7C429E86-1161-40A5-9EEE-9709997C1B76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51F03A-3C9E-4EA0-A799-7E3895983162}" type="pres">
      <dgm:prSet presAssocID="{F51C8EA5-9869-4252-9155-0A2DDA5763B5}" presName="spacing" presStyleCnt="0"/>
      <dgm:spPr/>
    </dgm:pt>
    <dgm:pt modelId="{584F7300-6F57-4140-A7A9-9F32FF9AACEB}" type="pres">
      <dgm:prSet presAssocID="{133B7D46-E9E1-486A-ACEC-787F0B4D7CE2}" presName="composite" presStyleCnt="0"/>
      <dgm:spPr/>
    </dgm:pt>
    <dgm:pt modelId="{3ABEFAAE-823A-4E4D-ABE2-FDDE059D667A}" type="pres">
      <dgm:prSet presAssocID="{133B7D46-E9E1-486A-ACEC-787F0B4D7CE2}" presName="imgShp" presStyleLbl="fgImgPlace1" presStyleIdx="4" presStyleCnt="5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275FFDBE-A88B-434E-BF1C-B413D2F63630}" type="pres">
      <dgm:prSet presAssocID="{133B7D46-E9E1-486A-ACEC-787F0B4D7CE2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26ECE6D-DBAE-48ED-801F-4404B8F88507}" type="presOf" srcId="{C6EF3F0C-D2C1-43AA-9859-9837F4717B42}" destId="{1C3217CB-8B0F-4CC0-BA32-928BABF9FE43}" srcOrd="0" destOrd="0" presId="urn:microsoft.com/office/officeart/2005/8/layout/vList3"/>
    <dgm:cxn modelId="{6371E1F2-B04C-4F02-8B19-02EB629ED78D}" srcId="{C6EF3F0C-D2C1-43AA-9859-9837F4717B42}" destId="{FA37129C-908A-48A9-9BD7-A7035018FF43}" srcOrd="2" destOrd="0" parTransId="{2850AD32-E0FC-43CC-8B15-EEB6381C63FA}" sibTransId="{F65465E7-5E21-4675-B3CF-6C120A0C5E41}"/>
    <dgm:cxn modelId="{3044070C-D490-487C-950E-ACE8C25EC2CA}" srcId="{C6EF3F0C-D2C1-43AA-9859-9837F4717B42}" destId="{55863C4B-EC16-4F3D-B54C-E3D4B34DF523}" srcOrd="0" destOrd="0" parTransId="{E53EEB0D-AA4A-457B-8819-FD716FB4E716}" sibTransId="{312BC2C2-C3C2-4F9A-9F26-32755ED786A6}"/>
    <dgm:cxn modelId="{0434AA8D-B288-42DB-9D9F-9C04D8CB58E3}" srcId="{C6EF3F0C-D2C1-43AA-9859-9837F4717B42}" destId="{133B7D46-E9E1-486A-ACEC-787F0B4D7CE2}" srcOrd="4" destOrd="0" parTransId="{B3DCCE00-535D-4E85-9453-D2D8E4D30F8F}" sibTransId="{0A96B212-C1DA-46D9-9624-D575BE445233}"/>
    <dgm:cxn modelId="{4060416C-DC50-40CD-83CD-BA8DECBF8D74}" srcId="{C6EF3F0C-D2C1-43AA-9859-9837F4717B42}" destId="{7C429E86-1161-40A5-9EEE-9709997C1B76}" srcOrd="3" destOrd="0" parTransId="{C3D15328-110F-48DD-A6A9-14903D3B3259}" sibTransId="{F51C8EA5-9869-4252-9155-0A2DDA5763B5}"/>
    <dgm:cxn modelId="{B7136E01-933D-4C00-89F2-A13EE3238564}" srcId="{C6EF3F0C-D2C1-43AA-9859-9837F4717B42}" destId="{74D6426D-0D93-4C63-BFCF-8FFC99A9867E}" srcOrd="1" destOrd="0" parTransId="{439982B1-3524-4031-8CA1-6E692BEB5993}" sibTransId="{7FCA81D2-FA9F-4F6C-8333-F1CC75D6FCC6}"/>
    <dgm:cxn modelId="{0CA296A2-88F4-4C28-AF3C-0129056B7B15}" type="presOf" srcId="{FA37129C-908A-48A9-9BD7-A7035018FF43}" destId="{9F278556-F341-42B0-8995-EBAECBF65ECF}" srcOrd="0" destOrd="0" presId="urn:microsoft.com/office/officeart/2005/8/layout/vList3"/>
    <dgm:cxn modelId="{43AD0086-A304-4F73-8C4A-CD4C60EACA92}" type="presOf" srcId="{55863C4B-EC16-4F3D-B54C-E3D4B34DF523}" destId="{2F2FB8FD-EBE7-440A-862D-5A92BB362C29}" srcOrd="0" destOrd="0" presId="urn:microsoft.com/office/officeart/2005/8/layout/vList3"/>
    <dgm:cxn modelId="{617443DD-1BB9-4CA3-925A-15F42DD70850}" type="presOf" srcId="{7C429E86-1161-40A5-9EEE-9709997C1B76}" destId="{A67F7297-B229-4E70-8C81-D8963A11D83A}" srcOrd="0" destOrd="0" presId="urn:microsoft.com/office/officeart/2005/8/layout/vList3"/>
    <dgm:cxn modelId="{209A53BD-8A2B-4B02-95AA-F7D2DB61FB60}" type="presOf" srcId="{74D6426D-0D93-4C63-BFCF-8FFC99A9867E}" destId="{530AC58F-FDEF-4BC0-A98C-C2AF246060D4}" srcOrd="0" destOrd="0" presId="urn:microsoft.com/office/officeart/2005/8/layout/vList3"/>
    <dgm:cxn modelId="{1F717216-B315-49E2-99BD-733AF42BEA42}" type="presOf" srcId="{133B7D46-E9E1-486A-ACEC-787F0B4D7CE2}" destId="{275FFDBE-A88B-434E-BF1C-B413D2F63630}" srcOrd="0" destOrd="0" presId="urn:microsoft.com/office/officeart/2005/8/layout/vList3"/>
    <dgm:cxn modelId="{64D92915-EE24-4FB9-BECA-10572B7397E4}" type="presParOf" srcId="{1C3217CB-8B0F-4CC0-BA32-928BABF9FE43}" destId="{4472EC3C-C28A-4834-BF24-904976C6BFCD}" srcOrd="0" destOrd="0" presId="urn:microsoft.com/office/officeart/2005/8/layout/vList3"/>
    <dgm:cxn modelId="{2B418FCF-8341-4F21-9004-F7AC80C5B2A5}" type="presParOf" srcId="{4472EC3C-C28A-4834-BF24-904976C6BFCD}" destId="{6197D532-327D-4E64-8733-E04102DF6749}" srcOrd="0" destOrd="0" presId="urn:microsoft.com/office/officeart/2005/8/layout/vList3"/>
    <dgm:cxn modelId="{C8637F0C-4D19-4236-9568-5C4BAAEB31DF}" type="presParOf" srcId="{4472EC3C-C28A-4834-BF24-904976C6BFCD}" destId="{2F2FB8FD-EBE7-440A-862D-5A92BB362C29}" srcOrd="1" destOrd="0" presId="urn:microsoft.com/office/officeart/2005/8/layout/vList3"/>
    <dgm:cxn modelId="{E00F7B5A-5329-494C-A3A2-8154E15DC1CE}" type="presParOf" srcId="{1C3217CB-8B0F-4CC0-BA32-928BABF9FE43}" destId="{A41E7357-CE73-4D56-9CBE-811AF6BDDEB0}" srcOrd="1" destOrd="0" presId="urn:microsoft.com/office/officeart/2005/8/layout/vList3"/>
    <dgm:cxn modelId="{41BEA250-7342-4DB4-9156-751606AB325F}" type="presParOf" srcId="{1C3217CB-8B0F-4CC0-BA32-928BABF9FE43}" destId="{7D8E1B44-2EE8-4E04-86AA-E84FBAA6D019}" srcOrd="2" destOrd="0" presId="urn:microsoft.com/office/officeart/2005/8/layout/vList3"/>
    <dgm:cxn modelId="{D864861D-446A-4A75-A27F-C79C5C268E7D}" type="presParOf" srcId="{7D8E1B44-2EE8-4E04-86AA-E84FBAA6D019}" destId="{74DC981F-1B65-4329-A8DD-CE6A25C4BA4E}" srcOrd="0" destOrd="0" presId="urn:microsoft.com/office/officeart/2005/8/layout/vList3"/>
    <dgm:cxn modelId="{6E483483-5471-449B-A750-0F3FE56A02DC}" type="presParOf" srcId="{7D8E1B44-2EE8-4E04-86AA-E84FBAA6D019}" destId="{530AC58F-FDEF-4BC0-A98C-C2AF246060D4}" srcOrd="1" destOrd="0" presId="urn:microsoft.com/office/officeart/2005/8/layout/vList3"/>
    <dgm:cxn modelId="{D745928D-C981-4461-A120-2211B6706B0C}" type="presParOf" srcId="{1C3217CB-8B0F-4CC0-BA32-928BABF9FE43}" destId="{6848E993-C602-42B9-9E21-D1EB512417DC}" srcOrd="3" destOrd="0" presId="urn:microsoft.com/office/officeart/2005/8/layout/vList3"/>
    <dgm:cxn modelId="{2EF275B0-A61A-4570-B908-7B4D5A2C74EA}" type="presParOf" srcId="{1C3217CB-8B0F-4CC0-BA32-928BABF9FE43}" destId="{075FEAC4-BCEF-46D5-B8F6-B987F7E89DD6}" srcOrd="4" destOrd="0" presId="urn:microsoft.com/office/officeart/2005/8/layout/vList3"/>
    <dgm:cxn modelId="{794B99A6-59BD-4149-9849-B0616161D625}" type="presParOf" srcId="{075FEAC4-BCEF-46D5-B8F6-B987F7E89DD6}" destId="{1512C1E8-DF22-4B01-99A5-C62F073FCE18}" srcOrd="0" destOrd="0" presId="urn:microsoft.com/office/officeart/2005/8/layout/vList3"/>
    <dgm:cxn modelId="{6260B759-9FA5-4358-BDA9-01F4842F1E7F}" type="presParOf" srcId="{075FEAC4-BCEF-46D5-B8F6-B987F7E89DD6}" destId="{9F278556-F341-42B0-8995-EBAECBF65ECF}" srcOrd="1" destOrd="0" presId="urn:microsoft.com/office/officeart/2005/8/layout/vList3"/>
    <dgm:cxn modelId="{840CC4AB-A146-41A1-99A3-5705842F754B}" type="presParOf" srcId="{1C3217CB-8B0F-4CC0-BA32-928BABF9FE43}" destId="{4C8532A7-D20E-4263-BE53-C0AF8D6E6AA1}" srcOrd="5" destOrd="0" presId="urn:microsoft.com/office/officeart/2005/8/layout/vList3"/>
    <dgm:cxn modelId="{580746CC-1248-4D77-9992-11FEFD0A984C}" type="presParOf" srcId="{1C3217CB-8B0F-4CC0-BA32-928BABF9FE43}" destId="{B925FF1B-A4C8-48FA-A21A-DEC59E9B959E}" srcOrd="6" destOrd="0" presId="urn:microsoft.com/office/officeart/2005/8/layout/vList3"/>
    <dgm:cxn modelId="{7389BD13-1CC0-4624-83EB-B72597F269C0}" type="presParOf" srcId="{B925FF1B-A4C8-48FA-A21A-DEC59E9B959E}" destId="{2C938B79-81A2-4CEB-B016-8EE41CC1B5E9}" srcOrd="0" destOrd="0" presId="urn:microsoft.com/office/officeart/2005/8/layout/vList3"/>
    <dgm:cxn modelId="{37609AA1-0CDA-498E-B241-4F10406BDAF1}" type="presParOf" srcId="{B925FF1B-A4C8-48FA-A21A-DEC59E9B959E}" destId="{A67F7297-B229-4E70-8C81-D8963A11D83A}" srcOrd="1" destOrd="0" presId="urn:microsoft.com/office/officeart/2005/8/layout/vList3"/>
    <dgm:cxn modelId="{52EE5024-A65F-49A2-983B-505A3632C172}" type="presParOf" srcId="{1C3217CB-8B0F-4CC0-BA32-928BABF9FE43}" destId="{8351F03A-3C9E-4EA0-A799-7E3895983162}" srcOrd="7" destOrd="0" presId="urn:microsoft.com/office/officeart/2005/8/layout/vList3"/>
    <dgm:cxn modelId="{23F7B916-D68B-453E-AD8D-C779D828FA19}" type="presParOf" srcId="{1C3217CB-8B0F-4CC0-BA32-928BABF9FE43}" destId="{584F7300-6F57-4140-A7A9-9F32FF9AACEB}" srcOrd="8" destOrd="0" presId="urn:microsoft.com/office/officeart/2005/8/layout/vList3"/>
    <dgm:cxn modelId="{1A84AB1D-90BB-4591-A3F8-E7682B1852AE}" type="presParOf" srcId="{584F7300-6F57-4140-A7A9-9F32FF9AACEB}" destId="{3ABEFAAE-823A-4E4D-ABE2-FDDE059D667A}" srcOrd="0" destOrd="0" presId="urn:microsoft.com/office/officeart/2005/8/layout/vList3"/>
    <dgm:cxn modelId="{C9ABD26A-35BE-4A0B-A257-D479974E4AE2}" type="presParOf" srcId="{584F7300-6F57-4140-A7A9-9F32FF9AACEB}" destId="{275FFDBE-A88B-434E-BF1C-B413D2F636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DEB93D1-0013-468C-A9DA-B8FD40D72A3F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F0D70EC7-C74F-4C04-B87D-C7DB6CA8CD9A}">
      <dgm:prSet phldrT="[Text]"/>
      <dgm:spPr/>
      <dgm:t>
        <a:bodyPr/>
        <a:lstStyle/>
        <a:p>
          <a:r>
            <a:rPr lang="en-GB" noProof="0" dirty="0" smtClean="0"/>
            <a:t>Quantity and direction</a:t>
          </a:r>
          <a:endParaRPr lang="en-GB" noProof="0" dirty="0"/>
        </a:p>
      </dgm:t>
    </dgm:pt>
    <dgm:pt modelId="{9D764EFC-A7EC-40C1-B2C7-0F79BD0FFC03}" type="parTrans" cxnId="{1AC9F4A7-3C8A-41A8-805D-195FC7EC20F9}">
      <dgm:prSet/>
      <dgm:spPr/>
      <dgm:t>
        <a:bodyPr/>
        <a:lstStyle/>
        <a:p>
          <a:endParaRPr lang="en-GB"/>
        </a:p>
      </dgm:t>
    </dgm:pt>
    <dgm:pt modelId="{E1DFE77A-3015-40F0-89EC-1702CF93E6E3}" type="sibTrans" cxnId="{1AC9F4A7-3C8A-41A8-805D-195FC7EC20F9}">
      <dgm:prSet/>
      <dgm:spPr/>
      <dgm:t>
        <a:bodyPr/>
        <a:lstStyle/>
        <a:p>
          <a:endParaRPr lang="en-GB"/>
        </a:p>
      </dgm:t>
    </dgm:pt>
    <dgm:pt modelId="{92C71B43-66B0-44E6-90C5-6D2611545A9F}">
      <dgm:prSet phldrT="[Text]"/>
      <dgm:spPr>
        <a:solidFill>
          <a:schemeClr val="tx2"/>
        </a:solidFill>
      </dgm:spPr>
      <dgm:t>
        <a:bodyPr/>
        <a:lstStyle/>
        <a:p>
          <a:r>
            <a:rPr lang="en-GB" noProof="0" smtClean="0"/>
            <a:t>OBA Correction</a:t>
          </a:r>
          <a:endParaRPr lang="en-GB" noProof="0"/>
        </a:p>
      </dgm:t>
    </dgm:pt>
    <dgm:pt modelId="{118AA876-FCFB-4291-ADAB-0BF0633EC180}" type="parTrans" cxnId="{DB4E0763-72B8-4EA1-A9ED-215F0B72E8C5}">
      <dgm:prSet/>
      <dgm:spPr>
        <a:solidFill>
          <a:schemeClr val="tx2"/>
        </a:solidFill>
      </dgm:spPr>
      <dgm:t>
        <a:bodyPr/>
        <a:lstStyle/>
        <a:p>
          <a:endParaRPr lang="en-GB"/>
        </a:p>
      </dgm:t>
    </dgm:pt>
    <dgm:pt modelId="{CCDF9B92-76C2-4E61-9F2E-343E7116B5D4}" type="sibTrans" cxnId="{DB4E0763-72B8-4EA1-A9ED-215F0B72E8C5}">
      <dgm:prSet/>
      <dgm:spPr/>
      <dgm:t>
        <a:bodyPr/>
        <a:lstStyle/>
        <a:p>
          <a:endParaRPr lang="en-GB"/>
        </a:p>
      </dgm:t>
    </dgm:pt>
    <dgm:pt modelId="{D4DE384E-26D4-4C45-BD40-AE1B020884E6}">
      <dgm:prSet phldrT="[Text]"/>
      <dgm:spPr/>
      <dgm:t>
        <a:bodyPr/>
        <a:lstStyle/>
        <a:p>
          <a:r>
            <a:rPr lang="en-GB" noProof="0" smtClean="0"/>
            <a:t>Safety legislations</a:t>
          </a:r>
          <a:endParaRPr lang="en-GB" noProof="0"/>
        </a:p>
      </dgm:t>
    </dgm:pt>
    <dgm:pt modelId="{BBB96874-5DB7-43FD-8607-06510E30CAEB}" type="parTrans" cxnId="{64BED85F-387C-433B-9DEA-D917D4E38088}">
      <dgm:prSet/>
      <dgm:spPr/>
      <dgm:t>
        <a:bodyPr/>
        <a:lstStyle/>
        <a:p>
          <a:endParaRPr lang="en-GB"/>
        </a:p>
      </dgm:t>
    </dgm:pt>
    <dgm:pt modelId="{EA8BB2FC-8C4D-4DE9-A4C4-483C61A1741C}" type="sibTrans" cxnId="{64BED85F-387C-433B-9DEA-D917D4E38088}">
      <dgm:prSet/>
      <dgm:spPr/>
      <dgm:t>
        <a:bodyPr/>
        <a:lstStyle/>
        <a:p>
          <a:endParaRPr lang="en-GB"/>
        </a:p>
      </dgm:t>
    </dgm:pt>
    <dgm:pt modelId="{F17758A3-4194-4DA0-B224-25684F058B0D}">
      <dgm:prSet phldrT="[Text]"/>
      <dgm:spPr>
        <a:solidFill>
          <a:schemeClr val="accent5"/>
        </a:solidFill>
      </dgm:spPr>
      <dgm:t>
        <a:bodyPr/>
        <a:lstStyle/>
        <a:p>
          <a:r>
            <a:rPr lang="en-GB" noProof="0" smtClean="0"/>
            <a:t>994/2010 Action Plans</a:t>
          </a:r>
          <a:endParaRPr lang="en-GB" noProof="0"/>
        </a:p>
      </dgm:t>
    </dgm:pt>
    <dgm:pt modelId="{9991B976-DB85-4A90-8EED-D0A11B7B1C9F}" type="parTrans" cxnId="{D90770DC-97C7-44E0-8D3E-4F5F5C6A2AD6}">
      <dgm:prSet/>
      <dgm:spPr>
        <a:solidFill>
          <a:schemeClr val="accent5"/>
        </a:solidFill>
      </dgm:spPr>
      <dgm:t>
        <a:bodyPr/>
        <a:lstStyle/>
        <a:p>
          <a:endParaRPr lang="en-GB"/>
        </a:p>
      </dgm:t>
    </dgm:pt>
    <dgm:pt modelId="{21400B8C-C815-4DCE-A778-869E00CFB5A9}" type="sibTrans" cxnId="{D90770DC-97C7-44E0-8D3E-4F5F5C6A2AD6}">
      <dgm:prSet/>
      <dgm:spPr/>
      <dgm:t>
        <a:bodyPr/>
        <a:lstStyle/>
        <a:p>
          <a:endParaRPr lang="en-GB"/>
        </a:p>
      </dgm:t>
    </dgm:pt>
    <dgm:pt modelId="{FDDB5D79-A31C-4517-B19F-599A0D6BC5D1}">
      <dgm:prSet phldrT="[Text]"/>
      <dgm:spPr>
        <a:solidFill>
          <a:schemeClr val="tx2"/>
        </a:solidFill>
      </dgm:spPr>
      <dgm:t>
        <a:bodyPr/>
        <a:lstStyle/>
        <a:p>
          <a:r>
            <a:rPr lang="en-GB" noProof="0" dirty="0" smtClean="0"/>
            <a:t>Matching</a:t>
          </a:r>
          <a:endParaRPr lang="en-GB" noProof="0" dirty="0"/>
        </a:p>
      </dgm:t>
    </dgm:pt>
    <dgm:pt modelId="{E32862BA-B09D-4DDC-BD6D-7AC0247164D9}" type="parTrans" cxnId="{635EEDE8-73A8-4D16-8A66-734C32B691A7}">
      <dgm:prSet/>
      <dgm:spPr>
        <a:solidFill>
          <a:schemeClr val="tx2"/>
        </a:solidFill>
      </dgm:spPr>
      <dgm:t>
        <a:bodyPr/>
        <a:lstStyle/>
        <a:p>
          <a:endParaRPr lang="en-GB"/>
        </a:p>
      </dgm:t>
    </dgm:pt>
    <dgm:pt modelId="{DFA2CDB3-34B2-43D1-847D-A280D4DDDC77}" type="sibTrans" cxnId="{635EEDE8-73A8-4D16-8A66-734C32B691A7}">
      <dgm:prSet/>
      <dgm:spPr/>
      <dgm:t>
        <a:bodyPr/>
        <a:lstStyle/>
        <a:p>
          <a:endParaRPr lang="en-GB"/>
        </a:p>
      </dgm:t>
    </dgm:pt>
    <dgm:pt modelId="{33EAB4A6-42B9-4210-8FF2-6E49568493CB}">
      <dgm:prSet/>
      <dgm:spPr>
        <a:solidFill>
          <a:schemeClr val="accent2"/>
        </a:solidFill>
      </dgm:spPr>
      <dgm:t>
        <a:bodyPr/>
        <a:lstStyle/>
        <a:p>
          <a:r>
            <a:rPr lang="en-GB" noProof="0" smtClean="0"/>
            <a:t>Efficiency</a:t>
          </a:r>
          <a:endParaRPr lang="en-GB" noProof="0"/>
        </a:p>
      </dgm:t>
    </dgm:pt>
    <dgm:pt modelId="{1BF9AC11-A59A-4117-9FEF-35C13639C2CE}" type="parTrans" cxnId="{72BC3AA9-347D-43B8-BA8E-AC771601337E}">
      <dgm:prSet/>
      <dgm:spPr>
        <a:solidFill>
          <a:schemeClr val="accent2"/>
        </a:solidFill>
      </dgm:spPr>
      <dgm:t>
        <a:bodyPr/>
        <a:lstStyle/>
        <a:p>
          <a:endParaRPr lang="en-GB"/>
        </a:p>
      </dgm:t>
    </dgm:pt>
    <dgm:pt modelId="{027E6911-6EDD-48F7-A1C9-B134BF32100D}" type="sibTrans" cxnId="{72BC3AA9-347D-43B8-BA8E-AC771601337E}">
      <dgm:prSet/>
      <dgm:spPr/>
      <dgm:t>
        <a:bodyPr/>
        <a:lstStyle/>
        <a:p>
          <a:endParaRPr lang="en-GB"/>
        </a:p>
      </dgm:t>
    </dgm:pt>
    <dgm:pt modelId="{0BDF2DBE-250B-41C0-A5A6-BA430442FF35}">
      <dgm:prSet/>
      <dgm:spPr/>
      <dgm:t>
        <a:bodyPr/>
        <a:lstStyle/>
        <a:p>
          <a:r>
            <a:rPr lang="en-GB" noProof="0" smtClean="0"/>
            <a:t>Exceptional events</a:t>
          </a:r>
          <a:endParaRPr lang="en-GB" noProof="0"/>
        </a:p>
      </dgm:t>
    </dgm:pt>
    <dgm:pt modelId="{A2558836-B947-4AC2-9221-840DF590FF29}" type="parTrans" cxnId="{E189EB85-0538-40BE-A827-01DAB318C2AF}">
      <dgm:prSet/>
      <dgm:spPr/>
      <dgm:t>
        <a:bodyPr/>
        <a:lstStyle/>
        <a:p>
          <a:endParaRPr lang="en-GB"/>
        </a:p>
      </dgm:t>
    </dgm:pt>
    <dgm:pt modelId="{008604F2-CA93-4A2E-9F23-C8E451FB9062}" type="sibTrans" cxnId="{E189EB85-0538-40BE-A827-01DAB318C2AF}">
      <dgm:prSet/>
      <dgm:spPr/>
      <dgm:t>
        <a:bodyPr/>
        <a:lstStyle/>
        <a:p>
          <a:endParaRPr lang="en-GB"/>
        </a:p>
      </dgm:t>
    </dgm:pt>
    <dgm:pt modelId="{73AE0AF3-D6B4-40C0-BB4C-4081F87A843F}">
      <dgm:prSet/>
      <dgm:spPr/>
      <dgm:t>
        <a:bodyPr/>
        <a:lstStyle/>
        <a:p>
          <a:r>
            <a:rPr lang="en-GB" noProof="0" smtClean="0"/>
            <a:t>Gas Quality Restrictions</a:t>
          </a:r>
          <a:endParaRPr lang="en-GB" noProof="0"/>
        </a:p>
      </dgm:t>
    </dgm:pt>
    <dgm:pt modelId="{064DF588-EF28-44CD-B3DD-B7BFADCBA266}" type="parTrans" cxnId="{F1D1B5AB-FD70-47B9-B5DE-30C482A6732F}">
      <dgm:prSet/>
      <dgm:spPr/>
      <dgm:t>
        <a:bodyPr/>
        <a:lstStyle/>
        <a:p>
          <a:endParaRPr lang="en-GB"/>
        </a:p>
      </dgm:t>
    </dgm:pt>
    <dgm:pt modelId="{92FA7E44-134D-48F3-8539-969061C3E79C}" type="sibTrans" cxnId="{F1D1B5AB-FD70-47B9-B5DE-30C482A6732F}">
      <dgm:prSet/>
      <dgm:spPr/>
      <dgm:t>
        <a:bodyPr/>
        <a:lstStyle/>
        <a:p>
          <a:endParaRPr lang="en-GB"/>
        </a:p>
      </dgm:t>
    </dgm:pt>
    <dgm:pt modelId="{B85915B2-052E-41EE-B41A-95F07147F598}">
      <dgm:prSet phldrT="[Text]"/>
      <dgm:spPr/>
      <dgm:t>
        <a:bodyPr/>
        <a:lstStyle/>
        <a:p>
          <a:endParaRPr lang="en-GB"/>
        </a:p>
      </dgm:t>
    </dgm:pt>
    <dgm:pt modelId="{09A3E23A-7EFB-4ABF-9ECA-DEACA6A86206}" type="parTrans" cxnId="{599E3273-19C4-4ECA-ABE8-DBD91BF459FF}">
      <dgm:prSet/>
      <dgm:spPr/>
      <dgm:t>
        <a:bodyPr/>
        <a:lstStyle/>
        <a:p>
          <a:endParaRPr lang="en-GB"/>
        </a:p>
      </dgm:t>
    </dgm:pt>
    <dgm:pt modelId="{644879FC-C81B-4831-B861-40550C777E93}" type="sibTrans" cxnId="{599E3273-19C4-4ECA-ABE8-DBD91BF459FF}">
      <dgm:prSet/>
      <dgm:spPr/>
      <dgm:t>
        <a:bodyPr/>
        <a:lstStyle/>
        <a:p>
          <a:endParaRPr lang="en-GB"/>
        </a:p>
      </dgm:t>
    </dgm:pt>
    <dgm:pt modelId="{31CEB7C8-85E3-4312-9520-0F88046C4000}" type="pres">
      <dgm:prSet presAssocID="{3DEB93D1-0013-468C-A9DA-B8FD40D72A3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B9483F-5514-402B-8988-118795BB29F1}" type="pres">
      <dgm:prSet presAssocID="{F0D70EC7-C74F-4C04-B87D-C7DB6CA8CD9A}" presName="centerShape" presStyleLbl="node0" presStyleIdx="0" presStyleCnt="1"/>
      <dgm:spPr/>
      <dgm:t>
        <a:bodyPr/>
        <a:lstStyle/>
        <a:p>
          <a:endParaRPr lang="en-GB"/>
        </a:p>
      </dgm:t>
    </dgm:pt>
    <dgm:pt modelId="{91449A84-6B6B-4A7D-B8B7-D4329A26A82C}" type="pres">
      <dgm:prSet presAssocID="{118AA876-FCFB-4291-ADAB-0BF0633EC180}" presName="parTrans" presStyleLbl="sibTrans2D1" presStyleIdx="0" presStyleCnt="7" custAng="10973727"/>
      <dgm:spPr/>
      <dgm:t>
        <a:bodyPr/>
        <a:lstStyle/>
        <a:p>
          <a:endParaRPr lang="en-GB"/>
        </a:p>
      </dgm:t>
    </dgm:pt>
    <dgm:pt modelId="{9DACB020-4D8E-4755-B4F4-D54036B24661}" type="pres">
      <dgm:prSet presAssocID="{118AA876-FCFB-4291-ADAB-0BF0633EC180}" presName="connectorText" presStyleLbl="sibTrans2D1" presStyleIdx="0" presStyleCnt="7"/>
      <dgm:spPr/>
      <dgm:t>
        <a:bodyPr/>
        <a:lstStyle/>
        <a:p>
          <a:endParaRPr lang="en-GB"/>
        </a:p>
      </dgm:t>
    </dgm:pt>
    <dgm:pt modelId="{CCB77140-B4FF-4C2A-B269-90CB8EA6D1D9}" type="pres">
      <dgm:prSet presAssocID="{92C71B43-66B0-44E6-90C5-6D2611545A9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A1F1A5E-F0A4-43FD-908E-E56666970DE1}" type="pres">
      <dgm:prSet presAssocID="{1BF9AC11-A59A-4117-9FEF-35C13639C2CE}" presName="parTrans" presStyleLbl="sibTrans2D1" presStyleIdx="1" presStyleCnt="7" custAng="11236412"/>
      <dgm:spPr/>
      <dgm:t>
        <a:bodyPr/>
        <a:lstStyle/>
        <a:p>
          <a:endParaRPr lang="en-GB"/>
        </a:p>
      </dgm:t>
    </dgm:pt>
    <dgm:pt modelId="{D5D6408F-5197-47CC-82D0-A23D04DAE96E}" type="pres">
      <dgm:prSet presAssocID="{1BF9AC11-A59A-4117-9FEF-35C13639C2CE}" presName="connectorText" presStyleLbl="sibTrans2D1" presStyleIdx="1" presStyleCnt="7"/>
      <dgm:spPr/>
      <dgm:t>
        <a:bodyPr/>
        <a:lstStyle/>
        <a:p>
          <a:endParaRPr lang="en-GB"/>
        </a:p>
      </dgm:t>
    </dgm:pt>
    <dgm:pt modelId="{0D1F821F-2E85-4925-8BC2-81C9D9B27FA1}" type="pres">
      <dgm:prSet presAssocID="{33EAB4A6-42B9-4210-8FF2-6E49568493C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A8DBD05-D432-4E1D-B272-6E6DB4EC2DBC}" type="pres">
      <dgm:prSet presAssocID="{A2558836-B947-4AC2-9221-840DF590FF29}" presName="parTrans" presStyleLbl="sibTrans2D1" presStyleIdx="2" presStyleCnt="7" custAng="10792173"/>
      <dgm:spPr/>
      <dgm:t>
        <a:bodyPr/>
        <a:lstStyle/>
        <a:p>
          <a:endParaRPr lang="en-GB"/>
        </a:p>
      </dgm:t>
    </dgm:pt>
    <dgm:pt modelId="{FF913BD7-5CA6-4E6D-B796-B14D55072651}" type="pres">
      <dgm:prSet presAssocID="{A2558836-B947-4AC2-9221-840DF590FF29}" presName="connectorText" presStyleLbl="sibTrans2D1" presStyleIdx="2" presStyleCnt="7"/>
      <dgm:spPr/>
      <dgm:t>
        <a:bodyPr/>
        <a:lstStyle/>
        <a:p>
          <a:endParaRPr lang="en-GB"/>
        </a:p>
      </dgm:t>
    </dgm:pt>
    <dgm:pt modelId="{68A9B611-BEDA-4A2E-B709-A8A0B319BDB6}" type="pres">
      <dgm:prSet presAssocID="{0BDF2DBE-250B-41C0-A5A6-BA430442FF3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C7FEBA-7F1C-4E6D-AFF3-1C6A49394B09}" type="pres">
      <dgm:prSet presAssocID="{BBB96874-5DB7-43FD-8607-06510E30CAEB}" presName="parTrans" presStyleLbl="sibTrans2D1" presStyleIdx="3" presStyleCnt="7" custAng="10800000"/>
      <dgm:spPr/>
      <dgm:t>
        <a:bodyPr/>
        <a:lstStyle/>
        <a:p>
          <a:endParaRPr lang="en-GB"/>
        </a:p>
      </dgm:t>
    </dgm:pt>
    <dgm:pt modelId="{760A9B9E-669C-4A45-A997-E4AFE5BCD425}" type="pres">
      <dgm:prSet presAssocID="{BBB96874-5DB7-43FD-8607-06510E30CAEB}" presName="connectorText" presStyleLbl="sibTrans2D1" presStyleIdx="3" presStyleCnt="7"/>
      <dgm:spPr/>
      <dgm:t>
        <a:bodyPr/>
        <a:lstStyle/>
        <a:p>
          <a:endParaRPr lang="en-GB"/>
        </a:p>
      </dgm:t>
    </dgm:pt>
    <dgm:pt modelId="{03B46C66-3040-4F8F-A9D7-57F27CDEED92}" type="pres">
      <dgm:prSet presAssocID="{D4DE384E-26D4-4C45-BD40-AE1B020884E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EB0594C-0519-4EF5-9C8A-62B166053259}" type="pres">
      <dgm:prSet presAssocID="{9991B976-DB85-4A90-8EED-D0A11B7B1C9F}" presName="parTrans" presStyleLbl="sibTrans2D1" presStyleIdx="4" presStyleCnt="7" custAng="11304584"/>
      <dgm:spPr/>
      <dgm:t>
        <a:bodyPr/>
        <a:lstStyle/>
        <a:p>
          <a:endParaRPr lang="en-GB"/>
        </a:p>
      </dgm:t>
    </dgm:pt>
    <dgm:pt modelId="{20CCDB6C-ADB9-4A35-88B7-1CE634FFC1B0}" type="pres">
      <dgm:prSet presAssocID="{9991B976-DB85-4A90-8EED-D0A11B7B1C9F}" presName="connectorText" presStyleLbl="sibTrans2D1" presStyleIdx="4" presStyleCnt="7"/>
      <dgm:spPr/>
      <dgm:t>
        <a:bodyPr/>
        <a:lstStyle/>
        <a:p>
          <a:endParaRPr lang="en-GB"/>
        </a:p>
      </dgm:t>
    </dgm:pt>
    <dgm:pt modelId="{4761301D-839C-45A7-A77A-71CAA366064F}" type="pres">
      <dgm:prSet presAssocID="{F17758A3-4194-4DA0-B224-25684F058B0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63A472-9437-4E98-970C-ED53F6AC5A32}" type="pres">
      <dgm:prSet presAssocID="{064DF588-EF28-44CD-B3DD-B7BFADCBA266}" presName="parTrans" presStyleLbl="sibTrans2D1" presStyleIdx="5" presStyleCnt="7" custAng="10885641"/>
      <dgm:spPr/>
      <dgm:t>
        <a:bodyPr/>
        <a:lstStyle/>
        <a:p>
          <a:endParaRPr lang="en-GB"/>
        </a:p>
      </dgm:t>
    </dgm:pt>
    <dgm:pt modelId="{A03C97C2-9C16-40E4-869B-39727F46F99D}" type="pres">
      <dgm:prSet presAssocID="{064DF588-EF28-44CD-B3DD-B7BFADCBA266}" presName="connectorText" presStyleLbl="sibTrans2D1" presStyleIdx="5" presStyleCnt="7"/>
      <dgm:spPr/>
      <dgm:t>
        <a:bodyPr/>
        <a:lstStyle/>
        <a:p>
          <a:endParaRPr lang="en-GB"/>
        </a:p>
      </dgm:t>
    </dgm:pt>
    <dgm:pt modelId="{5E120C7A-3566-4480-8705-765A5BFE7352}" type="pres">
      <dgm:prSet presAssocID="{73AE0AF3-D6B4-40C0-BB4C-4081F87A843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A9AA85-D1B7-4256-A314-AF3AD782DC5E}" type="pres">
      <dgm:prSet presAssocID="{E32862BA-B09D-4DDC-BD6D-7AC0247164D9}" presName="parTrans" presStyleLbl="sibTrans2D1" presStyleIdx="6" presStyleCnt="7" custAng="11461849"/>
      <dgm:spPr/>
      <dgm:t>
        <a:bodyPr/>
        <a:lstStyle/>
        <a:p>
          <a:endParaRPr lang="en-GB"/>
        </a:p>
      </dgm:t>
    </dgm:pt>
    <dgm:pt modelId="{9FC3A051-FF4D-4116-A787-814BBAEFCACC}" type="pres">
      <dgm:prSet presAssocID="{E32862BA-B09D-4DDC-BD6D-7AC0247164D9}" presName="connectorText" presStyleLbl="sibTrans2D1" presStyleIdx="6" presStyleCnt="7"/>
      <dgm:spPr/>
      <dgm:t>
        <a:bodyPr/>
        <a:lstStyle/>
        <a:p>
          <a:endParaRPr lang="en-GB"/>
        </a:p>
      </dgm:t>
    </dgm:pt>
    <dgm:pt modelId="{974BA579-0ECE-499C-ACD2-677F16271CFF}" type="pres">
      <dgm:prSet presAssocID="{FDDB5D79-A31C-4517-B19F-599A0D6BC5D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25E9D90-1A00-4394-80D3-52C4DC647D10}" type="presOf" srcId="{BBB96874-5DB7-43FD-8607-06510E30CAEB}" destId="{2DC7FEBA-7F1C-4E6D-AFF3-1C6A49394B09}" srcOrd="0" destOrd="0" presId="urn:microsoft.com/office/officeart/2005/8/layout/radial5"/>
    <dgm:cxn modelId="{7835D57F-D1E1-4158-9D9B-FD2ACD9BDB94}" type="presOf" srcId="{9991B976-DB85-4A90-8EED-D0A11B7B1C9F}" destId="{20CCDB6C-ADB9-4A35-88B7-1CE634FFC1B0}" srcOrd="1" destOrd="0" presId="urn:microsoft.com/office/officeart/2005/8/layout/radial5"/>
    <dgm:cxn modelId="{083088DE-27E5-448F-BDBE-D22074484F9F}" type="presOf" srcId="{A2558836-B947-4AC2-9221-840DF590FF29}" destId="{FF913BD7-5CA6-4E6D-B796-B14D55072651}" srcOrd="1" destOrd="0" presId="urn:microsoft.com/office/officeart/2005/8/layout/radial5"/>
    <dgm:cxn modelId="{DEB942D1-4B6B-43A6-AEF2-CCA64E3924E9}" type="presOf" srcId="{0BDF2DBE-250B-41C0-A5A6-BA430442FF35}" destId="{68A9B611-BEDA-4A2E-B709-A8A0B319BDB6}" srcOrd="0" destOrd="0" presId="urn:microsoft.com/office/officeart/2005/8/layout/radial5"/>
    <dgm:cxn modelId="{BF19A741-31FC-4467-9B6C-1DAB76890391}" type="presOf" srcId="{3DEB93D1-0013-468C-A9DA-B8FD40D72A3F}" destId="{31CEB7C8-85E3-4312-9520-0F88046C4000}" srcOrd="0" destOrd="0" presId="urn:microsoft.com/office/officeart/2005/8/layout/radial5"/>
    <dgm:cxn modelId="{91CDF45B-8CD2-4843-9E2B-82E3D23C2E37}" type="presOf" srcId="{73AE0AF3-D6B4-40C0-BB4C-4081F87A843F}" destId="{5E120C7A-3566-4480-8705-765A5BFE7352}" srcOrd="0" destOrd="0" presId="urn:microsoft.com/office/officeart/2005/8/layout/radial5"/>
    <dgm:cxn modelId="{F6D221AA-E722-4F96-9A13-EB221E798268}" type="presOf" srcId="{FDDB5D79-A31C-4517-B19F-599A0D6BC5D1}" destId="{974BA579-0ECE-499C-ACD2-677F16271CFF}" srcOrd="0" destOrd="0" presId="urn:microsoft.com/office/officeart/2005/8/layout/radial5"/>
    <dgm:cxn modelId="{16E86516-571B-4F5A-8436-D5DD6181616F}" type="presOf" srcId="{E32862BA-B09D-4DDC-BD6D-7AC0247164D9}" destId="{9FC3A051-FF4D-4116-A787-814BBAEFCACC}" srcOrd="1" destOrd="0" presId="urn:microsoft.com/office/officeart/2005/8/layout/radial5"/>
    <dgm:cxn modelId="{599E3273-19C4-4ECA-ABE8-DBD91BF459FF}" srcId="{3DEB93D1-0013-468C-A9DA-B8FD40D72A3F}" destId="{B85915B2-052E-41EE-B41A-95F07147F598}" srcOrd="1" destOrd="0" parTransId="{09A3E23A-7EFB-4ABF-9ECA-DEACA6A86206}" sibTransId="{644879FC-C81B-4831-B861-40550C777E93}"/>
    <dgm:cxn modelId="{E59F22D1-F7CB-4A75-A04F-E4512C7492D9}" type="presOf" srcId="{118AA876-FCFB-4291-ADAB-0BF0633EC180}" destId="{9DACB020-4D8E-4755-B4F4-D54036B24661}" srcOrd="1" destOrd="0" presId="urn:microsoft.com/office/officeart/2005/8/layout/radial5"/>
    <dgm:cxn modelId="{1EE80B60-C971-4CE7-9CE1-FE1FDD61FCC6}" type="presOf" srcId="{E32862BA-B09D-4DDC-BD6D-7AC0247164D9}" destId="{0DA9AA85-D1B7-4256-A314-AF3AD782DC5E}" srcOrd="0" destOrd="0" presId="urn:microsoft.com/office/officeart/2005/8/layout/radial5"/>
    <dgm:cxn modelId="{746D089D-7078-4A3A-AB15-3972716FC1AE}" type="presOf" srcId="{064DF588-EF28-44CD-B3DD-B7BFADCBA266}" destId="{A03C97C2-9C16-40E4-869B-39727F46F99D}" srcOrd="1" destOrd="0" presId="urn:microsoft.com/office/officeart/2005/8/layout/radial5"/>
    <dgm:cxn modelId="{D90770DC-97C7-44E0-8D3E-4F5F5C6A2AD6}" srcId="{F0D70EC7-C74F-4C04-B87D-C7DB6CA8CD9A}" destId="{F17758A3-4194-4DA0-B224-25684F058B0D}" srcOrd="4" destOrd="0" parTransId="{9991B976-DB85-4A90-8EED-D0A11B7B1C9F}" sibTransId="{21400B8C-C815-4DCE-A778-869E00CFB5A9}"/>
    <dgm:cxn modelId="{99FC0964-2124-46B1-86C1-0E0C7DFD7228}" type="presOf" srcId="{92C71B43-66B0-44E6-90C5-6D2611545A9F}" destId="{CCB77140-B4FF-4C2A-B269-90CB8EA6D1D9}" srcOrd="0" destOrd="0" presId="urn:microsoft.com/office/officeart/2005/8/layout/radial5"/>
    <dgm:cxn modelId="{72BC3AA9-347D-43B8-BA8E-AC771601337E}" srcId="{F0D70EC7-C74F-4C04-B87D-C7DB6CA8CD9A}" destId="{33EAB4A6-42B9-4210-8FF2-6E49568493CB}" srcOrd="1" destOrd="0" parTransId="{1BF9AC11-A59A-4117-9FEF-35C13639C2CE}" sibTransId="{027E6911-6EDD-48F7-A1C9-B134BF32100D}"/>
    <dgm:cxn modelId="{C929427B-2F10-4A21-8DE9-DDCD1EED2CAF}" type="presOf" srcId="{F17758A3-4194-4DA0-B224-25684F058B0D}" destId="{4761301D-839C-45A7-A77A-71CAA366064F}" srcOrd="0" destOrd="0" presId="urn:microsoft.com/office/officeart/2005/8/layout/radial5"/>
    <dgm:cxn modelId="{A4B4D2CD-5238-4B56-801B-3AF98466044A}" type="presOf" srcId="{064DF588-EF28-44CD-B3DD-B7BFADCBA266}" destId="{0B63A472-9437-4E98-970C-ED53F6AC5A32}" srcOrd="0" destOrd="0" presId="urn:microsoft.com/office/officeart/2005/8/layout/radial5"/>
    <dgm:cxn modelId="{5BC3424E-5390-4C03-8FA2-2EEAED77446B}" type="presOf" srcId="{33EAB4A6-42B9-4210-8FF2-6E49568493CB}" destId="{0D1F821F-2E85-4925-8BC2-81C9D9B27FA1}" srcOrd="0" destOrd="0" presId="urn:microsoft.com/office/officeart/2005/8/layout/radial5"/>
    <dgm:cxn modelId="{635EEDE8-73A8-4D16-8A66-734C32B691A7}" srcId="{F0D70EC7-C74F-4C04-B87D-C7DB6CA8CD9A}" destId="{FDDB5D79-A31C-4517-B19F-599A0D6BC5D1}" srcOrd="6" destOrd="0" parTransId="{E32862BA-B09D-4DDC-BD6D-7AC0247164D9}" sibTransId="{DFA2CDB3-34B2-43D1-847D-A280D4DDDC77}"/>
    <dgm:cxn modelId="{89306950-6301-4861-B19F-515E50845B7C}" type="presOf" srcId="{F0D70EC7-C74F-4C04-B87D-C7DB6CA8CD9A}" destId="{56B9483F-5514-402B-8988-118795BB29F1}" srcOrd="0" destOrd="0" presId="urn:microsoft.com/office/officeart/2005/8/layout/radial5"/>
    <dgm:cxn modelId="{6E1B8C3F-9337-4F2D-892A-4E0DAFD32ED7}" type="presOf" srcId="{9991B976-DB85-4A90-8EED-D0A11B7B1C9F}" destId="{AEB0594C-0519-4EF5-9C8A-62B166053259}" srcOrd="0" destOrd="0" presId="urn:microsoft.com/office/officeart/2005/8/layout/radial5"/>
    <dgm:cxn modelId="{814A1AF6-EE61-4F97-93F1-5BE1DC9DF7BD}" type="presOf" srcId="{BBB96874-5DB7-43FD-8607-06510E30CAEB}" destId="{760A9B9E-669C-4A45-A997-E4AFE5BCD425}" srcOrd="1" destOrd="0" presId="urn:microsoft.com/office/officeart/2005/8/layout/radial5"/>
    <dgm:cxn modelId="{F1D1B5AB-FD70-47B9-B5DE-30C482A6732F}" srcId="{F0D70EC7-C74F-4C04-B87D-C7DB6CA8CD9A}" destId="{73AE0AF3-D6B4-40C0-BB4C-4081F87A843F}" srcOrd="5" destOrd="0" parTransId="{064DF588-EF28-44CD-B3DD-B7BFADCBA266}" sibTransId="{92FA7E44-134D-48F3-8539-969061C3E79C}"/>
    <dgm:cxn modelId="{91CE9CDF-ECAD-4824-9F2F-BFF94E4B7634}" type="presOf" srcId="{1BF9AC11-A59A-4117-9FEF-35C13639C2CE}" destId="{DA1F1A5E-F0A4-43FD-908E-E56666970DE1}" srcOrd="0" destOrd="0" presId="urn:microsoft.com/office/officeart/2005/8/layout/radial5"/>
    <dgm:cxn modelId="{E189EB85-0538-40BE-A827-01DAB318C2AF}" srcId="{F0D70EC7-C74F-4C04-B87D-C7DB6CA8CD9A}" destId="{0BDF2DBE-250B-41C0-A5A6-BA430442FF35}" srcOrd="2" destOrd="0" parTransId="{A2558836-B947-4AC2-9221-840DF590FF29}" sibTransId="{008604F2-CA93-4A2E-9F23-C8E451FB9062}"/>
    <dgm:cxn modelId="{DB4E0763-72B8-4EA1-A9ED-215F0B72E8C5}" srcId="{F0D70EC7-C74F-4C04-B87D-C7DB6CA8CD9A}" destId="{92C71B43-66B0-44E6-90C5-6D2611545A9F}" srcOrd="0" destOrd="0" parTransId="{118AA876-FCFB-4291-ADAB-0BF0633EC180}" sibTransId="{CCDF9B92-76C2-4E61-9F2E-343E7116B5D4}"/>
    <dgm:cxn modelId="{4F468F35-541B-4664-B525-DD5D521B5B07}" type="presOf" srcId="{D4DE384E-26D4-4C45-BD40-AE1B020884E6}" destId="{03B46C66-3040-4F8F-A9D7-57F27CDEED92}" srcOrd="0" destOrd="0" presId="urn:microsoft.com/office/officeart/2005/8/layout/radial5"/>
    <dgm:cxn modelId="{1AC9F4A7-3C8A-41A8-805D-195FC7EC20F9}" srcId="{3DEB93D1-0013-468C-A9DA-B8FD40D72A3F}" destId="{F0D70EC7-C74F-4C04-B87D-C7DB6CA8CD9A}" srcOrd="0" destOrd="0" parTransId="{9D764EFC-A7EC-40C1-B2C7-0F79BD0FFC03}" sibTransId="{E1DFE77A-3015-40F0-89EC-1702CF93E6E3}"/>
    <dgm:cxn modelId="{64BED85F-387C-433B-9DEA-D917D4E38088}" srcId="{F0D70EC7-C74F-4C04-B87D-C7DB6CA8CD9A}" destId="{D4DE384E-26D4-4C45-BD40-AE1B020884E6}" srcOrd="3" destOrd="0" parTransId="{BBB96874-5DB7-43FD-8607-06510E30CAEB}" sibTransId="{EA8BB2FC-8C4D-4DE9-A4C4-483C61A1741C}"/>
    <dgm:cxn modelId="{AAD1977A-9C8B-4411-A2E0-BFFFD9AC32A0}" type="presOf" srcId="{118AA876-FCFB-4291-ADAB-0BF0633EC180}" destId="{91449A84-6B6B-4A7D-B8B7-D4329A26A82C}" srcOrd="0" destOrd="0" presId="urn:microsoft.com/office/officeart/2005/8/layout/radial5"/>
    <dgm:cxn modelId="{E59BF46F-0A49-48B8-9C00-A0B9CBBF932D}" type="presOf" srcId="{A2558836-B947-4AC2-9221-840DF590FF29}" destId="{1A8DBD05-D432-4E1D-B272-6E6DB4EC2DBC}" srcOrd="0" destOrd="0" presId="urn:microsoft.com/office/officeart/2005/8/layout/radial5"/>
    <dgm:cxn modelId="{C321DB75-A65A-4843-8682-910FA6EEFCBF}" type="presOf" srcId="{1BF9AC11-A59A-4117-9FEF-35C13639C2CE}" destId="{D5D6408F-5197-47CC-82D0-A23D04DAE96E}" srcOrd="1" destOrd="0" presId="urn:microsoft.com/office/officeart/2005/8/layout/radial5"/>
    <dgm:cxn modelId="{615CC6B4-EC89-4FB8-83CA-29239373FE3B}" type="presParOf" srcId="{31CEB7C8-85E3-4312-9520-0F88046C4000}" destId="{56B9483F-5514-402B-8988-118795BB29F1}" srcOrd="0" destOrd="0" presId="urn:microsoft.com/office/officeart/2005/8/layout/radial5"/>
    <dgm:cxn modelId="{09A3EAAC-D940-462E-8735-3A23FFD8FA95}" type="presParOf" srcId="{31CEB7C8-85E3-4312-9520-0F88046C4000}" destId="{91449A84-6B6B-4A7D-B8B7-D4329A26A82C}" srcOrd="1" destOrd="0" presId="urn:microsoft.com/office/officeart/2005/8/layout/radial5"/>
    <dgm:cxn modelId="{48F98564-19CF-47DE-A1F1-4AC80511FBF0}" type="presParOf" srcId="{91449A84-6B6B-4A7D-B8B7-D4329A26A82C}" destId="{9DACB020-4D8E-4755-B4F4-D54036B24661}" srcOrd="0" destOrd="0" presId="urn:microsoft.com/office/officeart/2005/8/layout/radial5"/>
    <dgm:cxn modelId="{3EEFC7ED-C657-43BA-BA9C-C2046FDEFD51}" type="presParOf" srcId="{31CEB7C8-85E3-4312-9520-0F88046C4000}" destId="{CCB77140-B4FF-4C2A-B269-90CB8EA6D1D9}" srcOrd="2" destOrd="0" presId="urn:microsoft.com/office/officeart/2005/8/layout/radial5"/>
    <dgm:cxn modelId="{B33C694D-A357-42CA-84A1-6CCE8661E116}" type="presParOf" srcId="{31CEB7C8-85E3-4312-9520-0F88046C4000}" destId="{DA1F1A5E-F0A4-43FD-908E-E56666970DE1}" srcOrd="3" destOrd="0" presId="urn:microsoft.com/office/officeart/2005/8/layout/radial5"/>
    <dgm:cxn modelId="{2D7556FC-250B-48E9-9149-CB9EB78F131C}" type="presParOf" srcId="{DA1F1A5E-F0A4-43FD-908E-E56666970DE1}" destId="{D5D6408F-5197-47CC-82D0-A23D04DAE96E}" srcOrd="0" destOrd="0" presId="urn:microsoft.com/office/officeart/2005/8/layout/radial5"/>
    <dgm:cxn modelId="{3CDD06A0-4F3D-4380-9384-88BC8D04F6BB}" type="presParOf" srcId="{31CEB7C8-85E3-4312-9520-0F88046C4000}" destId="{0D1F821F-2E85-4925-8BC2-81C9D9B27FA1}" srcOrd="4" destOrd="0" presId="urn:microsoft.com/office/officeart/2005/8/layout/radial5"/>
    <dgm:cxn modelId="{C574C516-9623-471F-AD31-97DCAA78E824}" type="presParOf" srcId="{31CEB7C8-85E3-4312-9520-0F88046C4000}" destId="{1A8DBD05-D432-4E1D-B272-6E6DB4EC2DBC}" srcOrd="5" destOrd="0" presId="urn:microsoft.com/office/officeart/2005/8/layout/radial5"/>
    <dgm:cxn modelId="{25F66512-51FE-4165-BD64-4001C0EAE43C}" type="presParOf" srcId="{1A8DBD05-D432-4E1D-B272-6E6DB4EC2DBC}" destId="{FF913BD7-5CA6-4E6D-B796-B14D55072651}" srcOrd="0" destOrd="0" presId="urn:microsoft.com/office/officeart/2005/8/layout/radial5"/>
    <dgm:cxn modelId="{CB719731-C414-4742-BED5-E0151440252E}" type="presParOf" srcId="{31CEB7C8-85E3-4312-9520-0F88046C4000}" destId="{68A9B611-BEDA-4A2E-B709-A8A0B319BDB6}" srcOrd="6" destOrd="0" presId="urn:microsoft.com/office/officeart/2005/8/layout/radial5"/>
    <dgm:cxn modelId="{7E738A41-D582-4A74-AA15-DF597C51093D}" type="presParOf" srcId="{31CEB7C8-85E3-4312-9520-0F88046C4000}" destId="{2DC7FEBA-7F1C-4E6D-AFF3-1C6A49394B09}" srcOrd="7" destOrd="0" presId="urn:microsoft.com/office/officeart/2005/8/layout/radial5"/>
    <dgm:cxn modelId="{47459E23-E0C4-43DD-99A8-34CC34EB30AC}" type="presParOf" srcId="{2DC7FEBA-7F1C-4E6D-AFF3-1C6A49394B09}" destId="{760A9B9E-669C-4A45-A997-E4AFE5BCD425}" srcOrd="0" destOrd="0" presId="urn:microsoft.com/office/officeart/2005/8/layout/radial5"/>
    <dgm:cxn modelId="{83267456-CD0B-4A7C-BCDB-67AAB74FF1A0}" type="presParOf" srcId="{31CEB7C8-85E3-4312-9520-0F88046C4000}" destId="{03B46C66-3040-4F8F-A9D7-57F27CDEED92}" srcOrd="8" destOrd="0" presId="urn:microsoft.com/office/officeart/2005/8/layout/radial5"/>
    <dgm:cxn modelId="{339E110C-647F-4181-A0B5-B563390C76A8}" type="presParOf" srcId="{31CEB7C8-85E3-4312-9520-0F88046C4000}" destId="{AEB0594C-0519-4EF5-9C8A-62B166053259}" srcOrd="9" destOrd="0" presId="urn:microsoft.com/office/officeart/2005/8/layout/radial5"/>
    <dgm:cxn modelId="{D34B0CEC-8B00-4DE2-AEA6-DCD071DDBEB8}" type="presParOf" srcId="{AEB0594C-0519-4EF5-9C8A-62B166053259}" destId="{20CCDB6C-ADB9-4A35-88B7-1CE634FFC1B0}" srcOrd="0" destOrd="0" presId="urn:microsoft.com/office/officeart/2005/8/layout/radial5"/>
    <dgm:cxn modelId="{D1E4FE45-2495-432F-B4F8-09611A33FD15}" type="presParOf" srcId="{31CEB7C8-85E3-4312-9520-0F88046C4000}" destId="{4761301D-839C-45A7-A77A-71CAA366064F}" srcOrd="10" destOrd="0" presId="urn:microsoft.com/office/officeart/2005/8/layout/radial5"/>
    <dgm:cxn modelId="{72A517BC-9686-49B7-AF07-F64C1DBACF0E}" type="presParOf" srcId="{31CEB7C8-85E3-4312-9520-0F88046C4000}" destId="{0B63A472-9437-4E98-970C-ED53F6AC5A32}" srcOrd="11" destOrd="0" presId="urn:microsoft.com/office/officeart/2005/8/layout/radial5"/>
    <dgm:cxn modelId="{4FE72286-14AE-41AD-A720-52CD7A7D50D0}" type="presParOf" srcId="{0B63A472-9437-4E98-970C-ED53F6AC5A32}" destId="{A03C97C2-9C16-40E4-869B-39727F46F99D}" srcOrd="0" destOrd="0" presId="urn:microsoft.com/office/officeart/2005/8/layout/radial5"/>
    <dgm:cxn modelId="{3836024E-CCB2-4B11-B297-624D95F852E7}" type="presParOf" srcId="{31CEB7C8-85E3-4312-9520-0F88046C4000}" destId="{5E120C7A-3566-4480-8705-765A5BFE7352}" srcOrd="12" destOrd="0" presId="urn:microsoft.com/office/officeart/2005/8/layout/radial5"/>
    <dgm:cxn modelId="{63E9BC8F-249E-4811-916A-6ABEBF6EF573}" type="presParOf" srcId="{31CEB7C8-85E3-4312-9520-0F88046C4000}" destId="{0DA9AA85-D1B7-4256-A314-AF3AD782DC5E}" srcOrd="13" destOrd="0" presId="urn:microsoft.com/office/officeart/2005/8/layout/radial5"/>
    <dgm:cxn modelId="{4D85BCC7-CFDE-46A1-AC15-BFFAAB788316}" type="presParOf" srcId="{0DA9AA85-D1B7-4256-A314-AF3AD782DC5E}" destId="{9FC3A051-FF4D-4116-A787-814BBAEFCACC}" srcOrd="0" destOrd="0" presId="urn:microsoft.com/office/officeart/2005/8/layout/radial5"/>
    <dgm:cxn modelId="{89B72CC4-0508-4D67-8E3A-F58C6F860808}" type="presParOf" srcId="{31CEB7C8-85E3-4312-9520-0F88046C4000}" destId="{974BA579-0ECE-499C-ACD2-677F16271CFF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A6CE8BC-25F0-4EF1-A5A4-00A2C845CE9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EA2A8B9-25FD-432B-BE30-6F44C110105E}">
      <dgm:prSet phldrT="[Text]"/>
      <dgm:spPr/>
      <dgm:t>
        <a:bodyPr/>
        <a:lstStyle/>
        <a:p>
          <a:r>
            <a:rPr lang="en-GB" noProof="0" smtClean="0"/>
            <a:t>Principles</a:t>
          </a:r>
          <a:endParaRPr lang="en-GB" noProof="0"/>
        </a:p>
      </dgm:t>
    </dgm:pt>
    <dgm:pt modelId="{06355551-5E2F-4971-9697-CDCCCA2B38AD}" type="parTrans" cxnId="{E7044CB8-664A-4F0F-A622-E169D0A9DDCE}">
      <dgm:prSet/>
      <dgm:spPr/>
      <dgm:t>
        <a:bodyPr/>
        <a:lstStyle/>
        <a:p>
          <a:endParaRPr lang="en-GB"/>
        </a:p>
      </dgm:t>
    </dgm:pt>
    <dgm:pt modelId="{2272B545-1A25-4C2C-AC7C-F41C315F7735}" type="sibTrans" cxnId="{E7044CB8-664A-4F0F-A622-E169D0A9DDCE}">
      <dgm:prSet/>
      <dgm:spPr/>
      <dgm:t>
        <a:bodyPr/>
        <a:lstStyle/>
        <a:p>
          <a:endParaRPr lang="en-GB"/>
        </a:p>
      </dgm:t>
    </dgm:pt>
    <dgm:pt modelId="{D187002E-91D1-4A0D-AD46-DE0914FD5E9A}">
      <dgm:prSet phldrT="[Text]"/>
      <dgm:spPr/>
      <dgm:t>
        <a:bodyPr/>
        <a:lstStyle/>
        <a:p>
          <a:r>
            <a:rPr lang="en-GB" noProof="0" dirty="0" smtClean="0"/>
            <a:t>Controllable, predictable, accurate and efficient</a:t>
          </a:r>
          <a:endParaRPr lang="en-GB" noProof="0" dirty="0"/>
        </a:p>
      </dgm:t>
    </dgm:pt>
    <dgm:pt modelId="{30BE52E1-65CD-45A6-A429-A31C409D7A28}" type="parTrans" cxnId="{DF6E59F5-438E-4731-BA10-E71B7EC122E3}">
      <dgm:prSet/>
      <dgm:spPr/>
      <dgm:t>
        <a:bodyPr/>
        <a:lstStyle/>
        <a:p>
          <a:endParaRPr lang="en-GB"/>
        </a:p>
      </dgm:t>
    </dgm:pt>
    <dgm:pt modelId="{412EF2B7-02B5-46BB-A282-D9B62E070317}" type="sibTrans" cxnId="{DF6E59F5-438E-4731-BA10-E71B7EC122E3}">
      <dgm:prSet/>
      <dgm:spPr/>
      <dgm:t>
        <a:bodyPr/>
        <a:lstStyle/>
        <a:p>
          <a:endParaRPr lang="en-GB"/>
        </a:p>
      </dgm:t>
    </dgm:pt>
    <dgm:pt modelId="{14091D4D-3BC6-4094-B276-04680F732105}">
      <dgm:prSet phldrT="[Text]"/>
      <dgm:spPr/>
      <dgm:t>
        <a:bodyPr/>
        <a:lstStyle/>
        <a:p>
          <a:r>
            <a:rPr lang="en-GB" noProof="0" dirty="0" smtClean="0"/>
            <a:t>TSO responsible</a:t>
          </a:r>
          <a:endParaRPr lang="en-GB" noProof="0" dirty="0"/>
        </a:p>
      </dgm:t>
    </dgm:pt>
    <dgm:pt modelId="{9DE5AEC5-BD27-40EB-9440-4446592961E2}" type="parTrans" cxnId="{FF9014DA-25E9-49B5-8014-47F5C1239BF7}">
      <dgm:prSet/>
      <dgm:spPr/>
      <dgm:t>
        <a:bodyPr/>
        <a:lstStyle/>
        <a:p>
          <a:endParaRPr lang="en-GB"/>
        </a:p>
      </dgm:t>
    </dgm:pt>
    <dgm:pt modelId="{1981325B-53FD-4AD3-BAEA-BE13B200D66F}" type="sibTrans" cxnId="{FF9014DA-25E9-49B5-8014-47F5C1239BF7}">
      <dgm:prSet/>
      <dgm:spPr/>
      <dgm:t>
        <a:bodyPr/>
        <a:lstStyle/>
        <a:p>
          <a:endParaRPr lang="en-GB"/>
        </a:p>
      </dgm:t>
    </dgm:pt>
    <dgm:pt modelId="{6D0E8D26-6B61-4ED5-B98B-5B28718B4299}">
      <dgm:prSet phldrT="[Text]"/>
      <dgm:spPr/>
      <dgm:t>
        <a:bodyPr/>
        <a:lstStyle/>
        <a:p>
          <a:r>
            <a:rPr lang="en-GB" i="1" noProof="0" dirty="0" smtClean="0">
              <a:solidFill>
                <a:srgbClr val="FF0000"/>
              </a:solidFill>
            </a:rPr>
            <a:t>By default</a:t>
          </a:r>
          <a:r>
            <a:rPr lang="en-GB" i="0" noProof="0" dirty="0" smtClean="0"/>
            <a:t>: flow control equipment operator</a:t>
          </a:r>
          <a:endParaRPr lang="en-GB" i="1" noProof="0" dirty="0"/>
        </a:p>
      </dgm:t>
    </dgm:pt>
    <dgm:pt modelId="{F1E06011-BA0B-4F5E-A45D-38D58F6F11EA}" type="parTrans" cxnId="{CD250A50-B6E4-4B08-8341-A411D0515E2B}">
      <dgm:prSet/>
      <dgm:spPr/>
      <dgm:t>
        <a:bodyPr/>
        <a:lstStyle/>
        <a:p>
          <a:endParaRPr lang="en-GB"/>
        </a:p>
      </dgm:t>
    </dgm:pt>
    <dgm:pt modelId="{4856B4EC-ADAE-4B16-AEE6-863CABCCD08D}" type="sibTrans" cxnId="{CD250A50-B6E4-4B08-8341-A411D0515E2B}">
      <dgm:prSet/>
      <dgm:spPr/>
      <dgm:t>
        <a:bodyPr/>
        <a:lstStyle/>
        <a:p>
          <a:endParaRPr lang="en-GB"/>
        </a:p>
      </dgm:t>
    </dgm:pt>
    <dgm:pt modelId="{EFEA66F3-77BD-45A9-8845-7E67AEB514B5}">
      <dgm:prSet phldrT="[Text]"/>
      <dgm:spPr/>
      <dgm:t>
        <a:bodyPr/>
        <a:lstStyle/>
        <a:p>
          <a:r>
            <a:rPr lang="en-GB" noProof="0" smtClean="0"/>
            <a:t>Minimise steering differences</a:t>
          </a:r>
          <a:endParaRPr lang="en-GB" noProof="0"/>
        </a:p>
      </dgm:t>
    </dgm:pt>
    <dgm:pt modelId="{024B52E5-6E72-415F-9317-A67D34AB24E3}" type="parTrans" cxnId="{079D8728-E183-42B4-8DDA-306049973B6B}">
      <dgm:prSet/>
      <dgm:spPr/>
      <dgm:t>
        <a:bodyPr/>
        <a:lstStyle/>
        <a:p>
          <a:endParaRPr lang="en-GB"/>
        </a:p>
      </dgm:t>
    </dgm:pt>
    <dgm:pt modelId="{0B0F74C3-B95D-42FC-95FD-890171F1A6B1}" type="sibTrans" cxnId="{079D8728-E183-42B4-8DDA-306049973B6B}">
      <dgm:prSet/>
      <dgm:spPr/>
      <dgm:t>
        <a:bodyPr/>
        <a:lstStyle/>
        <a:p>
          <a:endParaRPr lang="en-GB"/>
        </a:p>
      </dgm:t>
    </dgm:pt>
    <dgm:pt modelId="{CD319291-CC2A-4118-9F5C-0C47C18F6AB0}" type="pres">
      <dgm:prSet presAssocID="{BA6CE8BC-25F0-4EF1-A5A4-00A2C845CE9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3F4A6E2-278D-4F1A-AD86-21340BFE0F4A}" type="pres">
      <dgm:prSet presAssocID="{6EA2A8B9-25FD-432B-BE30-6F44C110105E}" presName="parentText" presStyleLbl="node1" presStyleIdx="0" presStyleCnt="2" custLinFactNeighborY="-332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D394951-2726-401A-A5B7-E04CF3A99943}" type="pres">
      <dgm:prSet presAssocID="{6EA2A8B9-25FD-432B-BE30-6F44C110105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8305602-909B-44EC-91AF-315623DA1DFC}" type="pres">
      <dgm:prSet presAssocID="{14091D4D-3BC6-4094-B276-04680F73210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71CAFC-8B2C-46A9-A128-944FE68465AD}" type="pres">
      <dgm:prSet presAssocID="{14091D4D-3BC6-4094-B276-04680F73210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7044CB8-664A-4F0F-A622-E169D0A9DDCE}" srcId="{BA6CE8BC-25F0-4EF1-A5A4-00A2C845CE9C}" destId="{6EA2A8B9-25FD-432B-BE30-6F44C110105E}" srcOrd="0" destOrd="0" parTransId="{06355551-5E2F-4971-9697-CDCCCA2B38AD}" sibTransId="{2272B545-1A25-4C2C-AC7C-F41C315F7735}"/>
    <dgm:cxn modelId="{076AD445-404F-4451-8072-B6CDF3E5FF92}" type="presOf" srcId="{6D0E8D26-6B61-4ED5-B98B-5B28718B4299}" destId="{2371CAFC-8B2C-46A9-A128-944FE68465AD}" srcOrd="0" destOrd="0" presId="urn:microsoft.com/office/officeart/2005/8/layout/vList2"/>
    <dgm:cxn modelId="{FF9014DA-25E9-49B5-8014-47F5C1239BF7}" srcId="{BA6CE8BC-25F0-4EF1-A5A4-00A2C845CE9C}" destId="{14091D4D-3BC6-4094-B276-04680F732105}" srcOrd="1" destOrd="0" parTransId="{9DE5AEC5-BD27-40EB-9440-4446592961E2}" sibTransId="{1981325B-53FD-4AD3-BAEA-BE13B200D66F}"/>
    <dgm:cxn modelId="{079D8728-E183-42B4-8DDA-306049973B6B}" srcId="{6EA2A8B9-25FD-432B-BE30-6F44C110105E}" destId="{EFEA66F3-77BD-45A9-8845-7E67AEB514B5}" srcOrd="1" destOrd="0" parTransId="{024B52E5-6E72-415F-9317-A67D34AB24E3}" sibTransId="{0B0F74C3-B95D-42FC-95FD-890171F1A6B1}"/>
    <dgm:cxn modelId="{CD250A50-B6E4-4B08-8341-A411D0515E2B}" srcId="{14091D4D-3BC6-4094-B276-04680F732105}" destId="{6D0E8D26-6B61-4ED5-B98B-5B28718B4299}" srcOrd="0" destOrd="0" parTransId="{F1E06011-BA0B-4F5E-A45D-38D58F6F11EA}" sibTransId="{4856B4EC-ADAE-4B16-AEE6-863CABCCD08D}"/>
    <dgm:cxn modelId="{CA5D3D0C-9BDB-474B-A4AD-6EBF8313FAE6}" type="presOf" srcId="{6EA2A8B9-25FD-432B-BE30-6F44C110105E}" destId="{23F4A6E2-278D-4F1A-AD86-21340BFE0F4A}" srcOrd="0" destOrd="0" presId="urn:microsoft.com/office/officeart/2005/8/layout/vList2"/>
    <dgm:cxn modelId="{F00E9F0A-DE44-4A61-AE80-2E753334CF9E}" type="presOf" srcId="{EFEA66F3-77BD-45A9-8845-7E67AEB514B5}" destId="{8D394951-2726-401A-A5B7-E04CF3A99943}" srcOrd="0" destOrd="1" presId="urn:microsoft.com/office/officeart/2005/8/layout/vList2"/>
    <dgm:cxn modelId="{CD4C4F0C-3952-4D47-BD48-41BEB7919599}" type="presOf" srcId="{14091D4D-3BC6-4094-B276-04680F732105}" destId="{D8305602-909B-44EC-91AF-315623DA1DFC}" srcOrd="0" destOrd="0" presId="urn:microsoft.com/office/officeart/2005/8/layout/vList2"/>
    <dgm:cxn modelId="{DF6E59F5-438E-4731-BA10-E71B7EC122E3}" srcId="{6EA2A8B9-25FD-432B-BE30-6F44C110105E}" destId="{D187002E-91D1-4A0D-AD46-DE0914FD5E9A}" srcOrd="0" destOrd="0" parTransId="{30BE52E1-65CD-45A6-A429-A31C409D7A28}" sibTransId="{412EF2B7-02B5-46BB-A282-D9B62E070317}"/>
    <dgm:cxn modelId="{B4F5680A-ABE0-4F0B-B26A-31CFB068D692}" type="presOf" srcId="{BA6CE8BC-25F0-4EF1-A5A4-00A2C845CE9C}" destId="{CD319291-CC2A-4118-9F5C-0C47C18F6AB0}" srcOrd="0" destOrd="0" presId="urn:microsoft.com/office/officeart/2005/8/layout/vList2"/>
    <dgm:cxn modelId="{85BD36D8-FA8B-4108-96B0-66CF94147F81}" type="presOf" srcId="{D187002E-91D1-4A0D-AD46-DE0914FD5E9A}" destId="{8D394951-2726-401A-A5B7-E04CF3A99943}" srcOrd="0" destOrd="0" presId="urn:microsoft.com/office/officeart/2005/8/layout/vList2"/>
    <dgm:cxn modelId="{C05AA448-3253-4B88-A92C-13FBA7C953EB}" type="presParOf" srcId="{CD319291-CC2A-4118-9F5C-0C47C18F6AB0}" destId="{23F4A6E2-278D-4F1A-AD86-21340BFE0F4A}" srcOrd="0" destOrd="0" presId="urn:microsoft.com/office/officeart/2005/8/layout/vList2"/>
    <dgm:cxn modelId="{1B20BD67-EBA7-4304-9F0A-F932A37380F0}" type="presParOf" srcId="{CD319291-CC2A-4118-9F5C-0C47C18F6AB0}" destId="{8D394951-2726-401A-A5B7-E04CF3A99943}" srcOrd="1" destOrd="0" presId="urn:microsoft.com/office/officeart/2005/8/layout/vList2"/>
    <dgm:cxn modelId="{53138AD3-D96C-4B61-BE33-2C6FE9D339BF}" type="presParOf" srcId="{CD319291-CC2A-4118-9F5C-0C47C18F6AB0}" destId="{D8305602-909B-44EC-91AF-315623DA1DFC}" srcOrd="2" destOrd="0" presId="urn:microsoft.com/office/officeart/2005/8/layout/vList2"/>
    <dgm:cxn modelId="{F75E45A8-CB1D-4297-BF6F-81ABAFD8EE65}" type="presParOf" srcId="{CD319291-CC2A-4118-9F5C-0C47C18F6AB0}" destId="{2371CAFC-8B2C-46A9-A128-944FE68465A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B199675-13CF-4D8C-9B10-3069E9701332}" type="doc">
      <dgm:prSet loTypeId="urn:microsoft.com/office/officeart/2005/8/layout/hierarchy3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DC408666-A09F-4F92-87EE-02801A83DEBA}">
      <dgm:prSet phldrT="[Text]"/>
      <dgm:spPr/>
      <dgm:t>
        <a:bodyPr/>
        <a:lstStyle/>
        <a:p>
          <a:r>
            <a:rPr lang="en-GB" noProof="0" dirty="0" smtClean="0"/>
            <a:t>Responsibilities</a:t>
          </a:r>
          <a:endParaRPr lang="en-GB" noProof="0" dirty="0"/>
        </a:p>
      </dgm:t>
    </dgm:pt>
    <dgm:pt modelId="{5B90648C-FA7C-4748-9071-56238FC7F377}" type="parTrans" cxnId="{73F2520C-12A0-4DBC-AABF-C274843E9512}">
      <dgm:prSet/>
      <dgm:spPr/>
      <dgm:t>
        <a:bodyPr/>
        <a:lstStyle/>
        <a:p>
          <a:endParaRPr lang="en-GB"/>
        </a:p>
      </dgm:t>
    </dgm:pt>
    <dgm:pt modelId="{235CAC60-147A-4AF6-B647-6EDC510A8E85}" type="sibTrans" cxnId="{73F2520C-12A0-4DBC-AABF-C274843E9512}">
      <dgm:prSet/>
      <dgm:spPr/>
      <dgm:t>
        <a:bodyPr/>
        <a:lstStyle/>
        <a:p>
          <a:endParaRPr lang="en-GB"/>
        </a:p>
      </dgm:t>
    </dgm:pt>
    <dgm:pt modelId="{7584C1DF-803A-4CBD-84A8-F21C27D437FF}">
      <dgm:prSet phldrT="[Text]"/>
      <dgm:spPr/>
      <dgm:t>
        <a:bodyPr/>
        <a:lstStyle/>
        <a:p>
          <a:r>
            <a:rPr lang="en-GB" i="1" noProof="0" dirty="0" smtClean="0">
              <a:solidFill>
                <a:srgbClr val="FF0000"/>
              </a:solidFill>
            </a:rPr>
            <a:t>By default</a:t>
          </a:r>
          <a:r>
            <a:rPr lang="en-GB" i="1" noProof="0" dirty="0" smtClean="0"/>
            <a:t>: </a:t>
          </a:r>
          <a:r>
            <a:rPr lang="en-GB" i="0" noProof="0" dirty="0" smtClean="0"/>
            <a:t>TSO in control of measurement equipment</a:t>
          </a:r>
          <a:endParaRPr lang="en-GB" i="1" noProof="0" dirty="0"/>
        </a:p>
      </dgm:t>
    </dgm:pt>
    <dgm:pt modelId="{4661B24A-0188-4CC6-8A5F-36F408FC3065}" type="parTrans" cxnId="{C3FF2805-9AAB-40BE-8AC9-BDCB36897239}">
      <dgm:prSet/>
      <dgm:spPr/>
      <dgm:t>
        <a:bodyPr/>
        <a:lstStyle/>
        <a:p>
          <a:endParaRPr lang="en-GB"/>
        </a:p>
      </dgm:t>
    </dgm:pt>
    <dgm:pt modelId="{44563CBC-A8F4-490E-85C9-3BFA4A49C648}" type="sibTrans" cxnId="{C3FF2805-9AAB-40BE-8AC9-BDCB36897239}">
      <dgm:prSet/>
      <dgm:spPr/>
      <dgm:t>
        <a:bodyPr/>
        <a:lstStyle/>
        <a:p>
          <a:endParaRPr lang="en-GB"/>
        </a:p>
      </dgm:t>
    </dgm:pt>
    <dgm:pt modelId="{5C6A37D3-2A9C-4B64-9BD1-7CB49DA1D7F2}">
      <dgm:prSet phldrT="[Text]"/>
      <dgm:spPr/>
      <dgm:t>
        <a:bodyPr/>
        <a:lstStyle/>
        <a:p>
          <a:r>
            <a:rPr lang="en-GB" i="0" noProof="0" dirty="0" smtClean="0"/>
            <a:t>Installation, operation and maintenance</a:t>
          </a:r>
          <a:endParaRPr lang="en-GB" i="0" noProof="0" dirty="0"/>
        </a:p>
      </dgm:t>
    </dgm:pt>
    <dgm:pt modelId="{F786E157-D1CD-48CA-B4D0-4C569BC25632}" type="parTrans" cxnId="{292F007F-EC83-42AE-9EDC-B5805F4A6D3F}">
      <dgm:prSet/>
      <dgm:spPr/>
      <dgm:t>
        <a:bodyPr/>
        <a:lstStyle/>
        <a:p>
          <a:endParaRPr lang="en-GB"/>
        </a:p>
      </dgm:t>
    </dgm:pt>
    <dgm:pt modelId="{CEB98385-4872-46A6-B7FD-AB91FEBC9D9D}" type="sibTrans" cxnId="{292F007F-EC83-42AE-9EDC-B5805F4A6D3F}">
      <dgm:prSet/>
      <dgm:spPr/>
      <dgm:t>
        <a:bodyPr/>
        <a:lstStyle/>
        <a:p>
          <a:endParaRPr lang="en-GB"/>
        </a:p>
      </dgm:t>
    </dgm:pt>
    <dgm:pt modelId="{7F550388-6B82-4201-8F3C-C6E3FAD7ED98}">
      <dgm:prSet phldrT="[Text]"/>
      <dgm:spPr/>
      <dgm:t>
        <a:bodyPr/>
        <a:lstStyle/>
        <a:p>
          <a:r>
            <a:rPr lang="en-GB" i="0" noProof="0" smtClean="0"/>
            <a:t>Timely information and data provision</a:t>
          </a:r>
          <a:endParaRPr lang="en-GB" i="0" noProof="0"/>
        </a:p>
      </dgm:t>
    </dgm:pt>
    <dgm:pt modelId="{C6A9CE58-2D66-46D1-BFD6-866D89777C4B}" type="parTrans" cxnId="{E76DA7A8-89C9-4140-8B10-F5F51E8FBC50}">
      <dgm:prSet/>
      <dgm:spPr/>
      <dgm:t>
        <a:bodyPr/>
        <a:lstStyle/>
        <a:p>
          <a:endParaRPr lang="en-GB"/>
        </a:p>
      </dgm:t>
    </dgm:pt>
    <dgm:pt modelId="{7C9C3D33-95CB-44E6-BE5B-24925C9626E7}" type="sibTrans" cxnId="{E76DA7A8-89C9-4140-8B10-F5F51E8FBC50}">
      <dgm:prSet/>
      <dgm:spPr/>
      <dgm:t>
        <a:bodyPr/>
        <a:lstStyle/>
        <a:p>
          <a:endParaRPr lang="en-GB"/>
        </a:p>
      </dgm:t>
    </dgm:pt>
    <dgm:pt modelId="{EF6539DD-1733-4293-98CF-4AEAD0C39DDE}">
      <dgm:prSet/>
      <dgm:spPr/>
      <dgm:t>
        <a:bodyPr/>
        <a:lstStyle/>
        <a:p>
          <a:r>
            <a:rPr lang="en-GB" noProof="0" dirty="0" smtClean="0"/>
            <a:t>Applicable standards</a:t>
          </a:r>
          <a:endParaRPr lang="en-GB" noProof="0" dirty="0"/>
        </a:p>
      </dgm:t>
    </dgm:pt>
    <dgm:pt modelId="{B9F2AC78-F8B8-45E1-82F5-FCB47AC8CDFB}" type="parTrans" cxnId="{AEBF19A9-52B3-4472-A398-04576BE09C41}">
      <dgm:prSet/>
      <dgm:spPr/>
      <dgm:t>
        <a:bodyPr/>
        <a:lstStyle/>
        <a:p>
          <a:endParaRPr lang="en-GB"/>
        </a:p>
      </dgm:t>
    </dgm:pt>
    <dgm:pt modelId="{6117B8FC-5CBE-4E59-9E70-A61EE3A6419C}" type="sibTrans" cxnId="{AEBF19A9-52B3-4472-A398-04576BE09C41}">
      <dgm:prSet/>
      <dgm:spPr/>
      <dgm:t>
        <a:bodyPr/>
        <a:lstStyle/>
        <a:p>
          <a:endParaRPr lang="en-GB"/>
        </a:p>
      </dgm:t>
    </dgm:pt>
    <dgm:pt modelId="{CFF42EF8-BC61-47BD-8033-74F66A9CC30B}">
      <dgm:prSet/>
      <dgm:spPr/>
      <dgm:t>
        <a:bodyPr/>
        <a:lstStyle/>
        <a:p>
          <a:r>
            <a:rPr lang="en-GB" i="1" noProof="0" dirty="0" smtClean="0">
              <a:solidFill>
                <a:srgbClr val="FF0000"/>
              </a:solidFill>
            </a:rPr>
            <a:t>By default</a:t>
          </a:r>
          <a:r>
            <a:rPr lang="en-GB" i="1" noProof="0" dirty="0" smtClean="0"/>
            <a:t>: EN 1776</a:t>
          </a:r>
          <a:endParaRPr lang="en-GB" i="0" noProof="0" dirty="0"/>
        </a:p>
      </dgm:t>
    </dgm:pt>
    <dgm:pt modelId="{9F2EDF5B-01D2-4B4C-84FD-64BEAA92EC3D}" type="parTrans" cxnId="{96EF54A5-203D-4BB1-9812-CC6A63BEF00E}">
      <dgm:prSet/>
      <dgm:spPr/>
      <dgm:t>
        <a:bodyPr/>
        <a:lstStyle/>
        <a:p>
          <a:endParaRPr lang="en-GB"/>
        </a:p>
      </dgm:t>
    </dgm:pt>
    <dgm:pt modelId="{147C9597-7FE0-4EF3-A3F2-7AC1D00E25D7}" type="sibTrans" cxnId="{96EF54A5-203D-4BB1-9812-CC6A63BEF00E}">
      <dgm:prSet/>
      <dgm:spPr/>
      <dgm:t>
        <a:bodyPr/>
        <a:lstStyle/>
        <a:p>
          <a:endParaRPr lang="en-GB"/>
        </a:p>
      </dgm:t>
    </dgm:pt>
    <dgm:pt modelId="{13BE7A05-0396-47B7-8B20-53F2E20A45B5}">
      <dgm:prSet/>
      <dgm:spPr/>
      <dgm:t>
        <a:bodyPr/>
        <a:lstStyle/>
        <a:p>
          <a:r>
            <a:rPr lang="en-GB" i="0" noProof="0" smtClean="0"/>
            <a:t>National regulations</a:t>
          </a:r>
          <a:endParaRPr lang="en-GB" i="0" noProof="0"/>
        </a:p>
      </dgm:t>
    </dgm:pt>
    <dgm:pt modelId="{45E9E211-BC72-4049-B84F-4E62EE4965A9}" type="parTrans" cxnId="{E19C45F2-235C-4540-8BAB-9F1429DA1D6D}">
      <dgm:prSet/>
      <dgm:spPr/>
      <dgm:t>
        <a:bodyPr/>
        <a:lstStyle/>
        <a:p>
          <a:endParaRPr lang="en-GB"/>
        </a:p>
      </dgm:t>
    </dgm:pt>
    <dgm:pt modelId="{17DAAEFF-FF64-4E2F-B37F-7D2960DC412F}" type="sibTrans" cxnId="{E19C45F2-235C-4540-8BAB-9F1429DA1D6D}">
      <dgm:prSet/>
      <dgm:spPr/>
      <dgm:t>
        <a:bodyPr/>
        <a:lstStyle/>
        <a:p>
          <a:endParaRPr lang="en-GB"/>
        </a:p>
      </dgm:t>
    </dgm:pt>
    <dgm:pt modelId="{725A5C45-40CF-4B97-B995-AA92F041820A}" type="pres">
      <dgm:prSet presAssocID="{9B199675-13CF-4D8C-9B10-3069E970133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61BF7A38-8224-4190-9C48-FBAF72FDEFC5}" type="pres">
      <dgm:prSet presAssocID="{DC408666-A09F-4F92-87EE-02801A83DEBA}" presName="root" presStyleCnt="0"/>
      <dgm:spPr/>
    </dgm:pt>
    <dgm:pt modelId="{E9656167-8482-4B76-A5F7-5C42FB71F80A}" type="pres">
      <dgm:prSet presAssocID="{DC408666-A09F-4F92-87EE-02801A83DEBA}" presName="rootComposite" presStyleCnt="0"/>
      <dgm:spPr/>
    </dgm:pt>
    <dgm:pt modelId="{295FA928-2A5D-4126-A051-0F04FB593B7F}" type="pres">
      <dgm:prSet presAssocID="{DC408666-A09F-4F92-87EE-02801A83DEBA}" presName="rootText" presStyleLbl="node1" presStyleIdx="0" presStyleCnt="2"/>
      <dgm:spPr/>
      <dgm:t>
        <a:bodyPr/>
        <a:lstStyle/>
        <a:p>
          <a:endParaRPr lang="en-GB"/>
        </a:p>
      </dgm:t>
    </dgm:pt>
    <dgm:pt modelId="{A6F880F0-5531-48F3-A6BA-D3EE517BE78D}" type="pres">
      <dgm:prSet presAssocID="{DC408666-A09F-4F92-87EE-02801A83DEBA}" presName="rootConnector" presStyleLbl="node1" presStyleIdx="0" presStyleCnt="2"/>
      <dgm:spPr/>
      <dgm:t>
        <a:bodyPr/>
        <a:lstStyle/>
        <a:p>
          <a:endParaRPr lang="en-GB"/>
        </a:p>
      </dgm:t>
    </dgm:pt>
    <dgm:pt modelId="{5AEBD4FF-08D0-4E85-8EAD-24D4882BCD81}" type="pres">
      <dgm:prSet presAssocID="{DC408666-A09F-4F92-87EE-02801A83DEBA}" presName="childShape" presStyleCnt="0"/>
      <dgm:spPr/>
    </dgm:pt>
    <dgm:pt modelId="{398DDFE5-662A-4270-9916-D3750FB402DE}" type="pres">
      <dgm:prSet presAssocID="{F786E157-D1CD-48CA-B4D0-4C569BC25632}" presName="Name13" presStyleLbl="parChTrans1D2" presStyleIdx="0" presStyleCnt="5"/>
      <dgm:spPr/>
      <dgm:t>
        <a:bodyPr/>
        <a:lstStyle/>
        <a:p>
          <a:endParaRPr lang="en-GB"/>
        </a:p>
      </dgm:t>
    </dgm:pt>
    <dgm:pt modelId="{369D4FD6-B6C0-4D92-8E73-5ED4E4A32A9D}" type="pres">
      <dgm:prSet presAssocID="{5C6A37D3-2A9C-4B64-9BD1-7CB49DA1D7F2}" presName="childTex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5E3E88D-A08F-41D9-8810-D0416D76BB5C}" type="pres">
      <dgm:prSet presAssocID="{C6A9CE58-2D66-46D1-BFD6-866D89777C4B}" presName="Name13" presStyleLbl="parChTrans1D2" presStyleIdx="1" presStyleCnt="5"/>
      <dgm:spPr/>
      <dgm:t>
        <a:bodyPr/>
        <a:lstStyle/>
        <a:p>
          <a:endParaRPr lang="en-GB"/>
        </a:p>
      </dgm:t>
    </dgm:pt>
    <dgm:pt modelId="{A91182EE-59F1-4FBB-BCAC-DC7CC7C72787}" type="pres">
      <dgm:prSet presAssocID="{7F550388-6B82-4201-8F3C-C6E3FAD7ED98}" presName="childText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C7A4A40-1ECF-4071-B1B7-3131B08060B8}" type="pres">
      <dgm:prSet presAssocID="{4661B24A-0188-4CC6-8A5F-36F408FC3065}" presName="Name13" presStyleLbl="parChTrans1D2" presStyleIdx="2" presStyleCnt="5"/>
      <dgm:spPr/>
      <dgm:t>
        <a:bodyPr/>
        <a:lstStyle/>
        <a:p>
          <a:endParaRPr lang="en-GB"/>
        </a:p>
      </dgm:t>
    </dgm:pt>
    <dgm:pt modelId="{BF461A96-B778-48B1-B455-03FA63BD0999}" type="pres">
      <dgm:prSet presAssocID="{7584C1DF-803A-4CBD-84A8-F21C27D437FF}" presName="childText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8378542-DD76-4F9E-9D6D-14B2CA2250DA}" type="pres">
      <dgm:prSet presAssocID="{EF6539DD-1733-4293-98CF-4AEAD0C39DDE}" presName="root" presStyleCnt="0"/>
      <dgm:spPr/>
    </dgm:pt>
    <dgm:pt modelId="{197B7AEF-CB38-4B2A-8F93-FE6839F40FFD}" type="pres">
      <dgm:prSet presAssocID="{EF6539DD-1733-4293-98CF-4AEAD0C39DDE}" presName="rootComposite" presStyleCnt="0"/>
      <dgm:spPr/>
    </dgm:pt>
    <dgm:pt modelId="{6D83BCD2-8AD5-4905-922F-75E85709927C}" type="pres">
      <dgm:prSet presAssocID="{EF6539DD-1733-4293-98CF-4AEAD0C39DDE}" presName="rootText" presStyleLbl="node1" presStyleIdx="1" presStyleCnt="2"/>
      <dgm:spPr/>
      <dgm:t>
        <a:bodyPr/>
        <a:lstStyle/>
        <a:p>
          <a:endParaRPr lang="en-GB"/>
        </a:p>
      </dgm:t>
    </dgm:pt>
    <dgm:pt modelId="{28A59BFD-ED3B-457E-9CB0-F562401E4D8D}" type="pres">
      <dgm:prSet presAssocID="{EF6539DD-1733-4293-98CF-4AEAD0C39DDE}" presName="rootConnector" presStyleLbl="node1" presStyleIdx="1" presStyleCnt="2"/>
      <dgm:spPr/>
      <dgm:t>
        <a:bodyPr/>
        <a:lstStyle/>
        <a:p>
          <a:endParaRPr lang="en-GB"/>
        </a:p>
      </dgm:t>
    </dgm:pt>
    <dgm:pt modelId="{E521ABE6-3B0F-4E54-9F32-393CB45CBC1E}" type="pres">
      <dgm:prSet presAssocID="{EF6539DD-1733-4293-98CF-4AEAD0C39DDE}" presName="childShape" presStyleCnt="0"/>
      <dgm:spPr/>
    </dgm:pt>
    <dgm:pt modelId="{412BC799-5C52-4758-9B1D-D84C273F02EA}" type="pres">
      <dgm:prSet presAssocID="{9F2EDF5B-01D2-4B4C-84FD-64BEAA92EC3D}" presName="Name13" presStyleLbl="parChTrans1D2" presStyleIdx="3" presStyleCnt="5"/>
      <dgm:spPr/>
      <dgm:t>
        <a:bodyPr/>
        <a:lstStyle/>
        <a:p>
          <a:endParaRPr lang="en-GB"/>
        </a:p>
      </dgm:t>
    </dgm:pt>
    <dgm:pt modelId="{B9FD1F1D-8EB8-48BE-B9B5-15BD9960AD2D}" type="pres">
      <dgm:prSet presAssocID="{CFF42EF8-BC61-47BD-8033-74F66A9CC30B}" presName="childText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E77FEC9-D289-4B1A-BC2A-CA8427A77507}" type="pres">
      <dgm:prSet presAssocID="{45E9E211-BC72-4049-B84F-4E62EE4965A9}" presName="Name13" presStyleLbl="parChTrans1D2" presStyleIdx="4" presStyleCnt="5"/>
      <dgm:spPr/>
      <dgm:t>
        <a:bodyPr/>
        <a:lstStyle/>
        <a:p>
          <a:endParaRPr lang="en-GB"/>
        </a:p>
      </dgm:t>
    </dgm:pt>
    <dgm:pt modelId="{79177393-DC94-43BC-9E4D-A82A044AA0BF}" type="pres">
      <dgm:prSet presAssocID="{13BE7A05-0396-47B7-8B20-53F2E20A45B5}" presName="childText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3F2520C-12A0-4DBC-AABF-C274843E9512}" srcId="{9B199675-13CF-4D8C-9B10-3069E9701332}" destId="{DC408666-A09F-4F92-87EE-02801A83DEBA}" srcOrd="0" destOrd="0" parTransId="{5B90648C-FA7C-4748-9071-56238FC7F377}" sibTransId="{235CAC60-147A-4AF6-B647-6EDC510A8E85}"/>
    <dgm:cxn modelId="{83B8CE70-BA60-4E60-9F2D-1A7C065FA7A4}" type="presOf" srcId="{45E9E211-BC72-4049-B84F-4E62EE4965A9}" destId="{4E77FEC9-D289-4B1A-BC2A-CA8427A77507}" srcOrd="0" destOrd="0" presId="urn:microsoft.com/office/officeart/2005/8/layout/hierarchy3"/>
    <dgm:cxn modelId="{164A5B8C-07EB-4FF5-AC29-ABFE9A6234E0}" type="presOf" srcId="{4661B24A-0188-4CC6-8A5F-36F408FC3065}" destId="{0C7A4A40-1ECF-4071-B1B7-3131B08060B8}" srcOrd="0" destOrd="0" presId="urn:microsoft.com/office/officeart/2005/8/layout/hierarchy3"/>
    <dgm:cxn modelId="{D076F6A4-CA1E-4409-9148-63D618EDEB67}" type="presOf" srcId="{CFF42EF8-BC61-47BD-8033-74F66A9CC30B}" destId="{B9FD1F1D-8EB8-48BE-B9B5-15BD9960AD2D}" srcOrd="0" destOrd="0" presId="urn:microsoft.com/office/officeart/2005/8/layout/hierarchy3"/>
    <dgm:cxn modelId="{B1737CBF-2DC1-4A33-9567-D132236EE5D3}" type="presOf" srcId="{13BE7A05-0396-47B7-8B20-53F2E20A45B5}" destId="{79177393-DC94-43BC-9E4D-A82A044AA0BF}" srcOrd="0" destOrd="0" presId="urn:microsoft.com/office/officeart/2005/8/layout/hierarchy3"/>
    <dgm:cxn modelId="{292F007F-EC83-42AE-9EDC-B5805F4A6D3F}" srcId="{DC408666-A09F-4F92-87EE-02801A83DEBA}" destId="{5C6A37D3-2A9C-4B64-9BD1-7CB49DA1D7F2}" srcOrd="0" destOrd="0" parTransId="{F786E157-D1CD-48CA-B4D0-4C569BC25632}" sibTransId="{CEB98385-4872-46A6-B7FD-AB91FEBC9D9D}"/>
    <dgm:cxn modelId="{C3FF2805-9AAB-40BE-8AC9-BDCB36897239}" srcId="{DC408666-A09F-4F92-87EE-02801A83DEBA}" destId="{7584C1DF-803A-4CBD-84A8-F21C27D437FF}" srcOrd="2" destOrd="0" parTransId="{4661B24A-0188-4CC6-8A5F-36F408FC3065}" sibTransId="{44563CBC-A8F4-490E-85C9-3BFA4A49C648}"/>
    <dgm:cxn modelId="{CDD55024-499C-46B6-9E1C-B718599F2454}" type="presOf" srcId="{F786E157-D1CD-48CA-B4D0-4C569BC25632}" destId="{398DDFE5-662A-4270-9916-D3750FB402DE}" srcOrd="0" destOrd="0" presId="urn:microsoft.com/office/officeart/2005/8/layout/hierarchy3"/>
    <dgm:cxn modelId="{DC48AC6B-A89B-4B3A-81F8-7C1CDB917E9E}" type="presOf" srcId="{DC408666-A09F-4F92-87EE-02801A83DEBA}" destId="{A6F880F0-5531-48F3-A6BA-D3EE517BE78D}" srcOrd="1" destOrd="0" presId="urn:microsoft.com/office/officeart/2005/8/layout/hierarchy3"/>
    <dgm:cxn modelId="{282429AB-A2EB-4C9C-BC23-236023BF7707}" type="presOf" srcId="{EF6539DD-1733-4293-98CF-4AEAD0C39DDE}" destId="{28A59BFD-ED3B-457E-9CB0-F562401E4D8D}" srcOrd="1" destOrd="0" presId="urn:microsoft.com/office/officeart/2005/8/layout/hierarchy3"/>
    <dgm:cxn modelId="{BB02B92B-8E03-4A74-BA4D-4EA876B09BB3}" type="presOf" srcId="{7584C1DF-803A-4CBD-84A8-F21C27D437FF}" destId="{BF461A96-B778-48B1-B455-03FA63BD0999}" srcOrd="0" destOrd="0" presId="urn:microsoft.com/office/officeart/2005/8/layout/hierarchy3"/>
    <dgm:cxn modelId="{80C8297A-1EDE-480C-A1CE-8145D936792F}" type="presOf" srcId="{DC408666-A09F-4F92-87EE-02801A83DEBA}" destId="{295FA928-2A5D-4126-A051-0F04FB593B7F}" srcOrd="0" destOrd="0" presId="urn:microsoft.com/office/officeart/2005/8/layout/hierarchy3"/>
    <dgm:cxn modelId="{E19C45F2-235C-4540-8BAB-9F1429DA1D6D}" srcId="{EF6539DD-1733-4293-98CF-4AEAD0C39DDE}" destId="{13BE7A05-0396-47B7-8B20-53F2E20A45B5}" srcOrd="1" destOrd="0" parTransId="{45E9E211-BC72-4049-B84F-4E62EE4965A9}" sibTransId="{17DAAEFF-FF64-4E2F-B37F-7D2960DC412F}"/>
    <dgm:cxn modelId="{0B35336E-80BA-493E-89A4-A79D37AD3BDA}" type="presOf" srcId="{9B199675-13CF-4D8C-9B10-3069E9701332}" destId="{725A5C45-40CF-4B97-B995-AA92F041820A}" srcOrd="0" destOrd="0" presId="urn:microsoft.com/office/officeart/2005/8/layout/hierarchy3"/>
    <dgm:cxn modelId="{AEBF19A9-52B3-4472-A398-04576BE09C41}" srcId="{9B199675-13CF-4D8C-9B10-3069E9701332}" destId="{EF6539DD-1733-4293-98CF-4AEAD0C39DDE}" srcOrd="1" destOrd="0" parTransId="{B9F2AC78-F8B8-45E1-82F5-FCB47AC8CDFB}" sibTransId="{6117B8FC-5CBE-4E59-9E70-A61EE3A6419C}"/>
    <dgm:cxn modelId="{E76DA7A8-89C9-4140-8B10-F5F51E8FBC50}" srcId="{DC408666-A09F-4F92-87EE-02801A83DEBA}" destId="{7F550388-6B82-4201-8F3C-C6E3FAD7ED98}" srcOrd="1" destOrd="0" parTransId="{C6A9CE58-2D66-46D1-BFD6-866D89777C4B}" sibTransId="{7C9C3D33-95CB-44E6-BE5B-24925C9626E7}"/>
    <dgm:cxn modelId="{96EF54A5-203D-4BB1-9812-CC6A63BEF00E}" srcId="{EF6539DD-1733-4293-98CF-4AEAD0C39DDE}" destId="{CFF42EF8-BC61-47BD-8033-74F66A9CC30B}" srcOrd="0" destOrd="0" parTransId="{9F2EDF5B-01D2-4B4C-84FD-64BEAA92EC3D}" sibTransId="{147C9597-7FE0-4EF3-A3F2-7AC1D00E25D7}"/>
    <dgm:cxn modelId="{48D28A29-6FD2-4AF6-B496-29FEB4E0411F}" type="presOf" srcId="{7F550388-6B82-4201-8F3C-C6E3FAD7ED98}" destId="{A91182EE-59F1-4FBB-BCAC-DC7CC7C72787}" srcOrd="0" destOrd="0" presId="urn:microsoft.com/office/officeart/2005/8/layout/hierarchy3"/>
    <dgm:cxn modelId="{E7EC7A15-1495-43E4-8F19-DD188614F747}" type="presOf" srcId="{EF6539DD-1733-4293-98CF-4AEAD0C39DDE}" destId="{6D83BCD2-8AD5-4905-922F-75E85709927C}" srcOrd="0" destOrd="0" presId="urn:microsoft.com/office/officeart/2005/8/layout/hierarchy3"/>
    <dgm:cxn modelId="{EDDDAB61-F04E-4144-8E7A-C3ACD378B68F}" type="presOf" srcId="{9F2EDF5B-01D2-4B4C-84FD-64BEAA92EC3D}" destId="{412BC799-5C52-4758-9B1D-D84C273F02EA}" srcOrd="0" destOrd="0" presId="urn:microsoft.com/office/officeart/2005/8/layout/hierarchy3"/>
    <dgm:cxn modelId="{386AEDDE-D9B6-4FCF-9CF0-FC691240552F}" type="presOf" srcId="{C6A9CE58-2D66-46D1-BFD6-866D89777C4B}" destId="{B5E3E88D-A08F-41D9-8810-D0416D76BB5C}" srcOrd="0" destOrd="0" presId="urn:microsoft.com/office/officeart/2005/8/layout/hierarchy3"/>
    <dgm:cxn modelId="{EA0C4F67-FEFC-42FD-97A9-0A5A97906E68}" type="presOf" srcId="{5C6A37D3-2A9C-4B64-9BD1-7CB49DA1D7F2}" destId="{369D4FD6-B6C0-4D92-8E73-5ED4E4A32A9D}" srcOrd="0" destOrd="0" presId="urn:microsoft.com/office/officeart/2005/8/layout/hierarchy3"/>
    <dgm:cxn modelId="{8E654D83-D96E-4549-81D1-4AC884ACF3F0}" type="presParOf" srcId="{725A5C45-40CF-4B97-B995-AA92F041820A}" destId="{61BF7A38-8224-4190-9C48-FBAF72FDEFC5}" srcOrd="0" destOrd="0" presId="urn:microsoft.com/office/officeart/2005/8/layout/hierarchy3"/>
    <dgm:cxn modelId="{1D55FD94-645F-433A-BD3C-249B91AB0E13}" type="presParOf" srcId="{61BF7A38-8224-4190-9C48-FBAF72FDEFC5}" destId="{E9656167-8482-4B76-A5F7-5C42FB71F80A}" srcOrd="0" destOrd="0" presId="urn:microsoft.com/office/officeart/2005/8/layout/hierarchy3"/>
    <dgm:cxn modelId="{4ECF5CAD-B352-4FBF-B050-A4E3CDD836CE}" type="presParOf" srcId="{E9656167-8482-4B76-A5F7-5C42FB71F80A}" destId="{295FA928-2A5D-4126-A051-0F04FB593B7F}" srcOrd="0" destOrd="0" presId="urn:microsoft.com/office/officeart/2005/8/layout/hierarchy3"/>
    <dgm:cxn modelId="{FC9C69A1-60D6-4156-99EC-84BAAD714755}" type="presParOf" srcId="{E9656167-8482-4B76-A5F7-5C42FB71F80A}" destId="{A6F880F0-5531-48F3-A6BA-D3EE517BE78D}" srcOrd="1" destOrd="0" presId="urn:microsoft.com/office/officeart/2005/8/layout/hierarchy3"/>
    <dgm:cxn modelId="{231579BD-1532-452D-9CC7-A36A0103651F}" type="presParOf" srcId="{61BF7A38-8224-4190-9C48-FBAF72FDEFC5}" destId="{5AEBD4FF-08D0-4E85-8EAD-24D4882BCD81}" srcOrd="1" destOrd="0" presId="urn:microsoft.com/office/officeart/2005/8/layout/hierarchy3"/>
    <dgm:cxn modelId="{C4FD1EA5-BD8D-4949-B710-DA57802E28F9}" type="presParOf" srcId="{5AEBD4FF-08D0-4E85-8EAD-24D4882BCD81}" destId="{398DDFE5-662A-4270-9916-D3750FB402DE}" srcOrd="0" destOrd="0" presId="urn:microsoft.com/office/officeart/2005/8/layout/hierarchy3"/>
    <dgm:cxn modelId="{5E1345D5-F360-4636-8213-E3406D4F92A1}" type="presParOf" srcId="{5AEBD4FF-08D0-4E85-8EAD-24D4882BCD81}" destId="{369D4FD6-B6C0-4D92-8E73-5ED4E4A32A9D}" srcOrd="1" destOrd="0" presId="urn:microsoft.com/office/officeart/2005/8/layout/hierarchy3"/>
    <dgm:cxn modelId="{6091ED74-A55E-4B09-BE76-A9E836AA8D47}" type="presParOf" srcId="{5AEBD4FF-08D0-4E85-8EAD-24D4882BCD81}" destId="{B5E3E88D-A08F-41D9-8810-D0416D76BB5C}" srcOrd="2" destOrd="0" presId="urn:microsoft.com/office/officeart/2005/8/layout/hierarchy3"/>
    <dgm:cxn modelId="{E19A0943-AAEE-4CEB-BB95-002DF05C3563}" type="presParOf" srcId="{5AEBD4FF-08D0-4E85-8EAD-24D4882BCD81}" destId="{A91182EE-59F1-4FBB-BCAC-DC7CC7C72787}" srcOrd="3" destOrd="0" presId="urn:microsoft.com/office/officeart/2005/8/layout/hierarchy3"/>
    <dgm:cxn modelId="{E2CF6F9B-8926-4767-8D86-711916FE82D2}" type="presParOf" srcId="{5AEBD4FF-08D0-4E85-8EAD-24D4882BCD81}" destId="{0C7A4A40-1ECF-4071-B1B7-3131B08060B8}" srcOrd="4" destOrd="0" presId="urn:microsoft.com/office/officeart/2005/8/layout/hierarchy3"/>
    <dgm:cxn modelId="{241F135F-FECB-48CF-AEE7-08EE93EF2BDE}" type="presParOf" srcId="{5AEBD4FF-08D0-4E85-8EAD-24D4882BCD81}" destId="{BF461A96-B778-48B1-B455-03FA63BD0999}" srcOrd="5" destOrd="0" presId="urn:microsoft.com/office/officeart/2005/8/layout/hierarchy3"/>
    <dgm:cxn modelId="{E94DD548-792A-4D36-8557-300F423E3D2C}" type="presParOf" srcId="{725A5C45-40CF-4B97-B995-AA92F041820A}" destId="{28378542-DD76-4F9E-9D6D-14B2CA2250DA}" srcOrd="1" destOrd="0" presId="urn:microsoft.com/office/officeart/2005/8/layout/hierarchy3"/>
    <dgm:cxn modelId="{92967E24-E2B8-4D80-9A18-27FB214560FD}" type="presParOf" srcId="{28378542-DD76-4F9E-9D6D-14B2CA2250DA}" destId="{197B7AEF-CB38-4B2A-8F93-FE6839F40FFD}" srcOrd="0" destOrd="0" presId="urn:microsoft.com/office/officeart/2005/8/layout/hierarchy3"/>
    <dgm:cxn modelId="{BB3DAEF5-5E8E-4386-93A7-5ED30E41166B}" type="presParOf" srcId="{197B7AEF-CB38-4B2A-8F93-FE6839F40FFD}" destId="{6D83BCD2-8AD5-4905-922F-75E85709927C}" srcOrd="0" destOrd="0" presId="urn:microsoft.com/office/officeart/2005/8/layout/hierarchy3"/>
    <dgm:cxn modelId="{F56864AA-FD22-48FA-A80A-8F2616130597}" type="presParOf" srcId="{197B7AEF-CB38-4B2A-8F93-FE6839F40FFD}" destId="{28A59BFD-ED3B-457E-9CB0-F562401E4D8D}" srcOrd="1" destOrd="0" presId="urn:microsoft.com/office/officeart/2005/8/layout/hierarchy3"/>
    <dgm:cxn modelId="{85390C04-BF84-464D-9B50-2D47B8F99F8B}" type="presParOf" srcId="{28378542-DD76-4F9E-9D6D-14B2CA2250DA}" destId="{E521ABE6-3B0F-4E54-9F32-393CB45CBC1E}" srcOrd="1" destOrd="0" presId="urn:microsoft.com/office/officeart/2005/8/layout/hierarchy3"/>
    <dgm:cxn modelId="{54BB0D0D-AD35-4D5B-A6F7-DD5127AD0364}" type="presParOf" srcId="{E521ABE6-3B0F-4E54-9F32-393CB45CBC1E}" destId="{412BC799-5C52-4758-9B1D-D84C273F02EA}" srcOrd="0" destOrd="0" presId="urn:microsoft.com/office/officeart/2005/8/layout/hierarchy3"/>
    <dgm:cxn modelId="{B9DEEB68-3AF0-4543-9FE4-10395704700B}" type="presParOf" srcId="{E521ABE6-3B0F-4E54-9F32-393CB45CBC1E}" destId="{B9FD1F1D-8EB8-48BE-B9B5-15BD9960AD2D}" srcOrd="1" destOrd="0" presId="urn:microsoft.com/office/officeart/2005/8/layout/hierarchy3"/>
    <dgm:cxn modelId="{D607DAD7-14CC-4975-BAE7-8899AB3F58C9}" type="presParOf" srcId="{E521ABE6-3B0F-4E54-9F32-393CB45CBC1E}" destId="{4E77FEC9-D289-4B1A-BC2A-CA8427A77507}" srcOrd="2" destOrd="0" presId="urn:microsoft.com/office/officeart/2005/8/layout/hierarchy3"/>
    <dgm:cxn modelId="{E0F07963-AF9F-4AD7-B37F-2FD5C296D8D9}" type="presParOf" srcId="{E521ABE6-3B0F-4E54-9F32-393CB45CBC1E}" destId="{79177393-DC94-43BC-9E4D-A82A044AA0B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6126293-1039-4924-AC13-C0D293B4AF8A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</dgm:pt>
    <dgm:pt modelId="{2897524D-4EFD-44EB-A517-4F660A895B47}">
      <dgm:prSet/>
      <dgm:spPr/>
      <dgm:t>
        <a:bodyPr/>
        <a:lstStyle/>
        <a:p>
          <a:r>
            <a:rPr lang="en-GB" dirty="0" smtClean="0">
              <a:ea typeface="ＭＳ Ｐゴシック"/>
            </a:rPr>
            <a:t>Conversion factors</a:t>
          </a:r>
          <a:endParaRPr lang="en-GB" dirty="0">
            <a:ea typeface="ＭＳ Ｐゴシック"/>
          </a:endParaRPr>
        </a:p>
      </dgm:t>
    </dgm:pt>
    <dgm:pt modelId="{440963E9-14C6-4F98-BFC0-CE561C87100E}" type="parTrans" cxnId="{052A7194-E7C9-4CF1-8446-94EFCC6076DF}">
      <dgm:prSet/>
      <dgm:spPr/>
      <dgm:t>
        <a:bodyPr/>
        <a:lstStyle/>
        <a:p>
          <a:endParaRPr lang="en-GB"/>
        </a:p>
      </dgm:t>
    </dgm:pt>
    <dgm:pt modelId="{8CA3967F-F04E-40F2-BD4F-450C1EF08DDE}" type="sibTrans" cxnId="{052A7194-E7C9-4CF1-8446-94EFCC6076DF}">
      <dgm:prSet/>
      <dgm:spPr/>
      <dgm:t>
        <a:bodyPr/>
        <a:lstStyle/>
        <a:p>
          <a:endParaRPr lang="en-GB"/>
        </a:p>
      </dgm:t>
    </dgm:pt>
    <dgm:pt modelId="{ACE9EAC9-D328-42D4-8D7B-072481A63E19}">
      <dgm:prSet/>
      <dgm:spPr/>
      <dgm:t>
        <a:bodyPr/>
        <a:lstStyle/>
        <a:p>
          <a:r>
            <a:rPr lang="en-GB" dirty="0" smtClean="0">
              <a:ea typeface="ＭＳ Ｐゴシック"/>
            </a:rPr>
            <a:t>Calculation procedures</a:t>
          </a:r>
          <a:endParaRPr lang="en-GB" dirty="0">
            <a:ea typeface="ＭＳ Ｐゴシック"/>
          </a:endParaRPr>
        </a:p>
      </dgm:t>
    </dgm:pt>
    <dgm:pt modelId="{BBD494FA-F09F-4970-BDBD-3A40B0F9DAB8}" type="parTrans" cxnId="{D13560D5-AB9B-4E17-BEBC-EC4698634677}">
      <dgm:prSet/>
      <dgm:spPr/>
      <dgm:t>
        <a:bodyPr/>
        <a:lstStyle/>
        <a:p>
          <a:endParaRPr lang="en-GB"/>
        </a:p>
      </dgm:t>
    </dgm:pt>
    <dgm:pt modelId="{3B5A5535-302E-4284-A162-DFBC0EA93B03}" type="sibTrans" cxnId="{D13560D5-AB9B-4E17-BEBC-EC4698634677}">
      <dgm:prSet/>
      <dgm:spPr/>
      <dgm:t>
        <a:bodyPr/>
        <a:lstStyle/>
        <a:p>
          <a:endParaRPr lang="en-GB"/>
        </a:p>
      </dgm:t>
    </dgm:pt>
    <dgm:pt modelId="{DE2C7F73-6677-473E-BACB-525B32B05A26}">
      <dgm:prSet/>
      <dgm:spPr/>
      <dgm:t>
        <a:bodyPr/>
        <a:lstStyle/>
        <a:p>
          <a:r>
            <a:rPr lang="en-GB" dirty="0" smtClean="0">
              <a:ea typeface="ＭＳ Ｐゴシック"/>
            </a:rPr>
            <a:t>MPE method</a:t>
          </a:r>
          <a:endParaRPr lang="en-GB" dirty="0">
            <a:ea typeface="ＭＳ Ｐゴシック"/>
          </a:endParaRPr>
        </a:p>
      </dgm:t>
    </dgm:pt>
    <dgm:pt modelId="{0C5B0063-F3EB-434F-AD7E-4A84B23AC941}" type="parTrans" cxnId="{EAAAFEC5-0912-4A78-BE57-AF4FCA9D5CC3}">
      <dgm:prSet/>
      <dgm:spPr/>
      <dgm:t>
        <a:bodyPr/>
        <a:lstStyle/>
        <a:p>
          <a:endParaRPr lang="en-GB"/>
        </a:p>
      </dgm:t>
    </dgm:pt>
    <dgm:pt modelId="{B8CCF14B-934B-4651-A1CB-4F3C48FCD7FA}" type="sibTrans" cxnId="{EAAAFEC5-0912-4A78-BE57-AF4FCA9D5CC3}">
      <dgm:prSet/>
      <dgm:spPr/>
      <dgm:t>
        <a:bodyPr/>
        <a:lstStyle/>
        <a:p>
          <a:endParaRPr lang="en-GB"/>
        </a:p>
      </dgm:t>
    </dgm:pt>
    <dgm:pt modelId="{7339907E-A554-427C-B2A6-58D6424040CC}">
      <dgm:prSet/>
      <dgm:spPr/>
      <dgm:t>
        <a:bodyPr/>
        <a:lstStyle/>
        <a:p>
          <a:r>
            <a:rPr lang="en-GB" dirty="0" smtClean="0">
              <a:ea typeface="ＭＳ Ｐゴシック"/>
            </a:rPr>
            <a:t>Data validation</a:t>
          </a:r>
          <a:endParaRPr lang="en-GB" dirty="0">
            <a:ea typeface="ＭＳ Ｐゴシック"/>
          </a:endParaRPr>
        </a:p>
      </dgm:t>
    </dgm:pt>
    <dgm:pt modelId="{C5308D25-6FBF-4C80-9A00-30D2115D6CEA}" type="parTrans" cxnId="{E28BA17A-FE39-40A7-8C44-DDD257FFFCD1}">
      <dgm:prSet/>
      <dgm:spPr/>
      <dgm:t>
        <a:bodyPr/>
        <a:lstStyle/>
        <a:p>
          <a:endParaRPr lang="en-GB"/>
        </a:p>
      </dgm:t>
    </dgm:pt>
    <dgm:pt modelId="{BB2DBD2A-7F40-4D74-A8FB-BCBD8D4F2A2A}" type="sibTrans" cxnId="{E28BA17A-FE39-40A7-8C44-DDD257FFFCD1}">
      <dgm:prSet/>
      <dgm:spPr/>
      <dgm:t>
        <a:bodyPr/>
        <a:lstStyle/>
        <a:p>
          <a:endParaRPr lang="en-GB"/>
        </a:p>
      </dgm:t>
    </dgm:pt>
    <dgm:pt modelId="{284CB938-0339-44B9-ABA4-CAA244EA0459}">
      <dgm:prSet/>
      <dgm:spPr/>
      <dgm:t>
        <a:bodyPr/>
        <a:lstStyle/>
        <a:p>
          <a:r>
            <a:rPr lang="en-GB" dirty="0" smtClean="0">
              <a:ea typeface="ＭＳ Ｐゴシック"/>
            </a:rPr>
            <a:t>Quality assurance </a:t>
          </a:r>
        </a:p>
      </dgm:t>
    </dgm:pt>
    <dgm:pt modelId="{272E9164-F6C5-46A6-8A7F-09133A4E65AA}" type="parTrans" cxnId="{A2CADE29-7D0E-4B4E-8319-FB108D602457}">
      <dgm:prSet/>
      <dgm:spPr/>
      <dgm:t>
        <a:bodyPr/>
        <a:lstStyle/>
        <a:p>
          <a:endParaRPr lang="en-GB"/>
        </a:p>
      </dgm:t>
    </dgm:pt>
    <dgm:pt modelId="{A15963A3-9986-4C03-BC81-6F229C5B9D45}" type="sibTrans" cxnId="{A2CADE29-7D0E-4B4E-8319-FB108D602457}">
      <dgm:prSet/>
      <dgm:spPr/>
      <dgm:t>
        <a:bodyPr/>
        <a:lstStyle/>
        <a:p>
          <a:endParaRPr lang="en-GB"/>
        </a:p>
      </dgm:t>
    </dgm:pt>
    <dgm:pt modelId="{476B57B6-20DE-4BF7-8C56-7296206CA58B}">
      <dgm:prSet/>
      <dgm:spPr/>
      <dgm:t>
        <a:bodyPr/>
        <a:lstStyle/>
        <a:p>
          <a:r>
            <a:rPr lang="en-GB" dirty="0" smtClean="0">
              <a:ea typeface="ＭＳ Ｐゴシック"/>
            </a:rPr>
            <a:t>Verification</a:t>
          </a:r>
          <a:endParaRPr lang="en-GB" dirty="0">
            <a:ea typeface="ＭＳ Ｐゴシック"/>
          </a:endParaRPr>
        </a:p>
      </dgm:t>
    </dgm:pt>
    <dgm:pt modelId="{F266BC33-0D70-4E1E-93CF-5997C9E36F17}" type="parTrans" cxnId="{6B1DD5C6-849E-403B-80E3-AF33826304EA}">
      <dgm:prSet/>
      <dgm:spPr/>
      <dgm:t>
        <a:bodyPr/>
        <a:lstStyle/>
        <a:p>
          <a:endParaRPr lang="en-GB"/>
        </a:p>
      </dgm:t>
    </dgm:pt>
    <dgm:pt modelId="{2F5AD6D2-5DA2-4CDF-8E56-1CBDBD0E78A5}" type="sibTrans" cxnId="{6B1DD5C6-849E-403B-80E3-AF33826304EA}">
      <dgm:prSet/>
      <dgm:spPr/>
      <dgm:t>
        <a:bodyPr/>
        <a:lstStyle/>
        <a:p>
          <a:endParaRPr lang="en-GB"/>
        </a:p>
      </dgm:t>
    </dgm:pt>
    <dgm:pt modelId="{4CAE65B2-D621-454A-ADA9-91BC807D87D4}">
      <dgm:prSet/>
      <dgm:spPr/>
      <dgm:t>
        <a:bodyPr/>
        <a:lstStyle/>
        <a:p>
          <a:r>
            <a:rPr lang="en-GB" dirty="0" smtClean="0">
              <a:ea typeface="ＭＳ Ｐゴシック"/>
            </a:rPr>
            <a:t>Parameters</a:t>
          </a:r>
          <a:endParaRPr lang="en-GB" dirty="0"/>
        </a:p>
      </dgm:t>
    </dgm:pt>
    <dgm:pt modelId="{D1E4FD2A-9E9C-40F0-B77C-870511D37A9F}" type="parTrans" cxnId="{349E70AE-1DF6-4579-A90B-856A257CBF3C}">
      <dgm:prSet/>
      <dgm:spPr/>
      <dgm:t>
        <a:bodyPr/>
        <a:lstStyle/>
        <a:p>
          <a:endParaRPr lang="en-GB"/>
        </a:p>
      </dgm:t>
    </dgm:pt>
    <dgm:pt modelId="{05230A8F-CD84-4C71-B29C-0CC166BFA8B0}" type="sibTrans" cxnId="{349E70AE-1DF6-4579-A90B-856A257CBF3C}">
      <dgm:prSet/>
      <dgm:spPr/>
      <dgm:t>
        <a:bodyPr/>
        <a:lstStyle/>
        <a:p>
          <a:endParaRPr lang="en-GB"/>
        </a:p>
      </dgm:t>
    </dgm:pt>
    <dgm:pt modelId="{F4BE783B-B9B0-4D67-8EE7-24065615117C}">
      <dgm:prSet/>
      <dgm:spPr/>
      <dgm:t>
        <a:bodyPr/>
        <a:lstStyle/>
        <a:p>
          <a:r>
            <a:rPr lang="en-GB" dirty="0" smtClean="0">
              <a:ea typeface="ＭＳ Ｐゴシック"/>
            </a:rPr>
            <a:t>Frequency and units </a:t>
          </a:r>
          <a:endParaRPr lang="en-GB" dirty="0"/>
        </a:p>
      </dgm:t>
    </dgm:pt>
    <dgm:pt modelId="{DEB1E7D3-7892-4BC6-B3AB-F365EA67928D}" type="parTrans" cxnId="{F3D60616-043C-4B86-B53E-CCE45934048A}">
      <dgm:prSet/>
      <dgm:spPr/>
      <dgm:t>
        <a:bodyPr/>
        <a:lstStyle/>
        <a:p>
          <a:endParaRPr lang="en-GB"/>
        </a:p>
      </dgm:t>
    </dgm:pt>
    <dgm:pt modelId="{BFF8D40B-A7E9-4047-BF5C-F67BDEF7D74A}" type="sibTrans" cxnId="{F3D60616-043C-4B86-B53E-CCE45934048A}">
      <dgm:prSet/>
      <dgm:spPr/>
      <dgm:t>
        <a:bodyPr/>
        <a:lstStyle/>
        <a:p>
          <a:endParaRPr lang="en-GB"/>
        </a:p>
      </dgm:t>
    </dgm:pt>
    <dgm:pt modelId="{45904813-5BB9-4542-8539-AA7597B642FC}">
      <dgm:prSet/>
      <dgm:spPr/>
      <dgm:t>
        <a:bodyPr/>
        <a:lstStyle/>
        <a:p>
          <a:r>
            <a:rPr lang="en-GB" dirty="0" smtClean="0">
              <a:ea typeface="ＭＳ Ｐゴシック"/>
            </a:rPr>
            <a:t>MPE</a:t>
          </a:r>
          <a:endParaRPr lang="en-GB" dirty="0"/>
        </a:p>
      </dgm:t>
    </dgm:pt>
    <dgm:pt modelId="{31C79B89-1B8D-4EA2-B7F4-4D8A4DAC0BCD}" type="parTrans" cxnId="{A4F85411-D64A-4ABF-B413-E93B79E138CB}">
      <dgm:prSet/>
      <dgm:spPr/>
      <dgm:t>
        <a:bodyPr/>
        <a:lstStyle/>
        <a:p>
          <a:endParaRPr lang="en-GB"/>
        </a:p>
      </dgm:t>
    </dgm:pt>
    <dgm:pt modelId="{C6FEBDAF-33A2-4F93-8E95-DD997A90EF3F}" type="sibTrans" cxnId="{A4F85411-D64A-4ABF-B413-E93B79E138CB}">
      <dgm:prSet/>
      <dgm:spPr/>
      <dgm:t>
        <a:bodyPr/>
        <a:lstStyle/>
        <a:p>
          <a:endParaRPr lang="en-GB"/>
        </a:p>
      </dgm:t>
    </dgm:pt>
    <dgm:pt modelId="{18B44EE5-D06F-4BF8-B792-571B5ECAE0A5}">
      <dgm:prSet/>
      <dgm:spPr/>
      <dgm:t>
        <a:bodyPr/>
        <a:lstStyle/>
        <a:p>
          <a:r>
            <a:rPr lang="en-GB" dirty="0" smtClean="0">
              <a:ea typeface="ＭＳ Ｐゴシック"/>
            </a:rPr>
            <a:t>Adjustments</a:t>
          </a:r>
          <a:endParaRPr lang="en-GB" dirty="0">
            <a:ea typeface="ＭＳ Ｐゴシック"/>
          </a:endParaRPr>
        </a:p>
      </dgm:t>
    </dgm:pt>
    <dgm:pt modelId="{B790A176-2F82-49F2-AD30-0BF91715C26B}" type="parTrans" cxnId="{BC00BE4F-042B-44EE-8B19-58E48AFAB733}">
      <dgm:prSet/>
      <dgm:spPr/>
      <dgm:t>
        <a:bodyPr/>
        <a:lstStyle/>
        <a:p>
          <a:endParaRPr lang="en-GB"/>
        </a:p>
      </dgm:t>
    </dgm:pt>
    <dgm:pt modelId="{738BBDF5-9E38-4443-A106-26FFED87B202}" type="sibTrans" cxnId="{BC00BE4F-042B-44EE-8B19-58E48AFAB733}">
      <dgm:prSet/>
      <dgm:spPr/>
      <dgm:t>
        <a:bodyPr/>
        <a:lstStyle/>
        <a:p>
          <a:endParaRPr lang="en-GB"/>
        </a:p>
      </dgm:t>
    </dgm:pt>
    <dgm:pt modelId="{4F9DE313-B94B-4E4E-A7A4-56E8B7264C96}">
      <dgm:prSet/>
      <dgm:spPr/>
      <dgm:t>
        <a:bodyPr/>
        <a:lstStyle/>
        <a:p>
          <a:r>
            <a:rPr lang="en-GB" dirty="0" smtClean="0">
              <a:ea typeface="ＭＳ Ｐゴシック"/>
            </a:rPr>
            <a:t>Data exchange</a:t>
          </a:r>
          <a:endParaRPr lang="en-GB" dirty="0">
            <a:ea typeface="ＭＳ Ｐゴシック"/>
          </a:endParaRPr>
        </a:p>
      </dgm:t>
    </dgm:pt>
    <dgm:pt modelId="{F522777B-8583-4408-BB09-D2A8DC6B4809}" type="parTrans" cxnId="{CF956FD9-0F82-4F58-8CA1-C66D0D55D036}">
      <dgm:prSet/>
      <dgm:spPr/>
      <dgm:t>
        <a:bodyPr/>
        <a:lstStyle/>
        <a:p>
          <a:endParaRPr lang="en-GB"/>
        </a:p>
      </dgm:t>
    </dgm:pt>
    <dgm:pt modelId="{225B10EC-4E41-47B7-A617-6970558A82C6}" type="sibTrans" cxnId="{CF956FD9-0F82-4F58-8CA1-C66D0D55D036}">
      <dgm:prSet/>
      <dgm:spPr/>
      <dgm:t>
        <a:bodyPr/>
        <a:lstStyle/>
        <a:p>
          <a:endParaRPr lang="en-GB"/>
        </a:p>
      </dgm:t>
    </dgm:pt>
    <dgm:pt modelId="{68FD7233-8EE0-4203-A14C-95F1A902AE9C}">
      <dgm:prSet/>
      <dgm:spPr/>
      <dgm:t>
        <a:bodyPr/>
        <a:lstStyle/>
        <a:p>
          <a:r>
            <a:rPr lang="en-GB" dirty="0" smtClean="0">
              <a:ea typeface="ＭＳ Ｐゴシック"/>
            </a:rPr>
            <a:t>List of signals and alarms</a:t>
          </a:r>
          <a:endParaRPr lang="en-GB" dirty="0">
            <a:ea typeface="ＭＳ Ｐゴシック"/>
          </a:endParaRPr>
        </a:p>
      </dgm:t>
    </dgm:pt>
    <dgm:pt modelId="{B5E2639D-BB27-42C9-BA6B-66A146A23CEA}" type="parTrans" cxnId="{DDB9E4DF-DBF4-4688-B473-1E06A8DACA59}">
      <dgm:prSet/>
      <dgm:spPr/>
      <dgm:t>
        <a:bodyPr/>
        <a:lstStyle/>
        <a:p>
          <a:endParaRPr lang="en-GB"/>
        </a:p>
      </dgm:t>
    </dgm:pt>
    <dgm:pt modelId="{A2ABED97-0513-4202-B44B-E8149C59155D}" type="sibTrans" cxnId="{DDB9E4DF-DBF4-4688-B473-1E06A8DACA59}">
      <dgm:prSet/>
      <dgm:spPr/>
      <dgm:t>
        <a:bodyPr/>
        <a:lstStyle/>
        <a:p>
          <a:endParaRPr lang="en-GB"/>
        </a:p>
      </dgm:t>
    </dgm:pt>
    <dgm:pt modelId="{5D2485CF-A9B6-4D62-A42F-0CB8167CB444}">
      <dgm:prSet/>
      <dgm:spPr/>
      <dgm:t>
        <a:bodyPr/>
        <a:lstStyle/>
        <a:p>
          <a:r>
            <a:rPr lang="en-GB" dirty="0" smtClean="0">
              <a:ea typeface="ＭＳ Ｐゴシック"/>
            </a:rPr>
            <a:t>Measurement correction</a:t>
          </a:r>
          <a:endParaRPr lang="en-GB" dirty="0">
            <a:ea typeface="ＭＳ Ｐゴシック"/>
          </a:endParaRPr>
        </a:p>
      </dgm:t>
    </dgm:pt>
    <dgm:pt modelId="{5ECE020F-6B79-4906-A06D-DC87A6A47AC3}" type="parTrans" cxnId="{75C30026-D88E-4857-99F6-C4F1E179F48B}">
      <dgm:prSet/>
      <dgm:spPr/>
      <dgm:t>
        <a:bodyPr/>
        <a:lstStyle/>
        <a:p>
          <a:endParaRPr lang="en-GB"/>
        </a:p>
      </dgm:t>
    </dgm:pt>
    <dgm:pt modelId="{F9B8389A-B855-4DA6-952E-7D58D9765416}" type="sibTrans" cxnId="{75C30026-D88E-4857-99F6-C4F1E179F48B}">
      <dgm:prSet/>
      <dgm:spPr/>
      <dgm:t>
        <a:bodyPr/>
        <a:lstStyle/>
        <a:p>
          <a:endParaRPr lang="en-GB"/>
        </a:p>
      </dgm:t>
    </dgm:pt>
    <dgm:pt modelId="{B3815A46-A990-4712-ABD0-771728599EA9}">
      <dgm:prSet/>
      <dgm:spPr/>
      <dgm:t>
        <a:bodyPr/>
        <a:lstStyle/>
        <a:p>
          <a:r>
            <a:rPr lang="en-GB" dirty="0" smtClean="0">
              <a:ea typeface="ＭＳ Ｐゴシック"/>
            </a:rPr>
            <a:t>Access to facility </a:t>
          </a:r>
        </a:p>
      </dgm:t>
    </dgm:pt>
    <dgm:pt modelId="{CCD96436-64B5-4DF0-A6C3-F1FE5BE0FF4C}" type="parTrans" cxnId="{9861768B-FE78-4BF0-A820-21172F6DDACD}">
      <dgm:prSet/>
      <dgm:spPr/>
      <dgm:t>
        <a:bodyPr/>
        <a:lstStyle/>
        <a:p>
          <a:endParaRPr lang="en-GB"/>
        </a:p>
      </dgm:t>
    </dgm:pt>
    <dgm:pt modelId="{84EDC426-2E4A-4B76-8EF9-9CDE9F1E466A}" type="sibTrans" cxnId="{9861768B-FE78-4BF0-A820-21172F6DDACD}">
      <dgm:prSet/>
      <dgm:spPr/>
      <dgm:t>
        <a:bodyPr/>
        <a:lstStyle/>
        <a:p>
          <a:endParaRPr lang="en-GB"/>
        </a:p>
      </dgm:t>
    </dgm:pt>
    <dgm:pt modelId="{F56C1554-C931-48D3-8393-38DE3D95B3E3}">
      <dgm:prSet/>
      <dgm:spPr/>
      <dgm:t>
        <a:bodyPr/>
        <a:lstStyle/>
        <a:p>
          <a:r>
            <a:rPr lang="en-GB" dirty="0" smtClean="0">
              <a:ea typeface="ＭＳ Ｐゴシック"/>
            </a:rPr>
            <a:t>Modification</a:t>
          </a:r>
        </a:p>
      </dgm:t>
    </dgm:pt>
    <dgm:pt modelId="{79847E7F-B408-4900-A0F8-1FDA06338033}" type="parTrans" cxnId="{63ACDB71-A70F-4BFD-B8C8-BDE733345AEF}">
      <dgm:prSet/>
      <dgm:spPr/>
      <dgm:t>
        <a:bodyPr/>
        <a:lstStyle/>
        <a:p>
          <a:endParaRPr lang="en-GB"/>
        </a:p>
      </dgm:t>
    </dgm:pt>
    <dgm:pt modelId="{B053CC98-99E3-45EE-A7CA-D91881CB000E}" type="sibTrans" cxnId="{63ACDB71-A70F-4BFD-B8C8-BDE733345AEF}">
      <dgm:prSet/>
      <dgm:spPr/>
      <dgm:t>
        <a:bodyPr/>
        <a:lstStyle/>
        <a:p>
          <a:endParaRPr lang="en-GB"/>
        </a:p>
      </dgm:t>
    </dgm:pt>
    <dgm:pt modelId="{109F1434-E3C0-4A45-93F3-5F099934F303}">
      <dgm:prSet/>
      <dgm:spPr/>
      <dgm:t>
        <a:bodyPr/>
        <a:lstStyle/>
        <a:p>
          <a:r>
            <a:rPr lang="en-GB" dirty="0" smtClean="0">
              <a:ea typeface="ＭＳ Ｐゴシック"/>
            </a:rPr>
            <a:t>Attendance</a:t>
          </a:r>
          <a:endParaRPr lang="en-GB" b="1" dirty="0">
            <a:ea typeface="ＭＳ Ｐゴシック"/>
          </a:endParaRPr>
        </a:p>
      </dgm:t>
    </dgm:pt>
    <dgm:pt modelId="{E9DC6E98-FAFB-4DB2-AB06-1EBD1607B143}" type="parTrans" cxnId="{37B5B004-A59E-4813-847F-715374098BE7}">
      <dgm:prSet/>
      <dgm:spPr/>
      <dgm:t>
        <a:bodyPr/>
        <a:lstStyle/>
        <a:p>
          <a:endParaRPr lang="en-GB"/>
        </a:p>
      </dgm:t>
    </dgm:pt>
    <dgm:pt modelId="{D87FD637-3679-4283-A05E-2F85612C536A}" type="sibTrans" cxnId="{37B5B004-A59E-4813-847F-715374098BE7}">
      <dgm:prSet/>
      <dgm:spPr/>
      <dgm:t>
        <a:bodyPr/>
        <a:lstStyle/>
        <a:p>
          <a:endParaRPr lang="en-GB"/>
        </a:p>
      </dgm:t>
    </dgm:pt>
    <dgm:pt modelId="{496970E8-4985-4DE9-A3A4-EC94F18FA0A5}">
      <dgm:prSet phldrT="[Text]"/>
      <dgm:spPr/>
      <dgm:t>
        <a:bodyPr/>
        <a:lstStyle/>
        <a:p>
          <a:r>
            <a:rPr lang="en-GB" dirty="0" smtClean="0">
              <a:ea typeface="ＭＳ Ｐゴシック"/>
            </a:rPr>
            <a:t>Station description</a:t>
          </a:r>
          <a:endParaRPr lang="en-GB" dirty="0"/>
        </a:p>
      </dgm:t>
    </dgm:pt>
    <dgm:pt modelId="{C6F1A663-85BA-486F-A617-0B4581F18CA5}" type="parTrans" cxnId="{BC6DDA3E-818B-4251-B905-962C6EA65F19}">
      <dgm:prSet/>
      <dgm:spPr/>
      <dgm:t>
        <a:bodyPr/>
        <a:lstStyle/>
        <a:p>
          <a:endParaRPr lang="en-GB"/>
        </a:p>
      </dgm:t>
    </dgm:pt>
    <dgm:pt modelId="{2BDB52CF-5124-456C-A5E8-F0714EA122DE}" type="sibTrans" cxnId="{BC6DDA3E-818B-4251-B905-962C6EA65F19}">
      <dgm:prSet/>
      <dgm:spPr/>
      <dgm:t>
        <a:bodyPr/>
        <a:lstStyle/>
        <a:p>
          <a:endParaRPr lang="en-GB"/>
        </a:p>
      </dgm:t>
    </dgm:pt>
    <dgm:pt modelId="{08ACD8C3-0348-4E80-97AF-BB8EED04D619}">
      <dgm:prSet/>
      <dgm:spPr/>
      <dgm:t>
        <a:bodyPr/>
        <a:lstStyle/>
        <a:p>
          <a:r>
            <a:rPr lang="en-GB" dirty="0" smtClean="0">
              <a:ea typeface="ＭＳ Ｐゴシック"/>
            </a:rPr>
            <a:t>Failure management</a:t>
          </a:r>
          <a:endParaRPr lang="en-GB" dirty="0">
            <a:ea typeface="ＭＳ Ｐゴシック"/>
          </a:endParaRPr>
        </a:p>
      </dgm:t>
    </dgm:pt>
    <dgm:pt modelId="{D3BF0130-671B-4555-979F-2F01F29E9729}" type="parTrans" cxnId="{1AB8104E-32DF-44DC-A196-CCDBA5F3EAB7}">
      <dgm:prSet/>
      <dgm:spPr/>
      <dgm:t>
        <a:bodyPr/>
        <a:lstStyle/>
        <a:p>
          <a:endParaRPr lang="en-GB"/>
        </a:p>
      </dgm:t>
    </dgm:pt>
    <dgm:pt modelId="{8FC99E78-C699-480B-8A00-1D790C80FE71}" type="sibTrans" cxnId="{1AB8104E-32DF-44DC-A196-CCDBA5F3EAB7}">
      <dgm:prSet/>
      <dgm:spPr/>
      <dgm:t>
        <a:bodyPr/>
        <a:lstStyle/>
        <a:p>
          <a:endParaRPr lang="en-GB"/>
        </a:p>
      </dgm:t>
    </dgm:pt>
    <dgm:pt modelId="{78EE50F5-19A4-462D-9EAB-1755B4290899}" type="pres">
      <dgm:prSet presAssocID="{B6126293-1039-4924-AC13-C0D293B4AF8A}" presName="Name0" presStyleCnt="0">
        <dgm:presLayoutVars>
          <dgm:dir/>
          <dgm:resizeHandles/>
        </dgm:presLayoutVars>
      </dgm:prSet>
      <dgm:spPr/>
    </dgm:pt>
    <dgm:pt modelId="{98F5DF9E-A81F-43F2-B3A4-D6BC0C140090}" type="pres">
      <dgm:prSet presAssocID="{496970E8-4985-4DE9-A3A4-EC94F18FA0A5}" presName="compNode" presStyleCnt="0"/>
      <dgm:spPr/>
    </dgm:pt>
    <dgm:pt modelId="{31130942-27C0-4ECF-A9E4-E6587D2DE32C}" type="pres">
      <dgm:prSet presAssocID="{496970E8-4985-4DE9-A3A4-EC94F18FA0A5}" presName="dummyConnPt" presStyleCnt="0"/>
      <dgm:spPr/>
    </dgm:pt>
    <dgm:pt modelId="{BB65D1FE-4975-4CE1-AE22-4ED99A834876}" type="pres">
      <dgm:prSet presAssocID="{496970E8-4985-4DE9-A3A4-EC94F18FA0A5}" presName="node" presStyleLbl="node1" presStyleIdx="0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A4749E7-BD83-4BC0-BEC6-C926CC6AF15B}" type="pres">
      <dgm:prSet presAssocID="{2BDB52CF-5124-456C-A5E8-F0714EA122DE}" presName="sibTrans" presStyleLbl="bgSibTrans2D1" presStyleIdx="0" presStyleCnt="17"/>
      <dgm:spPr/>
      <dgm:t>
        <a:bodyPr/>
        <a:lstStyle/>
        <a:p>
          <a:endParaRPr lang="en-GB"/>
        </a:p>
      </dgm:t>
    </dgm:pt>
    <dgm:pt modelId="{80FF5B84-EABC-4022-984A-4741D228FAD5}" type="pres">
      <dgm:prSet presAssocID="{4CAE65B2-D621-454A-ADA9-91BC807D87D4}" presName="compNode" presStyleCnt="0"/>
      <dgm:spPr/>
    </dgm:pt>
    <dgm:pt modelId="{E9B6614F-06C9-4C23-8EA6-ABBF4A15AFA6}" type="pres">
      <dgm:prSet presAssocID="{4CAE65B2-D621-454A-ADA9-91BC807D87D4}" presName="dummyConnPt" presStyleCnt="0"/>
      <dgm:spPr/>
    </dgm:pt>
    <dgm:pt modelId="{AE29AA3E-1466-4CBC-9C1B-84C02BFF4A57}" type="pres">
      <dgm:prSet presAssocID="{4CAE65B2-D621-454A-ADA9-91BC807D87D4}" presName="node" presStyleLbl="node1" presStyleIdx="1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415B72-1DD0-4D4A-9064-5E7A824E9291}" type="pres">
      <dgm:prSet presAssocID="{05230A8F-CD84-4C71-B29C-0CC166BFA8B0}" presName="sibTrans" presStyleLbl="bgSibTrans2D1" presStyleIdx="1" presStyleCnt="17"/>
      <dgm:spPr/>
      <dgm:t>
        <a:bodyPr/>
        <a:lstStyle/>
        <a:p>
          <a:endParaRPr lang="en-GB"/>
        </a:p>
      </dgm:t>
    </dgm:pt>
    <dgm:pt modelId="{F6FA7CCA-0D8C-4924-89D9-C4C6D7912B10}" type="pres">
      <dgm:prSet presAssocID="{45904813-5BB9-4542-8539-AA7597B642FC}" presName="compNode" presStyleCnt="0"/>
      <dgm:spPr/>
    </dgm:pt>
    <dgm:pt modelId="{7D40293A-F825-49D5-A049-A885B29D5848}" type="pres">
      <dgm:prSet presAssocID="{45904813-5BB9-4542-8539-AA7597B642FC}" presName="dummyConnPt" presStyleCnt="0"/>
      <dgm:spPr/>
    </dgm:pt>
    <dgm:pt modelId="{C716EB30-45A1-48ED-A5D0-62B1029562C8}" type="pres">
      <dgm:prSet presAssocID="{45904813-5BB9-4542-8539-AA7597B642FC}" presName="node" presStyleLbl="node1" presStyleIdx="2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C03C95-2219-4C7C-AD4A-1A67CF367133}" type="pres">
      <dgm:prSet presAssocID="{C6FEBDAF-33A2-4F93-8E95-DD997A90EF3F}" presName="sibTrans" presStyleLbl="bgSibTrans2D1" presStyleIdx="2" presStyleCnt="17"/>
      <dgm:spPr/>
      <dgm:t>
        <a:bodyPr/>
        <a:lstStyle/>
        <a:p>
          <a:endParaRPr lang="en-GB"/>
        </a:p>
      </dgm:t>
    </dgm:pt>
    <dgm:pt modelId="{69D106AD-A335-49E0-8983-AFDDD691C9BE}" type="pres">
      <dgm:prSet presAssocID="{F4BE783B-B9B0-4D67-8EE7-24065615117C}" presName="compNode" presStyleCnt="0"/>
      <dgm:spPr/>
    </dgm:pt>
    <dgm:pt modelId="{A89C46F9-64B5-467C-905F-32CE01F2F779}" type="pres">
      <dgm:prSet presAssocID="{F4BE783B-B9B0-4D67-8EE7-24065615117C}" presName="dummyConnPt" presStyleCnt="0"/>
      <dgm:spPr/>
    </dgm:pt>
    <dgm:pt modelId="{6446394E-4B71-49C7-A17E-7D8D9207EA8A}" type="pres">
      <dgm:prSet presAssocID="{F4BE783B-B9B0-4D67-8EE7-24065615117C}" presName="node" presStyleLbl="node1" presStyleIdx="3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6E471B-C0AB-49C6-A8DE-7BE6FC1906EE}" type="pres">
      <dgm:prSet presAssocID="{BFF8D40B-A7E9-4047-BF5C-F67BDEF7D74A}" presName="sibTrans" presStyleLbl="bgSibTrans2D1" presStyleIdx="3" presStyleCnt="17"/>
      <dgm:spPr/>
      <dgm:t>
        <a:bodyPr/>
        <a:lstStyle/>
        <a:p>
          <a:endParaRPr lang="en-GB"/>
        </a:p>
      </dgm:t>
    </dgm:pt>
    <dgm:pt modelId="{F5AF6B22-5575-4396-864F-0052B983ED6C}" type="pres">
      <dgm:prSet presAssocID="{2897524D-4EFD-44EB-A517-4F660A895B47}" presName="compNode" presStyleCnt="0"/>
      <dgm:spPr/>
    </dgm:pt>
    <dgm:pt modelId="{998B6C11-82D7-4682-8BE0-7674245B773B}" type="pres">
      <dgm:prSet presAssocID="{2897524D-4EFD-44EB-A517-4F660A895B47}" presName="dummyConnPt" presStyleCnt="0"/>
      <dgm:spPr/>
    </dgm:pt>
    <dgm:pt modelId="{4935CE0B-76B2-41E4-8960-E32E52E8D626}" type="pres">
      <dgm:prSet presAssocID="{2897524D-4EFD-44EB-A517-4F660A895B47}" presName="node" presStyleLbl="node1" presStyleIdx="4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A3EB2B-7E0D-45E7-8AD9-91DC9CA667DA}" type="pres">
      <dgm:prSet presAssocID="{8CA3967F-F04E-40F2-BD4F-450C1EF08DDE}" presName="sibTrans" presStyleLbl="bgSibTrans2D1" presStyleIdx="4" presStyleCnt="17"/>
      <dgm:spPr/>
      <dgm:t>
        <a:bodyPr/>
        <a:lstStyle/>
        <a:p>
          <a:endParaRPr lang="en-GB"/>
        </a:p>
      </dgm:t>
    </dgm:pt>
    <dgm:pt modelId="{76D62B6B-8FE3-4BD7-8D97-2806C9C63128}" type="pres">
      <dgm:prSet presAssocID="{ACE9EAC9-D328-42D4-8D7B-072481A63E19}" presName="compNode" presStyleCnt="0"/>
      <dgm:spPr/>
    </dgm:pt>
    <dgm:pt modelId="{48C0045A-E23B-43B7-B5A9-2A0A92A38CB0}" type="pres">
      <dgm:prSet presAssocID="{ACE9EAC9-D328-42D4-8D7B-072481A63E19}" presName="dummyConnPt" presStyleCnt="0"/>
      <dgm:spPr/>
    </dgm:pt>
    <dgm:pt modelId="{6E089591-DC76-4A95-8406-569880234CFB}" type="pres">
      <dgm:prSet presAssocID="{ACE9EAC9-D328-42D4-8D7B-072481A63E19}" presName="node" presStyleLbl="node1" presStyleIdx="5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A839857-4A5C-404A-AB11-B47D873EF2C7}" type="pres">
      <dgm:prSet presAssocID="{3B5A5535-302E-4284-A162-DFBC0EA93B03}" presName="sibTrans" presStyleLbl="bgSibTrans2D1" presStyleIdx="5" presStyleCnt="17"/>
      <dgm:spPr/>
      <dgm:t>
        <a:bodyPr/>
        <a:lstStyle/>
        <a:p>
          <a:endParaRPr lang="en-GB"/>
        </a:p>
      </dgm:t>
    </dgm:pt>
    <dgm:pt modelId="{35CA33DC-8CE8-4D11-9080-2B3747A722D8}" type="pres">
      <dgm:prSet presAssocID="{DE2C7F73-6677-473E-BACB-525B32B05A26}" presName="compNode" presStyleCnt="0"/>
      <dgm:spPr/>
    </dgm:pt>
    <dgm:pt modelId="{F260717B-7EC8-4D26-85F4-9A440C315BEF}" type="pres">
      <dgm:prSet presAssocID="{DE2C7F73-6677-473E-BACB-525B32B05A26}" presName="dummyConnPt" presStyleCnt="0"/>
      <dgm:spPr/>
    </dgm:pt>
    <dgm:pt modelId="{CD1D171C-A9B3-491C-A570-28CDCE62F75C}" type="pres">
      <dgm:prSet presAssocID="{DE2C7F73-6677-473E-BACB-525B32B05A26}" presName="node" presStyleLbl="node1" presStyleIdx="6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8DA484-4EF1-4B2E-842D-8C0EDA474DAF}" type="pres">
      <dgm:prSet presAssocID="{B8CCF14B-934B-4651-A1CB-4F3C48FCD7FA}" presName="sibTrans" presStyleLbl="bgSibTrans2D1" presStyleIdx="6" presStyleCnt="17"/>
      <dgm:spPr/>
      <dgm:t>
        <a:bodyPr/>
        <a:lstStyle/>
        <a:p>
          <a:endParaRPr lang="en-GB"/>
        </a:p>
      </dgm:t>
    </dgm:pt>
    <dgm:pt modelId="{FB18F065-5ACE-419C-8F4F-B37D749C0F23}" type="pres">
      <dgm:prSet presAssocID="{7339907E-A554-427C-B2A6-58D6424040CC}" presName="compNode" presStyleCnt="0"/>
      <dgm:spPr/>
    </dgm:pt>
    <dgm:pt modelId="{D1C16010-EC3A-4B90-A030-D793995BBA25}" type="pres">
      <dgm:prSet presAssocID="{7339907E-A554-427C-B2A6-58D6424040CC}" presName="dummyConnPt" presStyleCnt="0"/>
      <dgm:spPr/>
    </dgm:pt>
    <dgm:pt modelId="{84751450-9221-4CCD-81C5-B5135B7B6833}" type="pres">
      <dgm:prSet presAssocID="{7339907E-A554-427C-B2A6-58D6424040CC}" presName="node" presStyleLbl="node1" presStyleIdx="7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89AF87-1CA9-4F3E-9526-7A50562DF342}" type="pres">
      <dgm:prSet presAssocID="{BB2DBD2A-7F40-4D74-A8FB-BCBD8D4F2A2A}" presName="sibTrans" presStyleLbl="bgSibTrans2D1" presStyleIdx="7" presStyleCnt="17"/>
      <dgm:spPr/>
      <dgm:t>
        <a:bodyPr/>
        <a:lstStyle/>
        <a:p>
          <a:endParaRPr lang="en-GB"/>
        </a:p>
      </dgm:t>
    </dgm:pt>
    <dgm:pt modelId="{78FB7415-11EB-47DD-8443-B760722F7A14}" type="pres">
      <dgm:prSet presAssocID="{284CB938-0339-44B9-ABA4-CAA244EA0459}" presName="compNode" presStyleCnt="0"/>
      <dgm:spPr/>
    </dgm:pt>
    <dgm:pt modelId="{894E1C42-29AF-4976-ACF0-1EA9B0093DED}" type="pres">
      <dgm:prSet presAssocID="{284CB938-0339-44B9-ABA4-CAA244EA0459}" presName="dummyConnPt" presStyleCnt="0"/>
      <dgm:spPr/>
    </dgm:pt>
    <dgm:pt modelId="{08EA151B-DD95-45B7-BE7B-5547AC770099}" type="pres">
      <dgm:prSet presAssocID="{284CB938-0339-44B9-ABA4-CAA244EA0459}" presName="node" presStyleLbl="node1" presStyleIdx="8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83D2ED-7EA8-4C78-B18D-96E6F0B7BE6E}" type="pres">
      <dgm:prSet presAssocID="{A15963A3-9986-4C03-BC81-6F229C5B9D45}" presName="sibTrans" presStyleLbl="bgSibTrans2D1" presStyleIdx="8" presStyleCnt="17"/>
      <dgm:spPr/>
      <dgm:t>
        <a:bodyPr/>
        <a:lstStyle/>
        <a:p>
          <a:endParaRPr lang="en-GB"/>
        </a:p>
      </dgm:t>
    </dgm:pt>
    <dgm:pt modelId="{BAC7E943-C9C1-46C3-85B7-2B26C067D416}" type="pres">
      <dgm:prSet presAssocID="{476B57B6-20DE-4BF7-8C56-7296206CA58B}" presName="compNode" presStyleCnt="0"/>
      <dgm:spPr/>
    </dgm:pt>
    <dgm:pt modelId="{42123F97-962B-4A87-B9FF-7C7E989FAAC0}" type="pres">
      <dgm:prSet presAssocID="{476B57B6-20DE-4BF7-8C56-7296206CA58B}" presName="dummyConnPt" presStyleCnt="0"/>
      <dgm:spPr/>
    </dgm:pt>
    <dgm:pt modelId="{E2B7A673-9606-4E22-8EC8-AC97A355EC0D}" type="pres">
      <dgm:prSet presAssocID="{476B57B6-20DE-4BF7-8C56-7296206CA58B}" presName="node" presStyleLbl="node1" presStyleIdx="9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2DFA3FD-B60F-43A5-9C0C-43C607D4A097}" type="pres">
      <dgm:prSet presAssocID="{2F5AD6D2-5DA2-4CDF-8E56-1CBDBD0E78A5}" presName="sibTrans" presStyleLbl="bgSibTrans2D1" presStyleIdx="9" presStyleCnt="17"/>
      <dgm:spPr/>
      <dgm:t>
        <a:bodyPr/>
        <a:lstStyle/>
        <a:p>
          <a:endParaRPr lang="en-GB"/>
        </a:p>
      </dgm:t>
    </dgm:pt>
    <dgm:pt modelId="{8BEA3F1A-F1E1-4049-80EB-4BF341AB6308}" type="pres">
      <dgm:prSet presAssocID="{18B44EE5-D06F-4BF8-B792-571B5ECAE0A5}" presName="compNode" presStyleCnt="0"/>
      <dgm:spPr/>
    </dgm:pt>
    <dgm:pt modelId="{58B1C046-785B-4809-9880-95B424657F6B}" type="pres">
      <dgm:prSet presAssocID="{18B44EE5-D06F-4BF8-B792-571B5ECAE0A5}" presName="dummyConnPt" presStyleCnt="0"/>
      <dgm:spPr/>
    </dgm:pt>
    <dgm:pt modelId="{228FDC85-1F7E-44DB-A5A9-B8C47D776B29}" type="pres">
      <dgm:prSet presAssocID="{18B44EE5-D06F-4BF8-B792-571B5ECAE0A5}" presName="node" presStyleLbl="node1" presStyleIdx="10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E05400-CD93-4586-BA44-2739D539825D}" type="pres">
      <dgm:prSet presAssocID="{738BBDF5-9E38-4443-A106-26FFED87B202}" presName="sibTrans" presStyleLbl="bgSibTrans2D1" presStyleIdx="10" presStyleCnt="17"/>
      <dgm:spPr/>
      <dgm:t>
        <a:bodyPr/>
        <a:lstStyle/>
        <a:p>
          <a:endParaRPr lang="en-GB"/>
        </a:p>
      </dgm:t>
    </dgm:pt>
    <dgm:pt modelId="{4A6C9297-FB15-41F3-A82F-01202E7DA7D1}" type="pres">
      <dgm:prSet presAssocID="{4F9DE313-B94B-4E4E-A7A4-56E8B7264C96}" presName="compNode" presStyleCnt="0"/>
      <dgm:spPr/>
    </dgm:pt>
    <dgm:pt modelId="{39D00D2B-74CA-4B64-B46D-92D53F3AA980}" type="pres">
      <dgm:prSet presAssocID="{4F9DE313-B94B-4E4E-A7A4-56E8B7264C96}" presName="dummyConnPt" presStyleCnt="0"/>
      <dgm:spPr/>
    </dgm:pt>
    <dgm:pt modelId="{C4EA7499-CC6A-4FA2-8DA7-82BC2F9D7D8C}" type="pres">
      <dgm:prSet presAssocID="{4F9DE313-B94B-4E4E-A7A4-56E8B7264C96}" presName="node" presStyleLbl="node1" presStyleIdx="11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3FD0E9-377C-4A75-BFC6-03BADBC8A9FC}" type="pres">
      <dgm:prSet presAssocID="{225B10EC-4E41-47B7-A617-6970558A82C6}" presName="sibTrans" presStyleLbl="bgSibTrans2D1" presStyleIdx="11" presStyleCnt="17"/>
      <dgm:spPr/>
      <dgm:t>
        <a:bodyPr/>
        <a:lstStyle/>
        <a:p>
          <a:endParaRPr lang="en-GB"/>
        </a:p>
      </dgm:t>
    </dgm:pt>
    <dgm:pt modelId="{8506D82B-76FE-412D-AC2F-CF334874920F}" type="pres">
      <dgm:prSet presAssocID="{68FD7233-8EE0-4203-A14C-95F1A902AE9C}" presName="compNode" presStyleCnt="0"/>
      <dgm:spPr/>
    </dgm:pt>
    <dgm:pt modelId="{E56724E3-B36B-42FD-B363-014699EE233E}" type="pres">
      <dgm:prSet presAssocID="{68FD7233-8EE0-4203-A14C-95F1A902AE9C}" presName="dummyConnPt" presStyleCnt="0"/>
      <dgm:spPr/>
    </dgm:pt>
    <dgm:pt modelId="{DA5A7348-A357-483A-9AFB-8A20F26F8704}" type="pres">
      <dgm:prSet presAssocID="{68FD7233-8EE0-4203-A14C-95F1A902AE9C}" presName="node" presStyleLbl="node1" presStyleIdx="12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AE06750-ADF3-4400-9CE5-862FBB0F20F2}" type="pres">
      <dgm:prSet presAssocID="{A2ABED97-0513-4202-B44B-E8149C59155D}" presName="sibTrans" presStyleLbl="bgSibTrans2D1" presStyleIdx="12" presStyleCnt="17"/>
      <dgm:spPr/>
      <dgm:t>
        <a:bodyPr/>
        <a:lstStyle/>
        <a:p>
          <a:endParaRPr lang="en-GB"/>
        </a:p>
      </dgm:t>
    </dgm:pt>
    <dgm:pt modelId="{E1CB0158-632A-4BEA-B778-E33DE539241E}" type="pres">
      <dgm:prSet presAssocID="{5D2485CF-A9B6-4D62-A42F-0CB8167CB444}" presName="compNode" presStyleCnt="0"/>
      <dgm:spPr/>
    </dgm:pt>
    <dgm:pt modelId="{BE154CA6-8518-4029-8DB8-053ED1C2407B}" type="pres">
      <dgm:prSet presAssocID="{5D2485CF-A9B6-4D62-A42F-0CB8167CB444}" presName="dummyConnPt" presStyleCnt="0"/>
      <dgm:spPr/>
    </dgm:pt>
    <dgm:pt modelId="{E3D08D02-52E1-4A1F-807E-DCC79D9E1C38}" type="pres">
      <dgm:prSet presAssocID="{5D2485CF-A9B6-4D62-A42F-0CB8167CB444}" presName="node" presStyleLbl="node1" presStyleIdx="13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308189-4DC4-485E-A9DB-6EF51709A823}" type="pres">
      <dgm:prSet presAssocID="{F9B8389A-B855-4DA6-952E-7D58D9765416}" presName="sibTrans" presStyleLbl="bgSibTrans2D1" presStyleIdx="13" presStyleCnt="17"/>
      <dgm:spPr/>
      <dgm:t>
        <a:bodyPr/>
        <a:lstStyle/>
        <a:p>
          <a:endParaRPr lang="en-GB"/>
        </a:p>
      </dgm:t>
    </dgm:pt>
    <dgm:pt modelId="{F9880382-FB98-4B39-98FD-1811283B83F4}" type="pres">
      <dgm:prSet presAssocID="{08ACD8C3-0348-4E80-97AF-BB8EED04D619}" presName="compNode" presStyleCnt="0"/>
      <dgm:spPr/>
    </dgm:pt>
    <dgm:pt modelId="{84B0BE9D-4770-48D0-A43D-7A822ACD5E21}" type="pres">
      <dgm:prSet presAssocID="{08ACD8C3-0348-4E80-97AF-BB8EED04D619}" presName="dummyConnPt" presStyleCnt="0"/>
      <dgm:spPr/>
    </dgm:pt>
    <dgm:pt modelId="{1E6C6531-AB60-4A6F-925A-57F48CF5E688}" type="pres">
      <dgm:prSet presAssocID="{08ACD8C3-0348-4E80-97AF-BB8EED04D619}" presName="node" presStyleLbl="node1" presStyleIdx="14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3F16B8-B2AA-41BF-9C8D-DB46F4183B5D}" type="pres">
      <dgm:prSet presAssocID="{8FC99E78-C699-480B-8A00-1D790C80FE71}" presName="sibTrans" presStyleLbl="bgSibTrans2D1" presStyleIdx="14" presStyleCnt="17"/>
      <dgm:spPr/>
      <dgm:t>
        <a:bodyPr/>
        <a:lstStyle/>
        <a:p>
          <a:endParaRPr lang="en-GB"/>
        </a:p>
      </dgm:t>
    </dgm:pt>
    <dgm:pt modelId="{5F9FBA09-A43E-4C2E-AF53-C9E05CD1D79F}" type="pres">
      <dgm:prSet presAssocID="{B3815A46-A990-4712-ABD0-771728599EA9}" presName="compNode" presStyleCnt="0"/>
      <dgm:spPr/>
    </dgm:pt>
    <dgm:pt modelId="{38093D95-C3B7-4AAE-A1FC-5D96338B8041}" type="pres">
      <dgm:prSet presAssocID="{B3815A46-A990-4712-ABD0-771728599EA9}" presName="dummyConnPt" presStyleCnt="0"/>
      <dgm:spPr/>
    </dgm:pt>
    <dgm:pt modelId="{05D12D49-51F4-4D9C-8D38-7F327CF44F8A}" type="pres">
      <dgm:prSet presAssocID="{B3815A46-A990-4712-ABD0-771728599EA9}" presName="node" presStyleLbl="node1" presStyleIdx="15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3639D11-6246-4F16-8134-2F8182EE94F0}" type="pres">
      <dgm:prSet presAssocID="{84EDC426-2E4A-4B76-8EF9-9CDE9F1E466A}" presName="sibTrans" presStyleLbl="bgSibTrans2D1" presStyleIdx="15" presStyleCnt="17"/>
      <dgm:spPr/>
      <dgm:t>
        <a:bodyPr/>
        <a:lstStyle/>
        <a:p>
          <a:endParaRPr lang="en-GB"/>
        </a:p>
      </dgm:t>
    </dgm:pt>
    <dgm:pt modelId="{E249F96D-027E-4377-B62A-5F638D1EA527}" type="pres">
      <dgm:prSet presAssocID="{F56C1554-C931-48D3-8393-38DE3D95B3E3}" presName="compNode" presStyleCnt="0"/>
      <dgm:spPr/>
    </dgm:pt>
    <dgm:pt modelId="{FCD66098-2368-40D9-83ED-E2AE510D5011}" type="pres">
      <dgm:prSet presAssocID="{F56C1554-C931-48D3-8393-38DE3D95B3E3}" presName="dummyConnPt" presStyleCnt="0"/>
      <dgm:spPr/>
    </dgm:pt>
    <dgm:pt modelId="{520830F9-6122-441C-AFA5-DD38A05CDEAA}" type="pres">
      <dgm:prSet presAssocID="{F56C1554-C931-48D3-8393-38DE3D95B3E3}" presName="node" presStyleLbl="node1" presStyleIdx="16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73C3FF5-1E0F-449B-BFD5-8EF90969FF9A}" type="pres">
      <dgm:prSet presAssocID="{B053CC98-99E3-45EE-A7CA-D91881CB000E}" presName="sibTrans" presStyleLbl="bgSibTrans2D1" presStyleIdx="16" presStyleCnt="17"/>
      <dgm:spPr/>
      <dgm:t>
        <a:bodyPr/>
        <a:lstStyle/>
        <a:p>
          <a:endParaRPr lang="en-GB"/>
        </a:p>
      </dgm:t>
    </dgm:pt>
    <dgm:pt modelId="{91A09BC4-D2D7-4361-8FAC-BA898299D3BE}" type="pres">
      <dgm:prSet presAssocID="{109F1434-E3C0-4A45-93F3-5F099934F303}" presName="compNode" presStyleCnt="0"/>
      <dgm:spPr/>
    </dgm:pt>
    <dgm:pt modelId="{508E4419-7BF6-481E-AD98-821DE5590F8D}" type="pres">
      <dgm:prSet presAssocID="{109F1434-E3C0-4A45-93F3-5F099934F303}" presName="dummyConnPt" presStyleCnt="0"/>
      <dgm:spPr/>
    </dgm:pt>
    <dgm:pt modelId="{23F27E45-80C9-4D72-BB18-50DDD8B7A38A}" type="pres">
      <dgm:prSet presAssocID="{109F1434-E3C0-4A45-93F3-5F099934F303}" presName="node" presStyleLbl="node1" presStyleIdx="17" presStyleCnt="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92F2C73-EFE3-49AF-9E20-EFBCA102B907}" type="presOf" srcId="{7339907E-A554-427C-B2A6-58D6424040CC}" destId="{84751450-9221-4CCD-81C5-B5135B7B6833}" srcOrd="0" destOrd="0" presId="urn:microsoft.com/office/officeart/2005/8/layout/bProcess4"/>
    <dgm:cxn modelId="{8E92BE47-96BF-43BF-A9BE-55393F7D05DE}" type="presOf" srcId="{4F9DE313-B94B-4E4E-A7A4-56E8B7264C96}" destId="{C4EA7499-CC6A-4FA2-8DA7-82BC2F9D7D8C}" srcOrd="0" destOrd="0" presId="urn:microsoft.com/office/officeart/2005/8/layout/bProcess4"/>
    <dgm:cxn modelId="{B51E8A92-D12A-44DF-BC0F-2987AE2499EB}" type="presOf" srcId="{8FC99E78-C699-480B-8A00-1D790C80FE71}" destId="{373F16B8-B2AA-41BF-9C8D-DB46F4183B5D}" srcOrd="0" destOrd="0" presId="urn:microsoft.com/office/officeart/2005/8/layout/bProcess4"/>
    <dgm:cxn modelId="{052A7194-E7C9-4CF1-8446-94EFCC6076DF}" srcId="{B6126293-1039-4924-AC13-C0D293B4AF8A}" destId="{2897524D-4EFD-44EB-A517-4F660A895B47}" srcOrd="4" destOrd="0" parTransId="{440963E9-14C6-4F98-BFC0-CE561C87100E}" sibTransId="{8CA3967F-F04E-40F2-BD4F-450C1EF08DDE}"/>
    <dgm:cxn modelId="{9B7DB924-349D-4F2D-85D6-682CC0C465A4}" type="presOf" srcId="{ACE9EAC9-D328-42D4-8D7B-072481A63E19}" destId="{6E089591-DC76-4A95-8406-569880234CFB}" srcOrd="0" destOrd="0" presId="urn:microsoft.com/office/officeart/2005/8/layout/bProcess4"/>
    <dgm:cxn modelId="{BC00BE4F-042B-44EE-8B19-58E48AFAB733}" srcId="{B6126293-1039-4924-AC13-C0D293B4AF8A}" destId="{18B44EE5-D06F-4BF8-B792-571B5ECAE0A5}" srcOrd="10" destOrd="0" parTransId="{B790A176-2F82-49F2-AD30-0BF91715C26B}" sibTransId="{738BBDF5-9E38-4443-A106-26FFED87B202}"/>
    <dgm:cxn modelId="{F3D60616-043C-4B86-B53E-CCE45934048A}" srcId="{B6126293-1039-4924-AC13-C0D293B4AF8A}" destId="{F4BE783B-B9B0-4D67-8EE7-24065615117C}" srcOrd="3" destOrd="0" parTransId="{DEB1E7D3-7892-4BC6-B3AB-F365EA67928D}" sibTransId="{BFF8D40B-A7E9-4047-BF5C-F67BDEF7D74A}"/>
    <dgm:cxn modelId="{2D6F05F8-F0AE-4EB7-A90A-9F65122EE676}" type="presOf" srcId="{B3815A46-A990-4712-ABD0-771728599EA9}" destId="{05D12D49-51F4-4D9C-8D38-7F327CF44F8A}" srcOrd="0" destOrd="0" presId="urn:microsoft.com/office/officeart/2005/8/layout/bProcess4"/>
    <dgm:cxn modelId="{B67ADFD7-5A1D-4065-9767-0437DBC0874F}" type="presOf" srcId="{738BBDF5-9E38-4443-A106-26FFED87B202}" destId="{ACE05400-CD93-4586-BA44-2739D539825D}" srcOrd="0" destOrd="0" presId="urn:microsoft.com/office/officeart/2005/8/layout/bProcess4"/>
    <dgm:cxn modelId="{8C3E390A-8CC1-431E-9122-8308F0BBB413}" type="presOf" srcId="{08ACD8C3-0348-4E80-97AF-BB8EED04D619}" destId="{1E6C6531-AB60-4A6F-925A-57F48CF5E688}" srcOrd="0" destOrd="0" presId="urn:microsoft.com/office/officeart/2005/8/layout/bProcess4"/>
    <dgm:cxn modelId="{384CA2FF-7222-4B03-BC39-C30889291C2F}" type="presOf" srcId="{496970E8-4985-4DE9-A3A4-EC94F18FA0A5}" destId="{BB65D1FE-4975-4CE1-AE22-4ED99A834876}" srcOrd="0" destOrd="0" presId="urn:microsoft.com/office/officeart/2005/8/layout/bProcess4"/>
    <dgm:cxn modelId="{1AB8104E-32DF-44DC-A196-CCDBA5F3EAB7}" srcId="{B6126293-1039-4924-AC13-C0D293B4AF8A}" destId="{08ACD8C3-0348-4E80-97AF-BB8EED04D619}" srcOrd="14" destOrd="0" parTransId="{D3BF0130-671B-4555-979F-2F01F29E9729}" sibTransId="{8FC99E78-C699-480B-8A00-1D790C80FE71}"/>
    <dgm:cxn modelId="{387541F6-EDFD-45B2-AE6C-EB579B38F780}" type="presOf" srcId="{109F1434-E3C0-4A45-93F3-5F099934F303}" destId="{23F27E45-80C9-4D72-BB18-50DDD8B7A38A}" srcOrd="0" destOrd="0" presId="urn:microsoft.com/office/officeart/2005/8/layout/bProcess4"/>
    <dgm:cxn modelId="{AD2D60C8-1991-449A-A677-97507DA44E79}" type="presOf" srcId="{A15963A3-9986-4C03-BC81-6F229C5B9D45}" destId="{5983D2ED-7EA8-4C78-B18D-96E6F0B7BE6E}" srcOrd="0" destOrd="0" presId="urn:microsoft.com/office/officeart/2005/8/layout/bProcess4"/>
    <dgm:cxn modelId="{37B5B004-A59E-4813-847F-715374098BE7}" srcId="{B6126293-1039-4924-AC13-C0D293B4AF8A}" destId="{109F1434-E3C0-4A45-93F3-5F099934F303}" srcOrd="17" destOrd="0" parTransId="{E9DC6E98-FAFB-4DB2-AB06-1EBD1607B143}" sibTransId="{D87FD637-3679-4283-A05E-2F85612C536A}"/>
    <dgm:cxn modelId="{475B3A0A-DC2B-435E-BF70-2563D0E7B0D0}" type="presOf" srcId="{F4BE783B-B9B0-4D67-8EE7-24065615117C}" destId="{6446394E-4B71-49C7-A17E-7D8D9207EA8A}" srcOrd="0" destOrd="0" presId="urn:microsoft.com/office/officeart/2005/8/layout/bProcess4"/>
    <dgm:cxn modelId="{B850AC81-E4BA-4BC5-BD17-532E13DD3A78}" type="presOf" srcId="{284CB938-0339-44B9-ABA4-CAA244EA0459}" destId="{08EA151B-DD95-45B7-BE7B-5547AC770099}" srcOrd="0" destOrd="0" presId="urn:microsoft.com/office/officeart/2005/8/layout/bProcess4"/>
    <dgm:cxn modelId="{E466A81C-D70E-4E92-99F6-601FFA41F327}" type="presOf" srcId="{B053CC98-99E3-45EE-A7CA-D91881CB000E}" destId="{973C3FF5-1E0F-449B-BFD5-8EF90969FF9A}" srcOrd="0" destOrd="0" presId="urn:microsoft.com/office/officeart/2005/8/layout/bProcess4"/>
    <dgm:cxn modelId="{349E70AE-1DF6-4579-A90B-856A257CBF3C}" srcId="{B6126293-1039-4924-AC13-C0D293B4AF8A}" destId="{4CAE65B2-D621-454A-ADA9-91BC807D87D4}" srcOrd="1" destOrd="0" parTransId="{D1E4FD2A-9E9C-40F0-B77C-870511D37A9F}" sibTransId="{05230A8F-CD84-4C71-B29C-0CC166BFA8B0}"/>
    <dgm:cxn modelId="{46358622-B27C-451A-B8A9-32D6C3D87B7E}" type="presOf" srcId="{F9B8389A-B855-4DA6-952E-7D58D9765416}" destId="{21308189-4DC4-485E-A9DB-6EF51709A823}" srcOrd="0" destOrd="0" presId="urn:microsoft.com/office/officeart/2005/8/layout/bProcess4"/>
    <dgm:cxn modelId="{E8933922-6CA2-49E5-8FCB-768649B1F029}" type="presOf" srcId="{BB2DBD2A-7F40-4D74-A8FB-BCBD8D4F2A2A}" destId="{8689AF87-1CA9-4F3E-9526-7A50562DF342}" srcOrd="0" destOrd="0" presId="urn:microsoft.com/office/officeart/2005/8/layout/bProcess4"/>
    <dgm:cxn modelId="{941DDB93-BD02-402C-9CD5-4F1A459F9821}" type="presOf" srcId="{F56C1554-C931-48D3-8393-38DE3D95B3E3}" destId="{520830F9-6122-441C-AFA5-DD38A05CDEAA}" srcOrd="0" destOrd="0" presId="urn:microsoft.com/office/officeart/2005/8/layout/bProcess4"/>
    <dgm:cxn modelId="{CF956FD9-0F82-4F58-8CA1-C66D0D55D036}" srcId="{B6126293-1039-4924-AC13-C0D293B4AF8A}" destId="{4F9DE313-B94B-4E4E-A7A4-56E8B7264C96}" srcOrd="11" destOrd="0" parTransId="{F522777B-8583-4408-BB09-D2A8DC6B4809}" sibTransId="{225B10EC-4E41-47B7-A617-6970558A82C6}"/>
    <dgm:cxn modelId="{9573612E-E9EE-4A43-86AF-597F0C86E1E1}" type="presOf" srcId="{B6126293-1039-4924-AC13-C0D293B4AF8A}" destId="{78EE50F5-19A4-462D-9EAB-1755B4290899}" srcOrd="0" destOrd="0" presId="urn:microsoft.com/office/officeart/2005/8/layout/bProcess4"/>
    <dgm:cxn modelId="{79AC9FD4-A726-4120-927F-D85C9EECBFB5}" type="presOf" srcId="{8CA3967F-F04E-40F2-BD4F-450C1EF08DDE}" destId="{E8A3EB2B-7E0D-45E7-8AD9-91DC9CA667DA}" srcOrd="0" destOrd="0" presId="urn:microsoft.com/office/officeart/2005/8/layout/bProcess4"/>
    <dgm:cxn modelId="{D13560D5-AB9B-4E17-BEBC-EC4698634677}" srcId="{B6126293-1039-4924-AC13-C0D293B4AF8A}" destId="{ACE9EAC9-D328-42D4-8D7B-072481A63E19}" srcOrd="5" destOrd="0" parTransId="{BBD494FA-F09F-4970-BDBD-3A40B0F9DAB8}" sibTransId="{3B5A5535-302E-4284-A162-DFBC0EA93B03}"/>
    <dgm:cxn modelId="{75C30026-D88E-4857-99F6-C4F1E179F48B}" srcId="{B6126293-1039-4924-AC13-C0D293B4AF8A}" destId="{5D2485CF-A9B6-4D62-A42F-0CB8167CB444}" srcOrd="13" destOrd="0" parTransId="{5ECE020F-6B79-4906-A06D-DC87A6A47AC3}" sibTransId="{F9B8389A-B855-4DA6-952E-7D58D9765416}"/>
    <dgm:cxn modelId="{E6D35869-1B27-49AE-9F08-CF7431C1120F}" type="presOf" srcId="{5D2485CF-A9B6-4D62-A42F-0CB8167CB444}" destId="{E3D08D02-52E1-4A1F-807E-DCC79D9E1C38}" srcOrd="0" destOrd="0" presId="urn:microsoft.com/office/officeart/2005/8/layout/bProcess4"/>
    <dgm:cxn modelId="{5C481C1E-CA5D-4FAD-8667-06DCB3B67EF2}" type="presOf" srcId="{84EDC426-2E4A-4B76-8EF9-9CDE9F1E466A}" destId="{13639D11-6246-4F16-8134-2F8182EE94F0}" srcOrd="0" destOrd="0" presId="urn:microsoft.com/office/officeart/2005/8/layout/bProcess4"/>
    <dgm:cxn modelId="{62B54D33-1AB3-4795-B8E6-21FE51701E8C}" type="presOf" srcId="{476B57B6-20DE-4BF7-8C56-7296206CA58B}" destId="{E2B7A673-9606-4E22-8EC8-AC97A355EC0D}" srcOrd="0" destOrd="0" presId="urn:microsoft.com/office/officeart/2005/8/layout/bProcess4"/>
    <dgm:cxn modelId="{686F1162-87A0-4109-9264-5551E49C5F41}" type="presOf" srcId="{4CAE65B2-D621-454A-ADA9-91BC807D87D4}" destId="{AE29AA3E-1466-4CBC-9C1B-84C02BFF4A57}" srcOrd="0" destOrd="0" presId="urn:microsoft.com/office/officeart/2005/8/layout/bProcess4"/>
    <dgm:cxn modelId="{EAAAFEC5-0912-4A78-BE57-AF4FCA9D5CC3}" srcId="{B6126293-1039-4924-AC13-C0D293B4AF8A}" destId="{DE2C7F73-6677-473E-BACB-525B32B05A26}" srcOrd="6" destOrd="0" parTransId="{0C5B0063-F3EB-434F-AD7E-4A84B23AC941}" sibTransId="{B8CCF14B-934B-4651-A1CB-4F3C48FCD7FA}"/>
    <dgm:cxn modelId="{A2CADE29-7D0E-4B4E-8319-FB108D602457}" srcId="{B6126293-1039-4924-AC13-C0D293B4AF8A}" destId="{284CB938-0339-44B9-ABA4-CAA244EA0459}" srcOrd="8" destOrd="0" parTransId="{272E9164-F6C5-46A6-8A7F-09133A4E65AA}" sibTransId="{A15963A3-9986-4C03-BC81-6F229C5B9D45}"/>
    <dgm:cxn modelId="{6B1DD5C6-849E-403B-80E3-AF33826304EA}" srcId="{B6126293-1039-4924-AC13-C0D293B4AF8A}" destId="{476B57B6-20DE-4BF7-8C56-7296206CA58B}" srcOrd="9" destOrd="0" parTransId="{F266BC33-0D70-4E1E-93CF-5997C9E36F17}" sibTransId="{2F5AD6D2-5DA2-4CDF-8E56-1CBDBD0E78A5}"/>
    <dgm:cxn modelId="{9861768B-FE78-4BF0-A820-21172F6DDACD}" srcId="{B6126293-1039-4924-AC13-C0D293B4AF8A}" destId="{B3815A46-A990-4712-ABD0-771728599EA9}" srcOrd="15" destOrd="0" parTransId="{CCD96436-64B5-4DF0-A6C3-F1FE5BE0FF4C}" sibTransId="{84EDC426-2E4A-4B76-8EF9-9CDE9F1E466A}"/>
    <dgm:cxn modelId="{CDC3ED1B-EA6B-48FB-B9C4-B8C215052E63}" type="presOf" srcId="{A2ABED97-0513-4202-B44B-E8149C59155D}" destId="{2AE06750-ADF3-4400-9CE5-862FBB0F20F2}" srcOrd="0" destOrd="0" presId="urn:microsoft.com/office/officeart/2005/8/layout/bProcess4"/>
    <dgm:cxn modelId="{71869F23-3504-4C76-86F6-F2A92FD4805B}" type="presOf" srcId="{05230A8F-CD84-4C71-B29C-0CC166BFA8B0}" destId="{75415B72-1DD0-4D4A-9064-5E7A824E9291}" srcOrd="0" destOrd="0" presId="urn:microsoft.com/office/officeart/2005/8/layout/bProcess4"/>
    <dgm:cxn modelId="{332D84D7-2AA2-4EE4-B26C-4A492402D8DD}" type="presOf" srcId="{DE2C7F73-6677-473E-BACB-525B32B05A26}" destId="{CD1D171C-A9B3-491C-A570-28CDCE62F75C}" srcOrd="0" destOrd="0" presId="urn:microsoft.com/office/officeart/2005/8/layout/bProcess4"/>
    <dgm:cxn modelId="{088F823B-D8BB-46AF-B3BA-8758490BA375}" type="presOf" srcId="{68FD7233-8EE0-4203-A14C-95F1A902AE9C}" destId="{DA5A7348-A357-483A-9AFB-8A20F26F8704}" srcOrd="0" destOrd="0" presId="urn:microsoft.com/office/officeart/2005/8/layout/bProcess4"/>
    <dgm:cxn modelId="{DDB9E4DF-DBF4-4688-B473-1E06A8DACA59}" srcId="{B6126293-1039-4924-AC13-C0D293B4AF8A}" destId="{68FD7233-8EE0-4203-A14C-95F1A902AE9C}" srcOrd="12" destOrd="0" parTransId="{B5E2639D-BB27-42C9-BA6B-66A146A23CEA}" sibTransId="{A2ABED97-0513-4202-B44B-E8149C59155D}"/>
    <dgm:cxn modelId="{FB3EDBFC-535A-40AA-851B-C5EB7D2895CC}" type="presOf" srcId="{B8CCF14B-934B-4651-A1CB-4F3C48FCD7FA}" destId="{7D8DA484-4EF1-4B2E-842D-8C0EDA474DAF}" srcOrd="0" destOrd="0" presId="urn:microsoft.com/office/officeart/2005/8/layout/bProcess4"/>
    <dgm:cxn modelId="{A4F85411-D64A-4ABF-B413-E93B79E138CB}" srcId="{B6126293-1039-4924-AC13-C0D293B4AF8A}" destId="{45904813-5BB9-4542-8539-AA7597B642FC}" srcOrd="2" destOrd="0" parTransId="{31C79B89-1B8D-4EA2-B7F4-4D8A4DAC0BCD}" sibTransId="{C6FEBDAF-33A2-4F93-8E95-DD997A90EF3F}"/>
    <dgm:cxn modelId="{BC6DDA3E-818B-4251-B905-962C6EA65F19}" srcId="{B6126293-1039-4924-AC13-C0D293B4AF8A}" destId="{496970E8-4985-4DE9-A3A4-EC94F18FA0A5}" srcOrd="0" destOrd="0" parTransId="{C6F1A663-85BA-486F-A617-0B4581F18CA5}" sibTransId="{2BDB52CF-5124-456C-A5E8-F0714EA122DE}"/>
    <dgm:cxn modelId="{26A79B09-3532-4432-94DF-23C526FD3C80}" type="presOf" srcId="{2BDB52CF-5124-456C-A5E8-F0714EA122DE}" destId="{0A4749E7-BD83-4BC0-BEC6-C926CC6AF15B}" srcOrd="0" destOrd="0" presId="urn:microsoft.com/office/officeart/2005/8/layout/bProcess4"/>
    <dgm:cxn modelId="{536743E6-468F-4F88-9C63-BA31C65A3BE1}" type="presOf" srcId="{3B5A5535-302E-4284-A162-DFBC0EA93B03}" destId="{3A839857-4A5C-404A-AB11-B47D873EF2C7}" srcOrd="0" destOrd="0" presId="urn:microsoft.com/office/officeart/2005/8/layout/bProcess4"/>
    <dgm:cxn modelId="{DB72415F-34E4-4AC9-A8A1-1E87A881C9F6}" type="presOf" srcId="{18B44EE5-D06F-4BF8-B792-571B5ECAE0A5}" destId="{228FDC85-1F7E-44DB-A5A9-B8C47D776B29}" srcOrd="0" destOrd="0" presId="urn:microsoft.com/office/officeart/2005/8/layout/bProcess4"/>
    <dgm:cxn modelId="{E28BA17A-FE39-40A7-8C44-DDD257FFFCD1}" srcId="{B6126293-1039-4924-AC13-C0D293B4AF8A}" destId="{7339907E-A554-427C-B2A6-58D6424040CC}" srcOrd="7" destOrd="0" parTransId="{C5308D25-6FBF-4C80-9A00-30D2115D6CEA}" sibTransId="{BB2DBD2A-7F40-4D74-A8FB-BCBD8D4F2A2A}"/>
    <dgm:cxn modelId="{46D96417-5447-4521-9AF7-7F8A2FFD6C3D}" type="presOf" srcId="{BFF8D40B-A7E9-4047-BF5C-F67BDEF7D74A}" destId="{0B6E471B-C0AB-49C6-A8DE-7BE6FC1906EE}" srcOrd="0" destOrd="0" presId="urn:microsoft.com/office/officeart/2005/8/layout/bProcess4"/>
    <dgm:cxn modelId="{619B5749-312C-4C55-986A-A0F3E7A63561}" type="presOf" srcId="{C6FEBDAF-33A2-4F93-8E95-DD997A90EF3F}" destId="{EEC03C95-2219-4C7C-AD4A-1A67CF367133}" srcOrd="0" destOrd="0" presId="urn:microsoft.com/office/officeart/2005/8/layout/bProcess4"/>
    <dgm:cxn modelId="{5092A342-F202-4881-9BFC-105FA7FF1513}" type="presOf" srcId="{45904813-5BB9-4542-8539-AA7597B642FC}" destId="{C716EB30-45A1-48ED-A5D0-62B1029562C8}" srcOrd="0" destOrd="0" presId="urn:microsoft.com/office/officeart/2005/8/layout/bProcess4"/>
    <dgm:cxn modelId="{7D5746C6-C1D6-4A61-87C6-77EA6BAB5340}" type="presOf" srcId="{2897524D-4EFD-44EB-A517-4F660A895B47}" destId="{4935CE0B-76B2-41E4-8960-E32E52E8D626}" srcOrd="0" destOrd="0" presId="urn:microsoft.com/office/officeart/2005/8/layout/bProcess4"/>
    <dgm:cxn modelId="{7B434F0F-8D6C-4EEC-90E7-956F7DD8B6D2}" type="presOf" srcId="{225B10EC-4E41-47B7-A617-6970558A82C6}" destId="{153FD0E9-377C-4A75-BFC6-03BADBC8A9FC}" srcOrd="0" destOrd="0" presId="urn:microsoft.com/office/officeart/2005/8/layout/bProcess4"/>
    <dgm:cxn modelId="{2B866649-18E3-4B87-A83A-9D427869A996}" type="presOf" srcId="{2F5AD6D2-5DA2-4CDF-8E56-1CBDBD0E78A5}" destId="{D2DFA3FD-B60F-43A5-9C0C-43C607D4A097}" srcOrd="0" destOrd="0" presId="urn:microsoft.com/office/officeart/2005/8/layout/bProcess4"/>
    <dgm:cxn modelId="{63ACDB71-A70F-4BFD-B8C8-BDE733345AEF}" srcId="{B6126293-1039-4924-AC13-C0D293B4AF8A}" destId="{F56C1554-C931-48D3-8393-38DE3D95B3E3}" srcOrd="16" destOrd="0" parTransId="{79847E7F-B408-4900-A0F8-1FDA06338033}" sibTransId="{B053CC98-99E3-45EE-A7CA-D91881CB000E}"/>
    <dgm:cxn modelId="{7394284F-9EA1-4179-A82E-A4241798026B}" type="presParOf" srcId="{78EE50F5-19A4-462D-9EAB-1755B4290899}" destId="{98F5DF9E-A81F-43F2-B3A4-D6BC0C140090}" srcOrd="0" destOrd="0" presId="urn:microsoft.com/office/officeart/2005/8/layout/bProcess4"/>
    <dgm:cxn modelId="{C1D4F55A-25B8-45D4-BE04-871E38899184}" type="presParOf" srcId="{98F5DF9E-A81F-43F2-B3A4-D6BC0C140090}" destId="{31130942-27C0-4ECF-A9E4-E6587D2DE32C}" srcOrd="0" destOrd="0" presId="urn:microsoft.com/office/officeart/2005/8/layout/bProcess4"/>
    <dgm:cxn modelId="{0D5EE957-590E-43A3-890E-C8E48C4BEB8E}" type="presParOf" srcId="{98F5DF9E-A81F-43F2-B3A4-D6BC0C140090}" destId="{BB65D1FE-4975-4CE1-AE22-4ED99A834876}" srcOrd="1" destOrd="0" presId="urn:microsoft.com/office/officeart/2005/8/layout/bProcess4"/>
    <dgm:cxn modelId="{B4FF7988-CD59-4E56-96D2-57E5B35B504C}" type="presParOf" srcId="{78EE50F5-19A4-462D-9EAB-1755B4290899}" destId="{0A4749E7-BD83-4BC0-BEC6-C926CC6AF15B}" srcOrd="1" destOrd="0" presId="urn:microsoft.com/office/officeart/2005/8/layout/bProcess4"/>
    <dgm:cxn modelId="{1A2E34D9-9F02-4B6C-B83B-EFDDB057279C}" type="presParOf" srcId="{78EE50F5-19A4-462D-9EAB-1755B4290899}" destId="{80FF5B84-EABC-4022-984A-4741D228FAD5}" srcOrd="2" destOrd="0" presId="urn:microsoft.com/office/officeart/2005/8/layout/bProcess4"/>
    <dgm:cxn modelId="{A8F094D5-C046-4007-A496-B817012755DE}" type="presParOf" srcId="{80FF5B84-EABC-4022-984A-4741D228FAD5}" destId="{E9B6614F-06C9-4C23-8EA6-ABBF4A15AFA6}" srcOrd="0" destOrd="0" presId="urn:microsoft.com/office/officeart/2005/8/layout/bProcess4"/>
    <dgm:cxn modelId="{0064B0EC-ADD7-4219-BD39-AE7E48CD489A}" type="presParOf" srcId="{80FF5B84-EABC-4022-984A-4741D228FAD5}" destId="{AE29AA3E-1466-4CBC-9C1B-84C02BFF4A57}" srcOrd="1" destOrd="0" presId="urn:microsoft.com/office/officeart/2005/8/layout/bProcess4"/>
    <dgm:cxn modelId="{068D5ED9-8CE2-47F1-AF9F-44E8A16CFB3D}" type="presParOf" srcId="{78EE50F5-19A4-462D-9EAB-1755B4290899}" destId="{75415B72-1DD0-4D4A-9064-5E7A824E9291}" srcOrd="3" destOrd="0" presId="urn:microsoft.com/office/officeart/2005/8/layout/bProcess4"/>
    <dgm:cxn modelId="{2CAB338D-A35E-472C-88C7-3B186C0C5905}" type="presParOf" srcId="{78EE50F5-19A4-462D-9EAB-1755B4290899}" destId="{F6FA7CCA-0D8C-4924-89D9-C4C6D7912B10}" srcOrd="4" destOrd="0" presId="urn:microsoft.com/office/officeart/2005/8/layout/bProcess4"/>
    <dgm:cxn modelId="{CA2A77A0-4AD1-4BB6-A2D7-1778588FA2C9}" type="presParOf" srcId="{F6FA7CCA-0D8C-4924-89D9-C4C6D7912B10}" destId="{7D40293A-F825-49D5-A049-A885B29D5848}" srcOrd="0" destOrd="0" presId="urn:microsoft.com/office/officeart/2005/8/layout/bProcess4"/>
    <dgm:cxn modelId="{6DF5CFBB-AD4D-4746-B956-D21AC9E10784}" type="presParOf" srcId="{F6FA7CCA-0D8C-4924-89D9-C4C6D7912B10}" destId="{C716EB30-45A1-48ED-A5D0-62B1029562C8}" srcOrd="1" destOrd="0" presId="urn:microsoft.com/office/officeart/2005/8/layout/bProcess4"/>
    <dgm:cxn modelId="{6A61120F-961A-4563-A657-C6B9FABB623F}" type="presParOf" srcId="{78EE50F5-19A4-462D-9EAB-1755B4290899}" destId="{EEC03C95-2219-4C7C-AD4A-1A67CF367133}" srcOrd="5" destOrd="0" presId="urn:microsoft.com/office/officeart/2005/8/layout/bProcess4"/>
    <dgm:cxn modelId="{D5CBD34E-1275-47C4-B071-9F1734F64A64}" type="presParOf" srcId="{78EE50F5-19A4-462D-9EAB-1755B4290899}" destId="{69D106AD-A335-49E0-8983-AFDDD691C9BE}" srcOrd="6" destOrd="0" presId="urn:microsoft.com/office/officeart/2005/8/layout/bProcess4"/>
    <dgm:cxn modelId="{C8C33FE4-3E38-4955-823B-7F9A92C3411B}" type="presParOf" srcId="{69D106AD-A335-49E0-8983-AFDDD691C9BE}" destId="{A89C46F9-64B5-467C-905F-32CE01F2F779}" srcOrd="0" destOrd="0" presId="urn:microsoft.com/office/officeart/2005/8/layout/bProcess4"/>
    <dgm:cxn modelId="{1383D05A-EE06-4BA6-B8F0-F1127EF6A805}" type="presParOf" srcId="{69D106AD-A335-49E0-8983-AFDDD691C9BE}" destId="{6446394E-4B71-49C7-A17E-7D8D9207EA8A}" srcOrd="1" destOrd="0" presId="urn:microsoft.com/office/officeart/2005/8/layout/bProcess4"/>
    <dgm:cxn modelId="{609D0A7F-E4F1-492F-BF90-2092E0C75ECF}" type="presParOf" srcId="{78EE50F5-19A4-462D-9EAB-1755B4290899}" destId="{0B6E471B-C0AB-49C6-A8DE-7BE6FC1906EE}" srcOrd="7" destOrd="0" presId="urn:microsoft.com/office/officeart/2005/8/layout/bProcess4"/>
    <dgm:cxn modelId="{E6178470-0338-4DCD-832E-C62680AEAB46}" type="presParOf" srcId="{78EE50F5-19A4-462D-9EAB-1755B4290899}" destId="{F5AF6B22-5575-4396-864F-0052B983ED6C}" srcOrd="8" destOrd="0" presId="urn:microsoft.com/office/officeart/2005/8/layout/bProcess4"/>
    <dgm:cxn modelId="{AF307A34-A3CD-4F0F-B265-D295DFD1E713}" type="presParOf" srcId="{F5AF6B22-5575-4396-864F-0052B983ED6C}" destId="{998B6C11-82D7-4682-8BE0-7674245B773B}" srcOrd="0" destOrd="0" presId="urn:microsoft.com/office/officeart/2005/8/layout/bProcess4"/>
    <dgm:cxn modelId="{D373DC60-9370-47C1-8264-03C770E45A69}" type="presParOf" srcId="{F5AF6B22-5575-4396-864F-0052B983ED6C}" destId="{4935CE0B-76B2-41E4-8960-E32E52E8D626}" srcOrd="1" destOrd="0" presId="urn:microsoft.com/office/officeart/2005/8/layout/bProcess4"/>
    <dgm:cxn modelId="{8046CBDC-37C8-4C39-AF42-0D5EEAB13BE2}" type="presParOf" srcId="{78EE50F5-19A4-462D-9EAB-1755B4290899}" destId="{E8A3EB2B-7E0D-45E7-8AD9-91DC9CA667DA}" srcOrd="9" destOrd="0" presId="urn:microsoft.com/office/officeart/2005/8/layout/bProcess4"/>
    <dgm:cxn modelId="{F11B61EF-F464-4FAB-A3F8-9CDB3BAD3B25}" type="presParOf" srcId="{78EE50F5-19A4-462D-9EAB-1755B4290899}" destId="{76D62B6B-8FE3-4BD7-8D97-2806C9C63128}" srcOrd="10" destOrd="0" presId="urn:microsoft.com/office/officeart/2005/8/layout/bProcess4"/>
    <dgm:cxn modelId="{EF2981B0-0685-46CE-8CAD-496B21E7C89F}" type="presParOf" srcId="{76D62B6B-8FE3-4BD7-8D97-2806C9C63128}" destId="{48C0045A-E23B-43B7-B5A9-2A0A92A38CB0}" srcOrd="0" destOrd="0" presId="urn:microsoft.com/office/officeart/2005/8/layout/bProcess4"/>
    <dgm:cxn modelId="{4140D2D4-9301-4009-905D-44657987C45C}" type="presParOf" srcId="{76D62B6B-8FE3-4BD7-8D97-2806C9C63128}" destId="{6E089591-DC76-4A95-8406-569880234CFB}" srcOrd="1" destOrd="0" presId="urn:microsoft.com/office/officeart/2005/8/layout/bProcess4"/>
    <dgm:cxn modelId="{EAEDC531-69F1-4E7E-850D-5A4038E4F9A1}" type="presParOf" srcId="{78EE50F5-19A4-462D-9EAB-1755B4290899}" destId="{3A839857-4A5C-404A-AB11-B47D873EF2C7}" srcOrd="11" destOrd="0" presId="urn:microsoft.com/office/officeart/2005/8/layout/bProcess4"/>
    <dgm:cxn modelId="{1E5DACB4-1837-4A8E-9584-2989E97CD27B}" type="presParOf" srcId="{78EE50F5-19A4-462D-9EAB-1755B4290899}" destId="{35CA33DC-8CE8-4D11-9080-2B3747A722D8}" srcOrd="12" destOrd="0" presId="urn:microsoft.com/office/officeart/2005/8/layout/bProcess4"/>
    <dgm:cxn modelId="{B92FE042-15B4-477A-90ED-CF29F032AC87}" type="presParOf" srcId="{35CA33DC-8CE8-4D11-9080-2B3747A722D8}" destId="{F260717B-7EC8-4D26-85F4-9A440C315BEF}" srcOrd="0" destOrd="0" presId="urn:microsoft.com/office/officeart/2005/8/layout/bProcess4"/>
    <dgm:cxn modelId="{AC57D681-C9A0-4674-AE76-5FE418A03D70}" type="presParOf" srcId="{35CA33DC-8CE8-4D11-9080-2B3747A722D8}" destId="{CD1D171C-A9B3-491C-A570-28CDCE62F75C}" srcOrd="1" destOrd="0" presId="urn:microsoft.com/office/officeart/2005/8/layout/bProcess4"/>
    <dgm:cxn modelId="{95841CB0-04E2-4681-B8B3-323BCA988A59}" type="presParOf" srcId="{78EE50F5-19A4-462D-9EAB-1755B4290899}" destId="{7D8DA484-4EF1-4B2E-842D-8C0EDA474DAF}" srcOrd="13" destOrd="0" presId="urn:microsoft.com/office/officeart/2005/8/layout/bProcess4"/>
    <dgm:cxn modelId="{6A622E19-963B-4E3D-8495-CD395653190C}" type="presParOf" srcId="{78EE50F5-19A4-462D-9EAB-1755B4290899}" destId="{FB18F065-5ACE-419C-8F4F-B37D749C0F23}" srcOrd="14" destOrd="0" presId="urn:microsoft.com/office/officeart/2005/8/layout/bProcess4"/>
    <dgm:cxn modelId="{BA8D55D3-99A4-44E5-AF1F-87BB3A07E5A7}" type="presParOf" srcId="{FB18F065-5ACE-419C-8F4F-B37D749C0F23}" destId="{D1C16010-EC3A-4B90-A030-D793995BBA25}" srcOrd="0" destOrd="0" presId="urn:microsoft.com/office/officeart/2005/8/layout/bProcess4"/>
    <dgm:cxn modelId="{A739D34E-895E-43A3-86AD-5D1648D984CA}" type="presParOf" srcId="{FB18F065-5ACE-419C-8F4F-B37D749C0F23}" destId="{84751450-9221-4CCD-81C5-B5135B7B6833}" srcOrd="1" destOrd="0" presId="urn:microsoft.com/office/officeart/2005/8/layout/bProcess4"/>
    <dgm:cxn modelId="{D909A4FD-D004-447D-8FED-D4E8B9CFEE97}" type="presParOf" srcId="{78EE50F5-19A4-462D-9EAB-1755B4290899}" destId="{8689AF87-1CA9-4F3E-9526-7A50562DF342}" srcOrd="15" destOrd="0" presId="urn:microsoft.com/office/officeart/2005/8/layout/bProcess4"/>
    <dgm:cxn modelId="{65D086FA-52CD-4039-AC1B-4918861326F1}" type="presParOf" srcId="{78EE50F5-19A4-462D-9EAB-1755B4290899}" destId="{78FB7415-11EB-47DD-8443-B760722F7A14}" srcOrd="16" destOrd="0" presId="urn:microsoft.com/office/officeart/2005/8/layout/bProcess4"/>
    <dgm:cxn modelId="{96448E56-7814-4043-B587-714775220D2A}" type="presParOf" srcId="{78FB7415-11EB-47DD-8443-B760722F7A14}" destId="{894E1C42-29AF-4976-ACF0-1EA9B0093DED}" srcOrd="0" destOrd="0" presId="urn:microsoft.com/office/officeart/2005/8/layout/bProcess4"/>
    <dgm:cxn modelId="{920C6663-A6C9-4809-B429-0B7FC9FC2F2A}" type="presParOf" srcId="{78FB7415-11EB-47DD-8443-B760722F7A14}" destId="{08EA151B-DD95-45B7-BE7B-5547AC770099}" srcOrd="1" destOrd="0" presId="urn:microsoft.com/office/officeart/2005/8/layout/bProcess4"/>
    <dgm:cxn modelId="{32B48BB2-FD38-48F1-8EF8-CA398A46C0B1}" type="presParOf" srcId="{78EE50F5-19A4-462D-9EAB-1755B4290899}" destId="{5983D2ED-7EA8-4C78-B18D-96E6F0B7BE6E}" srcOrd="17" destOrd="0" presId="urn:microsoft.com/office/officeart/2005/8/layout/bProcess4"/>
    <dgm:cxn modelId="{461B800D-7F74-48B4-9279-36C0F863C0DF}" type="presParOf" srcId="{78EE50F5-19A4-462D-9EAB-1755B4290899}" destId="{BAC7E943-C9C1-46C3-85B7-2B26C067D416}" srcOrd="18" destOrd="0" presId="urn:microsoft.com/office/officeart/2005/8/layout/bProcess4"/>
    <dgm:cxn modelId="{C053FDE3-B025-4CE9-83EF-275A2306A790}" type="presParOf" srcId="{BAC7E943-C9C1-46C3-85B7-2B26C067D416}" destId="{42123F97-962B-4A87-B9FF-7C7E989FAAC0}" srcOrd="0" destOrd="0" presId="urn:microsoft.com/office/officeart/2005/8/layout/bProcess4"/>
    <dgm:cxn modelId="{F777FDD0-D68C-44E3-9999-CFFE85E70FEA}" type="presParOf" srcId="{BAC7E943-C9C1-46C3-85B7-2B26C067D416}" destId="{E2B7A673-9606-4E22-8EC8-AC97A355EC0D}" srcOrd="1" destOrd="0" presId="urn:microsoft.com/office/officeart/2005/8/layout/bProcess4"/>
    <dgm:cxn modelId="{A7D6BF4B-EC5A-449B-AA93-F20E1724DF9B}" type="presParOf" srcId="{78EE50F5-19A4-462D-9EAB-1755B4290899}" destId="{D2DFA3FD-B60F-43A5-9C0C-43C607D4A097}" srcOrd="19" destOrd="0" presId="urn:microsoft.com/office/officeart/2005/8/layout/bProcess4"/>
    <dgm:cxn modelId="{11BD4365-C4AA-4BA6-A385-AABB690046D2}" type="presParOf" srcId="{78EE50F5-19A4-462D-9EAB-1755B4290899}" destId="{8BEA3F1A-F1E1-4049-80EB-4BF341AB6308}" srcOrd="20" destOrd="0" presId="urn:microsoft.com/office/officeart/2005/8/layout/bProcess4"/>
    <dgm:cxn modelId="{D2AC4DD3-9160-471D-8098-F1D6B06C1CDA}" type="presParOf" srcId="{8BEA3F1A-F1E1-4049-80EB-4BF341AB6308}" destId="{58B1C046-785B-4809-9880-95B424657F6B}" srcOrd="0" destOrd="0" presId="urn:microsoft.com/office/officeart/2005/8/layout/bProcess4"/>
    <dgm:cxn modelId="{2DFAB495-0148-43D9-8BD6-516FF515C295}" type="presParOf" srcId="{8BEA3F1A-F1E1-4049-80EB-4BF341AB6308}" destId="{228FDC85-1F7E-44DB-A5A9-B8C47D776B29}" srcOrd="1" destOrd="0" presId="urn:microsoft.com/office/officeart/2005/8/layout/bProcess4"/>
    <dgm:cxn modelId="{DD3260CF-757E-4D2A-B870-56562E908630}" type="presParOf" srcId="{78EE50F5-19A4-462D-9EAB-1755B4290899}" destId="{ACE05400-CD93-4586-BA44-2739D539825D}" srcOrd="21" destOrd="0" presId="urn:microsoft.com/office/officeart/2005/8/layout/bProcess4"/>
    <dgm:cxn modelId="{6F2FC07B-5D1A-4B7D-8BD8-8EFEDE238D46}" type="presParOf" srcId="{78EE50F5-19A4-462D-9EAB-1755B4290899}" destId="{4A6C9297-FB15-41F3-A82F-01202E7DA7D1}" srcOrd="22" destOrd="0" presId="urn:microsoft.com/office/officeart/2005/8/layout/bProcess4"/>
    <dgm:cxn modelId="{CBBEAAC3-3057-41DC-A92C-C5A71FD1905C}" type="presParOf" srcId="{4A6C9297-FB15-41F3-A82F-01202E7DA7D1}" destId="{39D00D2B-74CA-4B64-B46D-92D53F3AA980}" srcOrd="0" destOrd="0" presId="urn:microsoft.com/office/officeart/2005/8/layout/bProcess4"/>
    <dgm:cxn modelId="{38CE9608-9A95-45C3-A941-7627307EED0B}" type="presParOf" srcId="{4A6C9297-FB15-41F3-A82F-01202E7DA7D1}" destId="{C4EA7499-CC6A-4FA2-8DA7-82BC2F9D7D8C}" srcOrd="1" destOrd="0" presId="urn:microsoft.com/office/officeart/2005/8/layout/bProcess4"/>
    <dgm:cxn modelId="{7F036EB1-BA45-4C44-9D4C-B51FAD871BCB}" type="presParOf" srcId="{78EE50F5-19A4-462D-9EAB-1755B4290899}" destId="{153FD0E9-377C-4A75-BFC6-03BADBC8A9FC}" srcOrd="23" destOrd="0" presId="urn:microsoft.com/office/officeart/2005/8/layout/bProcess4"/>
    <dgm:cxn modelId="{0E17ECCD-06E3-4279-B8F0-BB4C26B06AC1}" type="presParOf" srcId="{78EE50F5-19A4-462D-9EAB-1755B4290899}" destId="{8506D82B-76FE-412D-AC2F-CF334874920F}" srcOrd="24" destOrd="0" presId="urn:microsoft.com/office/officeart/2005/8/layout/bProcess4"/>
    <dgm:cxn modelId="{831F19DE-597A-4D9B-9141-9FADB7A62222}" type="presParOf" srcId="{8506D82B-76FE-412D-AC2F-CF334874920F}" destId="{E56724E3-B36B-42FD-B363-014699EE233E}" srcOrd="0" destOrd="0" presId="urn:microsoft.com/office/officeart/2005/8/layout/bProcess4"/>
    <dgm:cxn modelId="{0C480D49-F717-4286-9B84-0DA4E570BD47}" type="presParOf" srcId="{8506D82B-76FE-412D-AC2F-CF334874920F}" destId="{DA5A7348-A357-483A-9AFB-8A20F26F8704}" srcOrd="1" destOrd="0" presId="urn:microsoft.com/office/officeart/2005/8/layout/bProcess4"/>
    <dgm:cxn modelId="{549D6A7F-1CEB-4CD2-8265-5817A7CC8933}" type="presParOf" srcId="{78EE50F5-19A4-462D-9EAB-1755B4290899}" destId="{2AE06750-ADF3-4400-9CE5-862FBB0F20F2}" srcOrd="25" destOrd="0" presId="urn:microsoft.com/office/officeart/2005/8/layout/bProcess4"/>
    <dgm:cxn modelId="{0FEF1E43-CEA5-4E90-8BEE-38A8EED7436E}" type="presParOf" srcId="{78EE50F5-19A4-462D-9EAB-1755B4290899}" destId="{E1CB0158-632A-4BEA-B778-E33DE539241E}" srcOrd="26" destOrd="0" presId="urn:microsoft.com/office/officeart/2005/8/layout/bProcess4"/>
    <dgm:cxn modelId="{E6C46BE9-66E0-411E-BBF5-2D3DC845B1F5}" type="presParOf" srcId="{E1CB0158-632A-4BEA-B778-E33DE539241E}" destId="{BE154CA6-8518-4029-8DB8-053ED1C2407B}" srcOrd="0" destOrd="0" presId="urn:microsoft.com/office/officeart/2005/8/layout/bProcess4"/>
    <dgm:cxn modelId="{262AD215-9A61-4666-904D-591123BB382B}" type="presParOf" srcId="{E1CB0158-632A-4BEA-B778-E33DE539241E}" destId="{E3D08D02-52E1-4A1F-807E-DCC79D9E1C38}" srcOrd="1" destOrd="0" presId="urn:microsoft.com/office/officeart/2005/8/layout/bProcess4"/>
    <dgm:cxn modelId="{106DF352-DBBC-4399-89F8-D769A1686C80}" type="presParOf" srcId="{78EE50F5-19A4-462D-9EAB-1755B4290899}" destId="{21308189-4DC4-485E-A9DB-6EF51709A823}" srcOrd="27" destOrd="0" presId="urn:microsoft.com/office/officeart/2005/8/layout/bProcess4"/>
    <dgm:cxn modelId="{8F5E9C0D-F93B-4C8F-ABFF-3E29D613E7CD}" type="presParOf" srcId="{78EE50F5-19A4-462D-9EAB-1755B4290899}" destId="{F9880382-FB98-4B39-98FD-1811283B83F4}" srcOrd="28" destOrd="0" presId="urn:microsoft.com/office/officeart/2005/8/layout/bProcess4"/>
    <dgm:cxn modelId="{FF0E2C45-EB89-4662-8C8D-CB8703AECFD4}" type="presParOf" srcId="{F9880382-FB98-4B39-98FD-1811283B83F4}" destId="{84B0BE9D-4770-48D0-A43D-7A822ACD5E21}" srcOrd="0" destOrd="0" presId="urn:microsoft.com/office/officeart/2005/8/layout/bProcess4"/>
    <dgm:cxn modelId="{9C7947C9-5D9E-4D2D-B0C2-9981359B35AF}" type="presParOf" srcId="{F9880382-FB98-4B39-98FD-1811283B83F4}" destId="{1E6C6531-AB60-4A6F-925A-57F48CF5E688}" srcOrd="1" destOrd="0" presId="urn:microsoft.com/office/officeart/2005/8/layout/bProcess4"/>
    <dgm:cxn modelId="{48F6FC5E-8D2D-4BCA-9326-AC308A6FBC5D}" type="presParOf" srcId="{78EE50F5-19A4-462D-9EAB-1755B4290899}" destId="{373F16B8-B2AA-41BF-9C8D-DB46F4183B5D}" srcOrd="29" destOrd="0" presId="urn:microsoft.com/office/officeart/2005/8/layout/bProcess4"/>
    <dgm:cxn modelId="{40D0BE31-E7A6-4DE9-9DC9-FD1B6252ECF7}" type="presParOf" srcId="{78EE50F5-19A4-462D-9EAB-1755B4290899}" destId="{5F9FBA09-A43E-4C2E-AF53-C9E05CD1D79F}" srcOrd="30" destOrd="0" presId="urn:microsoft.com/office/officeart/2005/8/layout/bProcess4"/>
    <dgm:cxn modelId="{6D5CF9E1-37B3-43B9-8590-99B59DA2D8F0}" type="presParOf" srcId="{5F9FBA09-A43E-4C2E-AF53-C9E05CD1D79F}" destId="{38093D95-C3B7-4AAE-A1FC-5D96338B8041}" srcOrd="0" destOrd="0" presId="urn:microsoft.com/office/officeart/2005/8/layout/bProcess4"/>
    <dgm:cxn modelId="{5F3ECFA6-0C9B-49E4-A0E2-BC47AF4E2FE9}" type="presParOf" srcId="{5F9FBA09-A43E-4C2E-AF53-C9E05CD1D79F}" destId="{05D12D49-51F4-4D9C-8D38-7F327CF44F8A}" srcOrd="1" destOrd="0" presId="urn:microsoft.com/office/officeart/2005/8/layout/bProcess4"/>
    <dgm:cxn modelId="{527E6BC2-EEC3-4ADE-93D3-DB565A4A4036}" type="presParOf" srcId="{78EE50F5-19A4-462D-9EAB-1755B4290899}" destId="{13639D11-6246-4F16-8134-2F8182EE94F0}" srcOrd="31" destOrd="0" presId="urn:microsoft.com/office/officeart/2005/8/layout/bProcess4"/>
    <dgm:cxn modelId="{C93EABE1-C585-4661-B495-A37929E05991}" type="presParOf" srcId="{78EE50F5-19A4-462D-9EAB-1755B4290899}" destId="{E249F96D-027E-4377-B62A-5F638D1EA527}" srcOrd="32" destOrd="0" presId="urn:microsoft.com/office/officeart/2005/8/layout/bProcess4"/>
    <dgm:cxn modelId="{550775ED-51CF-456C-B169-2C7DC436C194}" type="presParOf" srcId="{E249F96D-027E-4377-B62A-5F638D1EA527}" destId="{FCD66098-2368-40D9-83ED-E2AE510D5011}" srcOrd="0" destOrd="0" presId="urn:microsoft.com/office/officeart/2005/8/layout/bProcess4"/>
    <dgm:cxn modelId="{97982EAF-43E2-415F-81EC-ABCD9F03B8EE}" type="presParOf" srcId="{E249F96D-027E-4377-B62A-5F638D1EA527}" destId="{520830F9-6122-441C-AFA5-DD38A05CDEAA}" srcOrd="1" destOrd="0" presId="urn:microsoft.com/office/officeart/2005/8/layout/bProcess4"/>
    <dgm:cxn modelId="{54E0AEF2-09AD-4A09-B9EF-92B3309CAEED}" type="presParOf" srcId="{78EE50F5-19A4-462D-9EAB-1755B4290899}" destId="{973C3FF5-1E0F-449B-BFD5-8EF90969FF9A}" srcOrd="33" destOrd="0" presId="urn:microsoft.com/office/officeart/2005/8/layout/bProcess4"/>
    <dgm:cxn modelId="{B9C81B1D-6679-44F9-A8B8-92F2D7312B2E}" type="presParOf" srcId="{78EE50F5-19A4-462D-9EAB-1755B4290899}" destId="{91A09BC4-D2D7-4361-8FAC-BA898299D3BE}" srcOrd="34" destOrd="0" presId="urn:microsoft.com/office/officeart/2005/8/layout/bProcess4"/>
    <dgm:cxn modelId="{DEA7B92A-391E-4D8B-8973-A85E1742603D}" type="presParOf" srcId="{91A09BC4-D2D7-4361-8FAC-BA898299D3BE}" destId="{508E4419-7BF6-481E-AD98-821DE5590F8D}" srcOrd="0" destOrd="0" presId="urn:microsoft.com/office/officeart/2005/8/layout/bProcess4"/>
    <dgm:cxn modelId="{F7DA16DE-3F4E-4EBE-9F46-3D97572D6053}" type="presParOf" srcId="{91A09BC4-D2D7-4361-8FAC-BA898299D3BE}" destId="{23F27E45-80C9-4D72-BB18-50DDD8B7A38A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B199675-13CF-4D8C-9B10-3069E9701332}" type="doc">
      <dgm:prSet loTypeId="urn:microsoft.com/office/officeart/2005/8/layout/vList5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DC408666-A09F-4F92-87EE-02801A83DEBA}">
      <dgm:prSet phldrT="[Text]" custT="1"/>
      <dgm:spPr/>
      <dgm:t>
        <a:bodyPr/>
        <a:lstStyle/>
        <a:p>
          <a:r>
            <a:rPr lang="en-GB" sz="1200" noProof="0" dirty="0" smtClean="0"/>
            <a:t>Matching rule</a:t>
          </a:r>
          <a:endParaRPr lang="en-GB" sz="1200" noProof="0" dirty="0"/>
        </a:p>
      </dgm:t>
    </dgm:pt>
    <dgm:pt modelId="{5B90648C-FA7C-4748-9071-56238FC7F377}" type="parTrans" cxnId="{73F2520C-12A0-4DBC-AABF-C274843E9512}">
      <dgm:prSet/>
      <dgm:spPr/>
      <dgm:t>
        <a:bodyPr/>
        <a:lstStyle/>
        <a:p>
          <a:endParaRPr lang="en-GB"/>
        </a:p>
      </dgm:t>
    </dgm:pt>
    <dgm:pt modelId="{235CAC60-147A-4AF6-B647-6EDC510A8E85}" type="sibTrans" cxnId="{73F2520C-12A0-4DBC-AABF-C274843E9512}">
      <dgm:prSet/>
      <dgm:spPr/>
      <dgm:t>
        <a:bodyPr/>
        <a:lstStyle/>
        <a:p>
          <a:endParaRPr lang="en-GB"/>
        </a:p>
      </dgm:t>
    </dgm:pt>
    <dgm:pt modelId="{7584C1DF-803A-4CBD-84A8-F21C27D437FF}">
      <dgm:prSet phldrT="[Text]" custT="1"/>
      <dgm:spPr/>
      <dgm:t>
        <a:bodyPr/>
        <a:lstStyle/>
        <a:p>
          <a:r>
            <a:rPr lang="en-GB" sz="1200" i="0" noProof="0" dirty="0" smtClean="0"/>
            <a:t>Other rule may be applied. NU’s shall be invited to comment</a:t>
          </a:r>
          <a:endParaRPr lang="en-GB" sz="1200" i="1" noProof="0" dirty="0"/>
        </a:p>
      </dgm:t>
    </dgm:pt>
    <dgm:pt modelId="{4661B24A-0188-4CC6-8A5F-36F408FC3065}" type="parTrans" cxnId="{C3FF2805-9AAB-40BE-8AC9-BDCB36897239}">
      <dgm:prSet/>
      <dgm:spPr/>
      <dgm:t>
        <a:bodyPr/>
        <a:lstStyle/>
        <a:p>
          <a:endParaRPr lang="en-GB"/>
        </a:p>
      </dgm:t>
    </dgm:pt>
    <dgm:pt modelId="{44563CBC-A8F4-490E-85C9-3BFA4A49C648}" type="sibTrans" cxnId="{C3FF2805-9AAB-40BE-8AC9-BDCB36897239}">
      <dgm:prSet/>
      <dgm:spPr/>
      <dgm:t>
        <a:bodyPr/>
        <a:lstStyle/>
        <a:p>
          <a:endParaRPr lang="en-GB"/>
        </a:p>
      </dgm:t>
    </dgm:pt>
    <dgm:pt modelId="{0273D7A2-B9F4-4319-B498-B20BDD585552}">
      <dgm:prSet phldrT="[Text]" custT="1"/>
      <dgm:spPr/>
      <dgm:t>
        <a:bodyPr/>
        <a:lstStyle/>
        <a:p>
          <a:r>
            <a:rPr lang="en-GB" sz="1200" i="1" noProof="0" dirty="0" smtClean="0">
              <a:solidFill>
                <a:srgbClr val="FF0000"/>
              </a:solidFill>
            </a:rPr>
            <a:t>By default</a:t>
          </a:r>
          <a:r>
            <a:rPr lang="en-GB" sz="1200" i="1" noProof="0" dirty="0" smtClean="0"/>
            <a:t>: </a:t>
          </a:r>
          <a:r>
            <a:rPr lang="en-GB" sz="1200" i="0" noProof="0" dirty="0" smtClean="0"/>
            <a:t>lesser rule subject to CMP</a:t>
          </a:r>
          <a:endParaRPr lang="en-GB" sz="1200" i="0" noProof="0" dirty="0"/>
        </a:p>
      </dgm:t>
    </dgm:pt>
    <dgm:pt modelId="{2C18B1CF-4907-40CA-B758-7F4D1091DE84}" type="parTrans" cxnId="{6612DFCE-AD7C-4F7F-A29D-F3F5CFF8EF53}">
      <dgm:prSet/>
      <dgm:spPr/>
      <dgm:t>
        <a:bodyPr/>
        <a:lstStyle/>
        <a:p>
          <a:endParaRPr lang="en-GB"/>
        </a:p>
      </dgm:t>
    </dgm:pt>
    <dgm:pt modelId="{704E11CB-2CD4-4B5D-A0CC-7A84FA370F67}" type="sibTrans" cxnId="{6612DFCE-AD7C-4F7F-A29D-F3F5CFF8EF53}">
      <dgm:prSet/>
      <dgm:spPr/>
      <dgm:t>
        <a:bodyPr/>
        <a:lstStyle/>
        <a:p>
          <a:endParaRPr lang="en-GB"/>
        </a:p>
      </dgm:t>
    </dgm:pt>
    <dgm:pt modelId="{867A36FB-26B4-493B-9EBB-9DD9F710F430}">
      <dgm:prSet phldrT="[Text]" custT="1"/>
      <dgm:spPr/>
      <dgm:t>
        <a:bodyPr/>
        <a:lstStyle/>
        <a:p>
          <a:r>
            <a:rPr lang="en-GB" sz="1200" i="0" noProof="0" dirty="0" smtClean="0"/>
            <a:t>Take into account temporary reduction of capacities</a:t>
          </a:r>
          <a:endParaRPr lang="en-GB" sz="1200" i="1" noProof="0" dirty="0"/>
        </a:p>
      </dgm:t>
    </dgm:pt>
    <dgm:pt modelId="{91662C08-7981-424F-B1DB-8A5B6E1F30D8}" type="parTrans" cxnId="{63F92A01-25A9-46C3-992C-BCC0258EAA1F}">
      <dgm:prSet/>
      <dgm:spPr/>
      <dgm:t>
        <a:bodyPr/>
        <a:lstStyle/>
        <a:p>
          <a:endParaRPr lang="en-GB"/>
        </a:p>
      </dgm:t>
    </dgm:pt>
    <dgm:pt modelId="{E57C8C16-ECA4-4358-84DA-54AFF05ECE40}" type="sibTrans" cxnId="{63F92A01-25A9-46C3-992C-BCC0258EAA1F}">
      <dgm:prSet/>
      <dgm:spPr/>
      <dgm:t>
        <a:bodyPr/>
        <a:lstStyle/>
        <a:p>
          <a:endParaRPr lang="en-GB"/>
        </a:p>
      </dgm:t>
    </dgm:pt>
    <dgm:pt modelId="{D4ED2116-FA34-404F-BF85-4D1FAFE4F662}" type="pres">
      <dgm:prSet presAssocID="{9B199675-13CF-4D8C-9B10-3069E97013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94EA500-BA93-4339-A914-B5AFA650D664}" type="pres">
      <dgm:prSet presAssocID="{DC408666-A09F-4F92-87EE-02801A83DEBA}" presName="linNode" presStyleCnt="0"/>
      <dgm:spPr/>
    </dgm:pt>
    <dgm:pt modelId="{5C650B8B-EDC9-4488-948A-85DA155E1874}" type="pres">
      <dgm:prSet presAssocID="{DC408666-A09F-4F92-87EE-02801A83DEBA}" presName="parentText" presStyleLbl="node1" presStyleIdx="0" presStyleCnt="1" custScaleY="41771" custLinFactNeighborX="-21840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6D49202-D60A-44F3-84BE-EB167551E35D}" type="pres">
      <dgm:prSet presAssocID="{DC408666-A09F-4F92-87EE-02801A83DEBA}" presName="descendantText" presStyleLbl="alignAccFollowNode1" presStyleIdx="0" presStyleCnt="1" custScaleY="1251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2118659-0F42-4864-B067-E81B31E49DF5}" type="presOf" srcId="{7584C1DF-803A-4CBD-84A8-F21C27D437FF}" destId="{36D49202-D60A-44F3-84BE-EB167551E35D}" srcOrd="0" destOrd="1" presId="urn:microsoft.com/office/officeart/2005/8/layout/vList5"/>
    <dgm:cxn modelId="{73F2520C-12A0-4DBC-AABF-C274843E9512}" srcId="{9B199675-13CF-4D8C-9B10-3069E9701332}" destId="{DC408666-A09F-4F92-87EE-02801A83DEBA}" srcOrd="0" destOrd="0" parTransId="{5B90648C-FA7C-4748-9071-56238FC7F377}" sibTransId="{235CAC60-147A-4AF6-B647-6EDC510A8E85}"/>
    <dgm:cxn modelId="{6612DFCE-AD7C-4F7F-A29D-F3F5CFF8EF53}" srcId="{DC408666-A09F-4F92-87EE-02801A83DEBA}" destId="{0273D7A2-B9F4-4319-B498-B20BDD585552}" srcOrd="0" destOrd="0" parTransId="{2C18B1CF-4907-40CA-B758-7F4D1091DE84}" sibTransId="{704E11CB-2CD4-4B5D-A0CC-7A84FA370F67}"/>
    <dgm:cxn modelId="{C3FF2805-9AAB-40BE-8AC9-BDCB36897239}" srcId="{DC408666-A09F-4F92-87EE-02801A83DEBA}" destId="{7584C1DF-803A-4CBD-84A8-F21C27D437FF}" srcOrd="1" destOrd="0" parTransId="{4661B24A-0188-4CC6-8A5F-36F408FC3065}" sibTransId="{44563CBC-A8F4-490E-85C9-3BFA4A49C648}"/>
    <dgm:cxn modelId="{AB92FC26-F2D9-44FA-AF1B-D9B1E94821EC}" type="presOf" srcId="{DC408666-A09F-4F92-87EE-02801A83DEBA}" destId="{5C650B8B-EDC9-4488-948A-85DA155E1874}" srcOrd="0" destOrd="0" presId="urn:microsoft.com/office/officeart/2005/8/layout/vList5"/>
    <dgm:cxn modelId="{BF36C6F8-9600-4F10-AB36-BC08291D4B29}" type="presOf" srcId="{0273D7A2-B9F4-4319-B498-B20BDD585552}" destId="{36D49202-D60A-44F3-84BE-EB167551E35D}" srcOrd="0" destOrd="0" presId="urn:microsoft.com/office/officeart/2005/8/layout/vList5"/>
    <dgm:cxn modelId="{63F92A01-25A9-46C3-992C-BCC0258EAA1F}" srcId="{DC408666-A09F-4F92-87EE-02801A83DEBA}" destId="{867A36FB-26B4-493B-9EBB-9DD9F710F430}" srcOrd="2" destOrd="0" parTransId="{91662C08-7981-424F-B1DB-8A5B6E1F30D8}" sibTransId="{E57C8C16-ECA4-4358-84DA-54AFF05ECE40}"/>
    <dgm:cxn modelId="{EC1A732A-7FCB-4E06-9F66-B2DAFF48809F}" type="presOf" srcId="{9B199675-13CF-4D8C-9B10-3069E9701332}" destId="{D4ED2116-FA34-404F-BF85-4D1FAFE4F662}" srcOrd="0" destOrd="0" presId="urn:microsoft.com/office/officeart/2005/8/layout/vList5"/>
    <dgm:cxn modelId="{33233AA2-FAFB-4E4E-910C-F737AF4600D8}" type="presOf" srcId="{867A36FB-26B4-493B-9EBB-9DD9F710F430}" destId="{36D49202-D60A-44F3-84BE-EB167551E35D}" srcOrd="0" destOrd="2" presId="urn:microsoft.com/office/officeart/2005/8/layout/vList5"/>
    <dgm:cxn modelId="{37DE9706-1673-4401-AD75-F6BDB0F1FA9E}" type="presParOf" srcId="{D4ED2116-FA34-404F-BF85-4D1FAFE4F662}" destId="{294EA500-BA93-4339-A914-B5AFA650D664}" srcOrd="0" destOrd="0" presId="urn:microsoft.com/office/officeart/2005/8/layout/vList5"/>
    <dgm:cxn modelId="{1E01279C-7093-4D35-B28F-3D5E9D4F70BB}" type="presParOf" srcId="{294EA500-BA93-4339-A914-B5AFA650D664}" destId="{5C650B8B-EDC9-4488-948A-85DA155E1874}" srcOrd="0" destOrd="0" presId="urn:microsoft.com/office/officeart/2005/8/layout/vList5"/>
    <dgm:cxn modelId="{54D3E2FB-1232-4F3F-80AF-5E8903058A9E}" type="presParOf" srcId="{294EA500-BA93-4339-A914-B5AFA650D664}" destId="{36D49202-D60A-44F3-84BE-EB167551E3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A203A06-15A1-411B-A889-E3008E2DC125}" type="doc">
      <dgm:prSet loTypeId="urn:microsoft.com/office/officeart/2005/8/layout/hierarchy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83C8F85-108B-466C-8042-B95EAA748DC5}">
      <dgm:prSet phldrT="[Text]"/>
      <dgm:spPr/>
      <dgm:t>
        <a:bodyPr/>
        <a:lstStyle/>
        <a:p>
          <a:r>
            <a:rPr lang="en-GB" noProof="0" dirty="0" smtClean="0"/>
            <a:t>Communication procedure</a:t>
          </a:r>
          <a:endParaRPr lang="en-GB" noProof="0" dirty="0"/>
        </a:p>
      </dgm:t>
    </dgm:pt>
    <dgm:pt modelId="{B46407F4-06FE-448D-ACC0-D5FAC3D2A2E0}" type="parTrans" cxnId="{D9A3A607-39DA-445B-8D8A-BF88647C76DA}">
      <dgm:prSet/>
      <dgm:spPr/>
      <dgm:t>
        <a:bodyPr/>
        <a:lstStyle/>
        <a:p>
          <a:endParaRPr lang="en-GB"/>
        </a:p>
      </dgm:t>
    </dgm:pt>
    <dgm:pt modelId="{F95EB463-7C2E-4923-A98C-E8E83CA0B8F2}" type="sibTrans" cxnId="{D9A3A607-39DA-445B-8D8A-BF88647C76DA}">
      <dgm:prSet/>
      <dgm:spPr/>
      <dgm:t>
        <a:bodyPr/>
        <a:lstStyle/>
        <a:p>
          <a:endParaRPr lang="en-GB"/>
        </a:p>
      </dgm:t>
    </dgm:pt>
    <dgm:pt modelId="{050AFFAF-8A2F-4950-89D8-72B1619A28E8}">
      <dgm:prSet phldrT="[Text]"/>
      <dgm:spPr/>
      <dgm:t>
        <a:bodyPr/>
        <a:lstStyle/>
        <a:p>
          <a:r>
            <a:rPr lang="en-GB" noProof="0" smtClean="0"/>
            <a:t>Accurate and timely</a:t>
          </a:r>
          <a:endParaRPr lang="en-GB" noProof="0"/>
        </a:p>
      </dgm:t>
    </dgm:pt>
    <dgm:pt modelId="{A39810F5-1431-492A-A3A5-613C67FDAB8D}" type="parTrans" cxnId="{2179D718-03DF-49D0-A69A-B07585588375}">
      <dgm:prSet/>
      <dgm:spPr/>
      <dgm:t>
        <a:bodyPr/>
        <a:lstStyle/>
        <a:p>
          <a:endParaRPr lang="en-GB"/>
        </a:p>
      </dgm:t>
    </dgm:pt>
    <dgm:pt modelId="{29A75A34-889E-49DE-8CBF-00523B380D05}" type="sibTrans" cxnId="{2179D718-03DF-49D0-A69A-B07585588375}">
      <dgm:prSet/>
      <dgm:spPr/>
      <dgm:t>
        <a:bodyPr/>
        <a:lstStyle/>
        <a:p>
          <a:endParaRPr lang="en-GB"/>
        </a:p>
      </dgm:t>
    </dgm:pt>
    <dgm:pt modelId="{A55A2A9F-F4B4-4167-98FC-12C963DBAF4F}">
      <dgm:prSet phldrT="[Text]"/>
      <dgm:spPr/>
      <dgm:t>
        <a:bodyPr/>
        <a:lstStyle/>
        <a:p>
          <a:r>
            <a:rPr lang="en-GB" noProof="0" smtClean="0"/>
            <a:t>Based on harmonised data exchange</a:t>
          </a:r>
          <a:endParaRPr lang="en-GB" noProof="0"/>
        </a:p>
      </dgm:t>
    </dgm:pt>
    <dgm:pt modelId="{21CB7589-E589-4AEF-A77A-D5CF2E7E3736}" type="parTrans" cxnId="{C18F25E3-37B6-40C0-B154-DB3F535D2056}">
      <dgm:prSet/>
      <dgm:spPr/>
      <dgm:t>
        <a:bodyPr/>
        <a:lstStyle/>
        <a:p>
          <a:endParaRPr lang="en-GB"/>
        </a:p>
      </dgm:t>
    </dgm:pt>
    <dgm:pt modelId="{2A06BDEE-E04F-44D0-8FD7-6ABF794151E1}" type="sibTrans" cxnId="{C18F25E3-37B6-40C0-B154-DB3F535D2056}">
      <dgm:prSet/>
      <dgm:spPr/>
      <dgm:t>
        <a:bodyPr/>
        <a:lstStyle/>
        <a:p>
          <a:endParaRPr lang="en-GB"/>
        </a:p>
      </dgm:t>
    </dgm:pt>
    <dgm:pt modelId="{834D470E-9840-4C6B-8722-C11209388AD6}" type="pres">
      <dgm:prSet presAssocID="{BA203A06-15A1-411B-A889-E3008E2DC12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416F82B6-0706-43E3-8780-E8EB43F827AC}" type="pres">
      <dgm:prSet presAssocID="{E83C8F85-108B-466C-8042-B95EAA748DC5}" presName="root" presStyleCnt="0"/>
      <dgm:spPr/>
    </dgm:pt>
    <dgm:pt modelId="{8F8DBE8C-92BC-4291-9A57-B98010F98082}" type="pres">
      <dgm:prSet presAssocID="{E83C8F85-108B-466C-8042-B95EAA748DC5}" presName="rootComposite" presStyleCnt="0"/>
      <dgm:spPr/>
    </dgm:pt>
    <dgm:pt modelId="{EFB1D6F0-050F-4221-B2CA-54B2CE32D145}" type="pres">
      <dgm:prSet presAssocID="{E83C8F85-108B-466C-8042-B95EAA748DC5}" presName="rootText" presStyleLbl="node1" presStyleIdx="0" presStyleCnt="1"/>
      <dgm:spPr/>
      <dgm:t>
        <a:bodyPr/>
        <a:lstStyle/>
        <a:p>
          <a:endParaRPr lang="en-GB"/>
        </a:p>
      </dgm:t>
    </dgm:pt>
    <dgm:pt modelId="{D2AD2C7A-9EDE-435D-8FD8-D56E597E106A}" type="pres">
      <dgm:prSet presAssocID="{E83C8F85-108B-466C-8042-B95EAA748DC5}" presName="rootConnector" presStyleLbl="node1" presStyleIdx="0" presStyleCnt="1"/>
      <dgm:spPr/>
      <dgm:t>
        <a:bodyPr/>
        <a:lstStyle/>
        <a:p>
          <a:endParaRPr lang="en-GB"/>
        </a:p>
      </dgm:t>
    </dgm:pt>
    <dgm:pt modelId="{C35B0B01-EBAB-471C-8D21-6865B5C412AA}" type="pres">
      <dgm:prSet presAssocID="{E83C8F85-108B-466C-8042-B95EAA748DC5}" presName="childShape" presStyleCnt="0"/>
      <dgm:spPr/>
    </dgm:pt>
    <dgm:pt modelId="{A7403070-A4AC-4C9E-B370-7C895136EB5B}" type="pres">
      <dgm:prSet presAssocID="{A39810F5-1431-492A-A3A5-613C67FDAB8D}" presName="Name13" presStyleLbl="parChTrans1D2" presStyleIdx="0" presStyleCnt="2"/>
      <dgm:spPr/>
      <dgm:t>
        <a:bodyPr/>
        <a:lstStyle/>
        <a:p>
          <a:endParaRPr lang="en-GB"/>
        </a:p>
      </dgm:t>
    </dgm:pt>
    <dgm:pt modelId="{00F4964D-6300-4699-8DCD-7962E74E0760}" type="pres">
      <dgm:prSet presAssocID="{050AFFAF-8A2F-4950-89D8-72B1619A28E8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D8B0AA-AC82-49DB-A0BE-7440A559CF66}" type="pres">
      <dgm:prSet presAssocID="{21CB7589-E589-4AEF-A77A-D5CF2E7E3736}" presName="Name13" presStyleLbl="parChTrans1D2" presStyleIdx="1" presStyleCnt="2"/>
      <dgm:spPr/>
      <dgm:t>
        <a:bodyPr/>
        <a:lstStyle/>
        <a:p>
          <a:endParaRPr lang="en-GB"/>
        </a:p>
      </dgm:t>
    </dgm:pt>
    <dgm:pt modelId="{78D6A2C4-5EE7-4ADB-963E-42048105272B}" type="pres">
      <dgm:prSet presAssocID="{A55A2A9F-F4B4-4167-98FC-12C963DBAF4F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E076FD0-9585-4874-A79C-410941FAB7BC}" type="presOf" srcId="{BA203A06-15A1-411B-A889-E3008E2DC125}" destId="{834D470E-9840-4C6B-8722-C11209388AD6}" srcOrd="0" destOrd="0" presId="urn:microsoft.com/office/officeart/2005/8/layout/hierarchy3"/>
    <dgm:cxn modelId="{4F2A49F3-AE33-40B0-96A9-6C8A1CEE8E45}" type="presOf" srcId="{21CB7589-E589-4AEF-A77A-D5CF2E7E3736}" destId="{75D8B0AA-AC82-49DB-A0BE-7440A559CF66}" srcOrd="0" destOrd="0" presId="urn:microsoft.com/office/officeart/2005/8/layout/hierarchy3"/>
    <dgm:cxn modelId="{957B1649-BE98-4610-8252-D0F383B6139F}" type="presOf" srcId="{E83C8F85-108B-466C-8042-B95EAA748DC5}" destId="{D2AD2C7A-9EDE-435D-8FD8-D56E597E106A}" srcOrd="1" destOrd="0" presId="urn:microsoft.com/office/officeart/2005/8/layout/hierarchy3"/>
    <dgm:cxn modelId="{5156E9C4-5303-479A-8ECB-E15D05BB1E55}" type="presOf" srcId="{A55A2A9F-F4B4-4167-98FC-12C963DBAF4F}" destId="{78D6A2C4-5EE7-4ADB-963E-42048105272B}" srcOrd="0" destOrd="0" presId="urn:microsoft.com/office/officeart/2005/8/layout/hierarchy3"/>
    <dgm:cxn modelId="{4FCA803E-F5A3-41D2-A25D-FD3CE3397769}" type="presOf" srcId="{E83C8F85-108B-466C-8042-B95EAA748DC5}" destId="{EFB1D6F0-050F-4221-B2CA-54B2CE32D145}" srcOrd="0" destOrd="0" presId="urn:microsoft.com/office/officeart/2005/8/layout/hierarchy3"/>
    <dgm:cxn modelId="{D9A3A607-39DA-445B-8D8A-BF88647C76DA}" srcId="{BA203A06-15A1-411B-A889-E3008E2DC125}" destId="{E83C8F85-108B-466C-8042-B95EAA748DC5}" srcOrd="0" destOrd="0" parTransId="{B46407F4-06FE-448D-ACC0-D5FAC3D2A2E0}" sibTransId="{F95EB463-7C2E-4923-A98C-E8E83CA0B8F2}"/>
    <dgm:cxn modelId="{C18F25E3-37B6-40C0-B154-DB3F535D2056}" srcId="{E83C8F85-108B-466C-8042-B95EAA748DC5}" destId="{A55A2A9F-F4B4-4167-98FC-12C963DBAF4F}" srcOrd="1" destOrd="0" parTransId="{21CB7589-E589-4AEF-A77A-D5CF2E7E3736}" sibTransId="{2A06BDEE-E04F-44D0-8FD7-6ABF794151E1}"/>
    <dgm:cxn modelId="{2179D718-03DF-49D0-A69A-B07585588375}" srcId="{E83C8F85-108B-466C-8042-B95EAA748DC5}" destId="{050AFFAF-8A2F-4950-89D8-72B1619A28E8}" srcOrd="0" destOrd="0" parTransId="{A39810F5-1431-492A-A3A5-613C67FDAB8D}" sibTransId="{29A75A34-889E-49DE-8CBF-00523B380D05}"/>
    <dgm:cxn modelId="{9919C90C-A0DC-4767-8ACC-7CB7565F8BB1}" type="presOf" srcId="{050AFFAF-8A2F-4950-89D8-72B1619A28E8}" destId="{00F4964D-6300-4699-8DCD-7962E74E0760}" srcOrd="0" destOrd="0" presId="urn:microsoft.com/office/officeart/2005/8/layout/hierarchy3"/>
    <dgm:cxn modelId="{3CFA1C71-2258-4892-81F9-868B005B354C}" type="presOf" srcId="{A39810F5-1431-492A-A3A5-613C67FDAB8D}" destId="{A7403070-A4AC-4C9E-B370-7C895136EB5B}" srcOrd="0" destOrd="0" presId="urn:microsoft.com/office/officeart/2005/8/layout/hierarchy3"/>
    <dgm:cxn modelId="{C45EC2C6-7E8C-495E-B2B9-4B55C6392AB0}" type="presParOf" srcId="{834D470E-9840-4C6B-8722-C11209388AD6}" destId="{416F82B6-0706-43E3-8780-E8EB43F827AC}" srcOrd="0" destOrd="0" presId="urn:microsoft.com/office/officeart/2005/8/layout/hierarchy3"/>
    <dgm:cxn modelId="{DCC99E8B-07DC-45E4-8CF0-F3CE567CD7D5}" type="presParOf" srcId="{416F82B6-0706-43E3-8780-E8EB43F827AC}" destId="{8F8DBE8C-92BC-4291-9A57-B98010F98082}" srcOrd="0" destOrd="0" presId="urn:microsoft.com/office/officeart/2005/8/layout/hierarchy3"/>
    <dgm:cxn modelId="{F4A466E9-0DD3-4877-9D72-B3D7A75641EB}" type="presParOf" srcId="{8F8DBE8C-92BC-4291-9A57-B98010F98082}" destId="{EFB1D6F0-050F-4221-B2CA-54B2CE32D145}" srcOrd="0" destOrd="0" presId="urn:microsoft.com/office/officeart/2005/8/layout/hierarchy3"/>
    <dgm:cxn modelId="{79657D01-374F-45B0-AE54-1030D4F0EB1F}" type="presParOf" srcId="{8F8DBE8C-92BC-4291-9A57-B98010F98082}" destId="{D2AD2C7A-9EDE-435D-8FD8-D56E597E106A}" srcOrd="1" destOrd="0" presId="urn:microsoft.com/office/officeart/2005/8/layout/hierarchy3"/>
    <dgm:cxn modelId="{7AC6D999-8A5D-4D03-8F8D-60CA9E5EA861}" type="presParOf" srcId="{416F82B6-0706-43E3-8780-E8EB43F827AC}" destId="{C35B0B01-EBAB-471C-8D21-6865B5C412AA}" srcOrd="1" destOrd="0" presId="urn:microsoft.com/office/officeart/2005/8/layout/hierarchy3"/>
    <dgm:cxn modelId="{14E460A6-1F62-41CA-BBB3-EDB3F9859AF2}" type="presParOf" srcId="{C35B0B01-EBAB-471C-8D21-6865B5C412AA}" destId="{A7403070-A4AC-4C9E-B370-7C895136EB5B}" srcOrd="0" destOrd="0" presId="urn:microsoft.com/office/officeart/2005/8/layout/hierarchy3"/>
    <dgm:cxn modelId="{E5C2A8DF-F763-4E78-93D6-5032760E0DCB}" type="presParOf" srcId="{C35B0B01-EBAB-471C-8D21-6865B5C412AA}" destId="{00F4964D-6300-4699-8DCD-7962E74E0760}" srcOrd="1" destOrd="0" presId="urn:microsoft.com/office/officeart/2005/8/layout/hierarchy3"/>
    <dgm:cxn modelId="{2A136794-CE4A-4882-9BC0-6063E16C08F3}" type="presParOf" srcId="{C35B0B01-EBAB-471C-8D21-6865B5C412AA}" destId="{75D8B0AA-AC82-49DB-A0BE-7440A559CF66}" srcOrd="2" destOrd="0" presId="urn:microsoft.com/office/officeart/2005/8/layout/hierarchy3"/>
    <dgm:cxn modelId="{5280DD21-3F76-43C1-8ED6-0AB96ADEF05E}" type="presParOf" srcId="{C35B0B01-EBAB-471C-8D21-6865B5C412AA}" destId="{78D6A2C4-5EE7-4ADB-963E-42048105272B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A6CE8BC-25F0-4EF1-A5A4-00A2C845CE9C}" type="doc">
      <dgm:prSet loTypeId="urn:microsoft.com/office/officeart/2005/8/layout/list1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6EA2A8B9-25FD-432B-BE30-6F44C110105E}">
      <dgm:prSet phldrT="[Text]" custT="1"/>
      <dgm:spPr/>
      <dgm:t>
        <a:bodyPr/>
        <a:lstStyle/>
        <a:p>
          <a:r>
            <a:rPr lang="en-GB" sz="1800" noProof="0" dirty="0" smtClean="0"/>
            <a:t>Allocation rule</a:t>
          </a:r>
          <a:endParaRPr lang="en-GB" sz="1800" noProof="0" dirty="0"/>
        </a:p>
      </dgm:t>
    </dgm:pt>
    <dgm:pt modelId="{06355551-5E2F-4971-9697-CDCCCA2B38AD}" type="parTrans" cxnId="{E7044CB8-664A-4F0F-A622-E169D0A9DDCE}">
      <dgm:prSet/>
      <dgm:spPr/>
      <dgm:t>
        <a:bodyPr/>
        <a:lstStyle/>
        <a:p>
          <a:endParaRPr lang="en-GB"/>
        </a:p>
      </dgm:t>
    </dgm:pt>
    <dgm:pt modelId="{2272B545-1A25-4C2C-AC7C-F41C315F7735}" type="sibTrans" cxnId="{E7044CB8-664A-4F0F-A622-E169D0A9DDCE}">
      <dgm:prSet/>
      <dgm:spPr/>
      <dgm:t>
        <a:bodyPr/>
        <a:lstStyle/>
        <a:p>
          <a:endParaRPr lang="en-GB"/>
        </a:p>
      </dgm:t>
    </dgm:pt>
    <dgm:pt modelId="{D187002E-91D1-4A0D-AD46-DE0914FD5E9A}">
      <dgm:prSet phldrT="[Text]"/>
      <dgm:spPr/>
      <dgm:t>
        <a:bodyPr/>
        <a:lstStyle/>
        <a:p>
          <a:r>
            <a:rPr lang="en-GB" noProof="0" dirty="0" smtClean="0"/>
            <a:t>Consistent at both sides</a:t>
          </a:r>
          <a:endParaRPr lang="en-GB" noProof="0" dirty="0"/>
        </a:p>
      </dgm:t>
    </dgm:pt>
    <dgm:pt modelId="{30BE52E1-65CD-45A6-A429-A31C409D7A28}" type="parTrans" cxnId="{DF6E59F5-438E-4731-BA10-E71B7EC122E3}">
      <dgm:prSet/>
      <dgm:spPr/>
      <dgm:t>
        <a:bodyPr/>
        <a:lstStyle/>
        <a:p>
          <a:endParaRPr lang="en-GB"/>
        </a:p>
      </dgm:t>
    </dgm:pt>
    <dgm:pt modelId="{412EF2B7-02B5-46BB-A282-D9B62E070317}" type="sibTrans" cxnId="{DF6E59F5-438E-4731-BA10-E71B7EC122E3}">
      <dgm:prSet/>
      <dgm:spPr/>
      <dgm:t>
        <a:bodyPr/>
        <a:lstStyle/>
        <a:p>
          <a:endParaRPr lang="en-GB"/>
        </a:p>
      </dgm:t>
    </dgm:pt>
    <dgm:pt modelId="{14091D4D-3BC6-4094-B276-04680F732105}">
      <dgm:prSet phldrT="[Text]" custT="1"/>
      <dgm:spPr/>
      <dgm:t>
        <a:bodyPr/>
        <a:lstStyle/>
        <a:p>
          <a:r>
            <a:rPr lang="en-GB" sz="1800" noProof="0" dirty="0" smtClean="0"/>
            <a:t>OBA principles</a:t>
          </a:r>
          <a:endParaRPr lang="en-GB" sz="1800" noProof="0" dirty="0"/>
        </a:p>
      </dgm:t>
    </dgm:pt>
    <dgm:pt modelId="{9DE5AEC5-BD27-40EB-9440-4446592961E2}" type="parTrans" cxnId="{FF9014DA-25E9-49B5-8014-47F5C1239BF7}">
      <dgm:prSet/>
      <dgm:spPr/>
      <dgm:t>
        <a:bodyPr/>
        <a:lstStyle/>
        <a:p>
          <a:endParaRPr lang="en-GB"/>
        </a:p>
      </dgm:t>
    </dgm:pt>
    <dgm:pt modelId="{1981325B-53FD-4AD3-BAEA-BE13B200D66F}" type="sibTrans" cxnId="{FF9014DA-25E9-49B5-8014-47F5C1239BF7}">
      <dgm:prSet/>
      <dgm:spPr/>
      <dgm:t>
        <a:bodyPr/>
        <a:lstStyle/>
        <a:p>
          <a:endParaRPr lang="en-GB"/>
        </a:p>
      </dgm:t>
    </dgm:pt>
    <dgm:pt modelId="{6D0E8D26-6B61-4ED5-B98B-5B28718B4299}">
      <dgm:prSet phldrT="[Text]"/>
      <dgm:spPr/>
      <dgm:t>
        <a:bodyPr/>
        <a:lstStyle/>
        <a:p>
          <a:r>
            <a:rPr lang="en-GB" i="0" noProof="0" dirty="0" smtClean="0"/>
            <a:t>Steering differences to OBA</a:t>
          </a:r>
          <a:endParaRPr lang="en-GB" i="0" noProof="0" dirty="0"/>
        </a:p>
      </dgm:t>
    </dgm:pt>
    <dgm:pt modelId="{F1E06011-BA0B-4F5E-A45D-38D58F6F11EA}" type="parTrans" cxnId="{CD250A50-B6E4-4B08-8341-A411D0515E2B}">
      <dgm:prSet/>
      <dgm:spPr/>
      <dgm:t>
        <a:bodyPr/>
        <a:lstStyle/>
        <a:p>
          <a:endParaRPr lang="en-GB"/>
        </a:p>
      </dgm:t>
    </dgm:pt>
    <dgm:pt modelId="{4856B4EC-ADAE-4B16-AEE6-863CABCCD08D}" type="sibTrans" cxnId="{CD250A50-B6E4-4B08-8341-A411D0515E2B}">
      <dgm:prSet/>
      <dgm:spPr/>
      <dgm:t>
        <a:bodyPr/>
        <a:lstStyle/>
        <a:p>
          <a:endParaRPr lang="en-GB"/>
        </a:p>
      </dgm:t>
    </dgm:pt>
    <dgm:pt modelId="{BACC4A50-2E97-4BF9-B262-D64AFA2AC247}">
      <dgm:prSet phldrT="[Text]"/>
      <dgm:spPr/>
      <dgm:t>
        <a:bodyPr/>
        <a:lstStyle/>
        <a:p>
          <a:r>
            <a:rPr lang="en-GB" i="1" noProof="0" dirty="0" smtClean="0">
              <a:solidFill>
                <a:srgbClr val="FF0000"/>
              </a:solidFill>
            </a:rPr>
            <a:t>By default</a:t>
          </a:r>
          <a:r>
            <a:rPr lang="en-GB" i="0" noProof="0" dirty="0" smtClean="0"/>
            <a:t>: operational balancing account</a:t>
          </a:r>
          <a:endParaRPr lang="en-GB" noProof="0" dirty="0"/>
        </a:p>
      </dgm:t>
    </dgm:pt>
    <dgm:pt modelId="{20EDA45A-057C-42CE-A588-6399DC136165}" type="parTrans" cxnId="{7E9EF4E6-4B07-4784-BA21-E3150FFA2198}">
      <dgm:prSet/>
      <dgm:spPr/>
      <dgm:t>
        <a:bodyPr/>
        <a:lstStyle/>
        <a:p>
          <a:endParaRPr lang="en-GB"/>
        </a:p>
      </dgm:t>
    </dgm:pt>
    <dgm:pt modelId="{10CCF3DF-A823-4A2C-8023-D10F556512DE}" type="sibTrans" cxnId="{7E9EF4E6-4B07-4784-BA21-E3150FFA2198}">
      <dgm:prSet/>
      <dgm:spPr/>
      <dgm:t>
        <a:bodyPr/>
        <a:lstStyle/>
        <a:p>
          <a:endParaRPr lang="en-GB"/>
        </a:p>
      </dgm:t>
    </dgm:pt>
    <dgm:pt modelId="{B99B3502-B555-4B80-A14E-B25B12BB38BF}">
      <dgm:prSet phldrT="[Text]"/>
      <dgm:spPr/>
      <dgm:t>
        <a:bodyPr/>
        <a:lstStyle/>
        <a:p>
          <a:r>
            <a:rPr lang="en-GB" i="0" noProof="0" dirty="0" smtClean="0"/>
            <a:t>Allocations = confirmed quantities</a:t>
          </a:r>
          <a:endParaRPr lang="en-GB" i="0" noProof="0" dirty="0"/>
        </a:p>
      </dgm:t>
    </dgm:pt>
    <dgm:pt modelId="{1346CC89-A9BF-48D4-BC27-DE5AA20A210F}" type="parTrans" cxnId="{5A9E7F7C-FC9C-4052-96CB-8E1DAC4A7A2B}">
      <dgm:prSet/>
      <dgm:spPr/>
      <dgm:t>
        <a:bodyPr/>
        <a:lstStyle/>
        <a:p>
          <a:endParaRPr lang="en-GB"/>
        </a:p>
      </dgm:t>
    </dgm:pt>
    <dgm:pt modelId="{2767C33F-9177-4F4C-B85E-B9D2E6FDA107}" type="sibTrans" cxnId="{5A9E7F7C-FC9C-4052-96CB-8E1DAC4A7A2B}">
      <dgm:prSet/>
      <dgm:spPr/>
      <dgm:t>
        <a:bodyPr/>
        <a:lstStyle/>
        <a:p>
          <a:endParaRPr lang="en-GB"/>
        </a:p>
      </dgm:t>
    </dgm:pt>
    <dgm:pt modelId="{09E53EA6-D810-4891-A9B9-E0E9AE6E6C69}">
      <dgm:prSet phldrT="[Text]" custT="1"/>
      <dgm:spPr/>
      <dgm:t>
        <a:bodyPr/>
        <a:lstStyle/>
        <a:p>
          <a:r>
            <a:rPr lang="en-GB" sz="1800" i="0" noProof="0" dirty="0" smtClean="0"/>
            <a:t>OBA limits are set according to</a:t>
          </a:r>
          <a:endParaRPr lang="en-GB" sz="1800" i="0" noProof="0" dirty="0"/>
        </a:p>
      </dgm:t>
    </dgm:pt>
    <dgm:pt modelId="{08B8DB4B-EA0F-400F-AFB8-A3CFEF4C16E9}" type="parTrans" cxnId="{3E23A794-301E-4782-9058-762729F7D89C}">
      <dgm:prSet/>
      <dgm:spPr/>
      <dgm:t>
        <a:bodyPr/>
        <a:lstStyle/>
        <a:p>
          <a:endParaRPr lang="en-GB"/>
        </a:p>
      </dgm:t>
    </dgm:pt>
    <dgm:pt modelId="{AEFB6F09-E4A3-40EE-8E26-F06B76302785}" type="sibTrans" cxnId="{3E23A794-301E-4782-9058-762729F7D89C}">
      <dgm:prSet/>
      <dgm:spPr/>
      <dgm:t>
        <a:bodyPr/>
        <a:lstStyle/>
        <a:p>
          <a:endParaRPr lang="en-GB"/>
        </a:p>
      </dgm:t>
    </dgm:pt>
    <dgm:pt modelId="{479B6FFB-3A38-4131-9E75-F185EF675F62}">
      <dgm:prSet phldrT="[Text]"/>
      <dgm:spPr/>
      <dgm:t>
        <a:bodyPr/>
        <a:lstStyle/>
        <a:p>
          <a:r>
            <a:rPr lang="en-GB" i="0" noProof="0" dirty="0" smtClean="0"/>
            <a:t>If other, invite NU’s to comment</a:t>
          </a:r>
          <a:endParaRPr lang="en-GB" noProof="0" dirty="0"/>
        </a:p>
      </dgm:t>
    </dgm:pt>
    <dgm:pt modelId="{6EC3A9D3-ADEE-4717-8C0C-702E8397906F}" type="parTrans" cxnId="{7C598B78-6731-455C-9368-CECADFEA6A77}">
      <dgm:prSet/>
      <dgm:spPr/>
      <dgm:t>
        <a:bodyPr/>
        <a:lstStyle/>
        <a:p>
          <a:endParaRPr lang="en-GB"/>
        </a:p>
      </dgm:t>
    </dgm:pt>
    <dgm:pt modelId="{1D549F20-0DBD-463D-A170-B52002C9E6DE}" type="sibTrans" cxnId="{7C598B78-6731-455C-9368-CECADFEA6A77}">
      <dgm:prSet/>
      <dgm:spPr/>
      <dgm:t>
        <a:bodyPr/>
        <a:lstStyle/>
        <a:p>
          <a:endParaRPr lang="en-GB"/>
        </a:p>
      </dgm:t>
    </dgm:pt>
    <dgm:pt modelId="{F359912F-9288-40BE-96AF-F87D417AA719}">
      <dgm:prSet phldrT="[Text]"/>
      <dgm:spPr/>
      <dgm:t>
        <a:bodyPr/>
        <a:lstStyle/>
        <a:p>
          <a:r>
            <a:rPr lang="en-GB" i="0" noProof="0" smtClean="0"/>
            <a:t>IP physical characteristics</a:t>
          </a:r>
          <a:endParaRPr lang="en-GB" i="0" noProof="0"/>
        </a:p>
      </dgm:t>
    </dgm:pt>
    <dgm:pt modelId="{0048C523-B809-4E0F-9565-52B050A3D22C}" type="parTrans" cxnId="{07D3C831-9FD9-4BCB-9CD5-3F34B2F3A388}">
      <dgm:prSet/>
      <dgm:spPr/>
      <dgm:t>
        <a:bodyPr/>
        <a:lstStyle/>
        <a:p>
          <a:endParaRPr lang="en-GB"/>
        </a:p>
      </dgm:t>
    </dgm:pt>
    <dgm:pt modelId="{1B54F9A4-B3A5-4DF0-AAFD-35CA416A91B5}" type="sibTrans" cxnId="{07D3C831-9FD9-4BCB-9CD5-3F34B2F3A388}">
      <dgm:prSet/>
      <dgm:spPr/>
      <dgm:t>
        <a:bodyPr/>
        <a:lstStyle/>
        <a:p>
          <a:endParaRPr lang="en-GB"/>
        </a:p>
      </dgm:t>
    </dgm:pt>
    <dgm:pt modelId="{7D707132-FC94-4A0F-8653-22A2C7C5BA55}">
      <dgm:prSet phldrT="[Text]"/>
      <dgm:spPr/>
      <dgm:t>
        <a:bodyPr/>
        <a:lstStyle/>
        <a:p>
          <a:r>
            <a:rPr lang="en-GB" i="0" noProof="0" dirty="0" smtClean="0"/>
            <a:t>Gas flow dynamics</a:t>
          </a:r>
          <a:endParaRPr lang="en-GB" i="0" noProof="0" dirty="0"/>
        </a:p>
      </dgm:t>
    </dgm:pt>
    <dgm:pt modelId="{7C3139E6-069C-4E82-BEBA-92C2A9D10ACA}" type="parTrans" cxnId="{34E40B11-5136-44C5-95C1-D426DFC368BF}">
      <dgm:prSet/>
      <dgm:spPr/>
      <dgm:t>
        <a:bodyPr/>
        <a:lstStyle/>
        <a:p>
          <a:endParaRPr lang="en-GB"/>
        </a:p>
      </dgm:t>
    </dgm:pt>
    <dgm:pt modelId="{2239BF83-6ADD-4CBA-A1EA-D611CCF49C15}" type="sibTrans" cxnId="{34E40B11-5136-44C5-95C1-D426DFC368BF}">
      <dgm:prSet/>
      <dgm:spPr/>
      <dgm:t>
        <a:bodyPr/>
        <a:lstStyle/>
        <a:p>
          <a:endParaRPr lang="en-GB"/>
        </a:p>
      </dgm:t>
    </dgm:pt>
    <dgm:pt modelId="{BB898F3D-FCA2-48EA-9FF1-33BC3AFB9049}">
      <dgm:prSet phldrT="[Text]"/>
      <dgm:spPr/>
      <dgm:t>
        <a:bodyPr/>
        <a:lstStyle/>
        <a:p>
          <a:r>
            <a:rPr lang="en-GB" i="0" noProof="0" smtClean="0"/>
            <a:t>Linepack of networks</a:t>
          </a:r>
          <a:endParaRPr lang="en-GB" i="0" noProof="0"/>
        </a:p>
      </dgm:t>
    </dgm:pt>
    <dgm:pt modelId="{4C059A71-AB28-4139-BA25-F7A8045F6AFA}" type="parTrans" cxnId="{BF1641EB-3A9B-4DCD-870C-0EB323D7D2AD}">
      <dgm:prSet/>
      <dgm:spPr/>
      <dgm:t>
        <a:bodyPr/>
        <a:lstStyle/>
        <a:p>
          <a:endParaRPr lang="en-GB"/>
        </a:p>
      </dgm:t>
    </dgm:pt>
    <dgm:pt modelId="{423E72BC-8832-4DF5-900E-81C68B00C9FE}" type="sibTrans" cxnId="{BF1641EB-3A9B-4DCD-870C-0EB323D7D2AD}">
      <dgm:prSet/>
      <dgm:spPr/>
      <dgm:t>
        <a:bodyPr/>
        <a:lstStyle/>
        <a:p>
          <a:endParaRPr lang="en-GB"/>
        </a:p>
      </dgm:t>
    </dgm:pt>
    <dgm:pt modelId="{54B92DDF-B68A-45FA-B9EA-5C54881638C6}">
      <dgm:prSet phldrT="[Text]"/>
      <dgm:spPr/>
      <dgm:t>
        <a:bodyPr/>
        <a:lstStyle/>
        <a:p>
          <a:r>
            <a:rPr lang="en-GB" i="0" noProof="0" smtClean="0"/>
            <a:t>Total technical capacities</a:t>
          </a:r>
          <a:endParaRPr lang="en-GB" i="0" noProof="0"/>
        </a:p>
      </dgm:t>
    </dgm:pt>
    <dgm:pt modelId="{F8B632F0-38EF-4AEB-9C82-EDB4F5B225F2}" type="parTrans" cxnId="{2CF188D6-8448-4D42-B7A6-3B71D5CF81B7}">
      <dgm:prSet/>
      <dgm:spPr/>
      <dgm:t>
        <a:bodyPr/>
        <a:lstStyle/>
        <a:p>
          <a:endParaRPr lang="en-GB"/>
        </a:p>
      </dgm:t>
    </dgm:pt>
    <dgm:pt modelId="{67987E13-E1CE-484B-A2EE-EC80BA320AF3}" type="sibTrans" cxnId="{2CF188D6-8448-4D42-B7A6-3B71D5CF81B7}">
      <dgm:prSet/>
      <dgm:spPr/>
      <dgm:t>
        <a:bodyPr/>
        <a:lstStyle/>
        <a:p>
          <a:endParaRPr lang="en-GB"/>
        </a:p>
      </dgm:t>
    </dgm:pt>
    <dgm:pt modelId="{58CC9E25-4BE9-4AEB-83BD-78B8B6913BA7}">
      <dgm:prSet phldrT="[Text]" custT="1"/>
      <dgm:spPr/>
      <dgm:t>
        <a:bodyPr/>
        <a:lstStyle/>
        <a:p>
          <a:r>
            <a:rPr lang="en-GB" sz="1800" i="0" noProof="0" dirty="0" smtClean="0"/>
            <a:t>If limits are reached, TSO’s may agree to</a:t>
          </a:r>
          <a:endParaRPr lang="en-GB" sz="1800" i="0" noProof="0" dirty="0"/>
        </a:p>
      </dgm:t>
    </dgm:pt>
    <dgm:pt modelId="{15C4F03D-5DF2-450C-A604-91FCD560BE9B}" type="parTrans" cxnId="{8DE16F59-FCC8-454E-9CB2-A7651CC7ADA4}">
      <dgm:prSet/>
      <dgm:spPr/>
      <dgm:t>
        <a:bodyPr/>
        <a:lstStyle/>
        <a:p>
          <a:endParaRPr lang="en-GB"/>
        </a:p>
      </dgm:t>
    </dgm:pt>
    <dgm:pt modelId="{EDEB3EDE-507E-4782-92AF-1049ABCB3203}" type="sibTrans" cxnId="{8DE16F59-FCC8-454E-9CB2-A7651CC7ADA4}">
      <dgm:prSet/>
      <dgm:spPr/>
      <dgm:t>
        <a:bodyPr/>
        <a:lstStyle/>
        <a:p>
          <a:endParaRPr lang="en-GB"/>
        </a:p>
      </dgm:t>
    </dgm:pt>
    <dgm:pt modelId="{46F2F73B-6C24-48C3-9708-012C05B47B19}">
      <dgm:prSet phldrT="[Text]"/>
      <dgm:spPr/>
      <dgm:t>
        <a:bodyPr/>
        <a:lstStyle/>
        <a:p>
          <a:r>
            <a:rPr lang="en-GB" i="0" noProof="0" dirty="0" smtClean="0"/>
            <a:t>Extend limits or</a:t>
          </a:r>
          <a:endParaRPr lang="en-GB" i="0" noProof="0" dirty="0"/>
        </a:p>
      </dgm:t>
    </dgm:pt>
    <dgm:pt modelId="{EE157ED1-E9AD-46B9-8FF0-74E4104DEA97}" type="parTrans" cxnId="{DE9066C6-1040-4875-AEBF-5C3644C5D00E}">
      <dgm:prSet/>
      <dgm:spPr/>
      <dgm:t>
        <a:bodyPr/>
        <a:lstStyle/>
        <a:p>
          <a:endParaRPr lang="en-GB"/>
        </a:p>
      </dgm:t>
    </dgm:pt>
    <dgm:pt modelId="{44A30F8B-CC2F-4807-993F-92194B0C43A2}" type="sibTrans" cxnId="{DE9066C6-1040-4875-AEBF-5C3644C5D00E}">
      <dgm:prSet/>
      <dgm:spPr/>
      <dgm:t>
        <a:bodyPr/>
        <a:lstStyle/>
        <a:p>
          <a:endParaRPr lang="en-GB"/>
        </a:p>
      </dgm:t>
    </dgm:pt>
    <dgm:pt modelId="{FE3E2FE3-0853-4272-AE36-4FD0A7EDD980}">
      <dgm:prSet phldrT="[Text]"/>
      <dgm:spPr/>
      <dgm:t>
        <a:bodyPr/>
        <a:lstStyle/>
        <a:p>
          <a:r>
            <a:rPr lang="en-GB" i="1" noProof="0" dirty="0" smtClean="0"/>
            <a:t>Pro-rata</a:t>
          </a:r>
          <a:r>
            <a:rPr lang="en-GB" i="0" noProof="0" dirty="0" smtClean="0"/>
            <a:t> allocation</a:t>
          </a:r>
          <a:endParaRPr lang="en-GB" i="0" noProof="0" dirty="0"/>
        </a:p>
      </dgm:t>
    </dgm:pt>
    <dgm:pt modelId="{B147BBBA-78C0-47B3-9324-F6BAF4EF9232}" type="parTrans" cxnId="{7A7D0A31-E3E9-4A83-9AA8-9EF4EEC95579}">
      <dgm:prSet/>
      <dgm:spPr/>
      <dgm:t>
        <a:bodyPr/>
        <a:lstStyle/>
        <a:p>
          <a:endParaRPr lang="en-GB"/>
        </a:p>
      </dgm:t>
    </dgm:pt>
    <dgm:pt modelId="{9C1E72C6-3CCA-4B8E-8FE1-C8AF248ED89C}" type="sibTrans" cxnId="{7A7D0A31-E3E9-4A83-9AA8-9EF4EEC95579}">
      <dgm:prSet/>
      <dgm:spPr/>
      <dgm:t>
        <a:bodyPr/>
        <a:lstStyle/>
        <a:p>
          <a:endParaRPr lang="en-GB"/>
        </a:p>
      </dgm:t>
    </dgm:pt>
    <dgm:pt modelId="{D2D81A82-BFC9-4DCC-BD5F-426EFA694B5A}" type="pres">
      <dgm:prSet presAssocID="{BA6CE8BC-25F0-4EF1-A5A4-00A2C845CE9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BAF75BC-DE07-473A-B127-2101BB9F8F26}" type="pres">
      <dgm:prSet presAssocID="{6EA2A8B9-25FD-432B-BE30-6F44C110105E}" presName="parentLin" presStyleCnt="0"/>
      <dgm:spPr/>
      <dgm:t>
        <a:bodyPr/>
        <a:lstStyle/>
        <a:p>
          <a:endParaRPr lang="en-GB"/>
        </a:p>
      </dgm:t>
    </dgm:pt>
    <dgm:pt modelId="{7019FE93-8299-44AF-B65B-95AC7577B796}" type="pres">
      <dgm:prSet presAssocID="{6EA2A8B9-25FD-432B-BE30-6F44C110105E}" presName="parentLeftMargin" presStyleLbl="node1" presStyleIdx="0" presStyleCnt="4"/>
      <dgm:spPr/>
      <dgm:t>
        <a:bodyPr/>
        <a:lstStyle/>
        <a:p>
          <a:endParaRPr lang="en-GB"/>
        </a:p>
      </dgm:t>
    </dgm:pt>
    <dgm:pt modelId="{1B922682-1A13-43A4-B5C9-0A7EEA1FC4D1}" type="pres">
      <dgm:prSet presAssocID="{6EA2A8B9-25FD-432B-BE30-6F44C110105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214E5F-4C2A-492F-8A81-77CBBC1205FA}" type="pres">
      <dgm:prSet presAssocID="{6EA2A8B9-25FD-432B-BE30-6F44C110105E}" presName="negativeSpace" presStyleCnt="0"/>
      <dgm:spPr/>
      <dgm:t>
        <a:bodyPr/>
        <a:lstStyle/>
        <a:p>
          <a:endParaRPr lang="en-GB"/>
        </a:p>
      </dgm:t>
    </dgm:pt>
    <dgm:pt modelId="{2D5B4521-1A9E-4812-8FC1-5E6A4325EB97}" type="pres">
      <dgm:prSet presAssocID="{6EA2A8B9-25FD-432B-BE30-6F44C110105E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9DFBE96-112F-4B60-B704-6F895F22E2DD}" type="pres">
      <dgm:prSet presAssocID="{2272B545-1A25-4C2C-AC7C-F41C315F7735}" presName="spaceBetweenRectangles" presStyleCnt="0"/>
      <dgm:spPr/>
      <dgm:t>
        <a:bodyPr/>
        <a:lstStyle/>
        <a:p>
          <a:endParaRPr lang="en-GB"/>
        </a:p>
      </dgm:t>
    </dgm:pt>
    <dgm:pt modelId="{E96FA939-BC14-42E3-936D-6541C79D7028}" type="pres">
      <dgm:prSet presAssocID="{14091D4D-3BC6-4094-B276-04680F732105}" presName="parentLin" presStyleCnt="0"/>
      <dgm:spPr/>
      <dgm:t>
        <a:bodyPr/>
        <a:lstStyle/>
        <a:p>
          <a:endParaRPr lang="en-GB"/>
        </a:p>
      </dgm:t>
    </dgm:pt>
    <dgm:pt modelId="{7BD5417D-720A-4752-ADA2-4A952D0AE99F}" type="pres">
      <dgm:prSet presAssocID="{14091D4D-3BC6-4094-B276-04680F732105}" presName="parentLeftMargin" presStyleLbl="node1" presStyleIdx="0" presStyleCnt="4"/>
      <dgm:spPr/>
      <dgm:t>
        <a:bodyPr/>
        <a:lstStyle/>
        <a:p>
          <a:endParaRPr lang="en-GB"/>
        </a:p>
      </dgm:t>
    </dgm:pt>
    <dgm:pt modelId="{EB3669B9-8AFF-4AA6-94D4-09F88F17F1AB}" type="pres">
      <dgm:prSet presAssocID="{14091D4D-3BC6-4094-B276-04680F73210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E29E78-685F-44D5-95B4-237D3DCE8715}" type="pres">
      <dgm:prSet presAssocID="{14091D4D-3BC6-4094-B276-04680F732105}" presName="negativeSpace" presStyleCnt="0"/>
      <dgm:spPr/>
      <dgm:t>
        <a:bodyPr/>
        <a:lstStyle/>
        <a:p>
          <a:endParaRPr lang="en-GB"/>
        </a:p>
      </dgm:t>
    </dgm:pt>
    <dgm:pt modelId="{74CAB17E-F832-4FA0-BE38-AD995F435568}" type="pres">
      <dgm:prSet presAssocID="{14091D4D-3BC6-4094-B276-04680F732105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A99A0A1-4924-44E0-A131-9EE3CBCDF46C}" type="pres">
      <dgm:prSet presAssocID="{1981325B-53FD-4AD3-BAEA-BE13B200D66F}" presName="spaceBetweenRectangles" presStyleCnt="0"/>
      <dgm:spPr/>
      <dgm:t>
        <a:bodyPr/>
        <a:lstStyle/>
        <a:p>
          <a:endParaRPr lang="en-GB"/>
        </a:p>
      </dgm:t>
    </dgm:pt>
    <dgm:pt modelId="{DD8957D6-672C-491E-B2E7-40A57395C908}" type="pres">
      <dgm:prSet presAssocID="{09E53EA6-D810-4891-A9B9-E0E9AE6E6C69}" presName="parentLin" presStyleCnt="0"/>
      <dgm:spPr/>
      <dgm:t>
        <a:bodyPr/>
        <a:lstStyle/>
        <a:p>
          <a:endParaRPr lang="en-GB"/>
        </a:p>
      </dgm:t>
    </dgm:pt>
    <dgm:pt modelId="{9A8B49BD-986D-4A2B-B462-049FE7E36A5A}" type="pres">
      <dgm:prSet presAssocID="{09E53EA6-D810-4891-A9B9-E0E9AE6E6C69}" presName="parentLeftMargin" presStyleLbl="node1" presStyleIdx="1" presStyleCnt="4"/>
      <dgm:spPr/>
      <dgm:t>
        <a:bodyPr/>
        <a:lstStyle/>
        <a:p>
          <a:endParaRPr lang="en-GB"/>
        </a:p>
      </dgm:t>
    </dgm:pt>
    <dgm:pt modelId="{32E5D28F-04F1-4F7D-B6AA-8AAE8C1515A1}" type="pres">
      <dgm:prSet presAssocID="{09E53EA6-D810-4891-A9B9-E0E9AE6E6C6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417F2EF-835F-4C63-8D25-62B0D19DF2B8}" type="pres">
      <dgm:prSet presAssocID="{09E53EA6-D810-4891-A9B9-E0E9AE6E6C69}" presName="negativeSpace" presStyleCnt="0"/>
      <dgm:spPr/>
      <dgm:t>
        <a:bodyPr/>
        <a:lstStyle/>
        <a:p>
          <a:endParaRPr lang="en-GB"/>
        </a:p>
      </dgm:t>
    </dgm:pt>
    <dgm:pt modelId="{4067DC96-B5A1-4CB1-8145-C7EAB130253D}" type="pres">
      <dgm:prSet presAssocID="{09E53EA6-D810-4891-A9B9-E0E9AE6E6C69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64BFE89-B669-47E6-AE8A-075CC483693C}" type="pres">
      <dgm:prSet presAssocID="{AEFB6F09-E4A3-40EE-8E26-F06B76302785}" presName="spaceBetweenRectangles" presStyleCnt="0"/>
      <dgm:spPr/>
      <dgm:t>
        <a:bodyPr/>
        <a:lstStyle/>
        <a:p>
          <a:endParaRPr lang="en-GB"/>
        </a:p>
      </dgm:t>
    </dgm:pt>
    <dgm:pt modelId="{0C5DC7FB-4411-4881-93C8-1C3A41294CD0}" type="pres">
      <dgm:prSet presAssocID="{58CC9E25-4BE9-4AEB-83BD-78B8B6913BA7}" presName="parentLin" presStyleCnt="0"/>
      <dgm:spPr/>
      <dgm:t>
        <a:bodyPr/>
        <a:lstStyle/>
        <a:p>
          <a:endParaRPr lang="en-GB"/>
        </a:p>
      </dgm:t>
    </dgm:pt>
    <dgm:pt modelId="{6676A084-B9DF-4AC0-AB05-D9A5C6CFAE0D}" type="pres">
      <dgm:prSet presAssocID="{58CC9E25-4BE9-4AEB-83BD-78B8B6913BA7}" presName="parentLeftMargin" presStyleLbl="node1" presStyleIdx="2" presStyleCnt="4"/>
      <dgm:spPr/>
      <dgm:t>
        <a:bodyPr/>
        <a:lstStyle/>
        <a:p>
          <a:endParaRPr lang="en-GB"/>
        </a:p>
      </dgm:t>
    </dgm:pt>
    <dgm:pt modelId="{6841DF90-143F-4E81-A856-930E3E1D5327}" type="pres">
      <dgm:prSet presAssocID="{58CC9E25-4BE9-4AEB-83BD-78B8B6913BA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6F396B-30CA-44EB-A1CF-AA643846C205}" type="pres">
      <dgm:prSet presAssocID="{58CC9E25-4BE9-4AEB-83BD-78B8B6913BA7}" presName="negativeSpace" presStyleCnt="0"/>
      <dgm:spPr/>
      <dgm:t>
        <a:bodyPr/>
        <a:lstStyle/>
        <a:p>
          <a:endParaRPr lang="en-GB"/>
        </a:p>
      </dgm:t>
    </dgm:pt>
    <dgm:pt modelId="{5BC46BFD-5369-4015-A8C2-B46442B64D7A}" type="pres">
      <dgm:prSet presAssocID="{58CC9E25-4BE9-4AEB-83BD-78B8B6913BA7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E9066C6-1040-4875-AEBF-5C3644C5D00E}" srcId="{58CC9E25-4BE9-4AEB-83BD-78B8B6913BA7}" destId="{46F2F73B-6C24-48C3-9708-012C05B47B19}" srcOrd="0" destOrd="0" parTransId="{EE157ED1-E9AD-46B9-8FF0-74E4104DEA97}" sibTransId="{44A30F8B-CC2F-4807-993F-92194B0C43A2}"/>
    <dgm:cxn modelId="{34E40B11-5136-44C5-95C1-D426DFC368BF}" srcId="{09E53EA6-D810-4891-A9B9-E0E9AE6E6C69}" destId="{7D707132-FC94-4A0F-8653-22A2C7C5BA55}" srcOrd="1" destOrd="0" parTransId="{7C3139E6-069C-4E82-BEBA-92C2A9D10ACA}" sibTransId="{2239BF83-6ADD-4CBA-A1EA-D611CCF49C15}"/>
    <dgm:cxn modelId="{B3C72280-7F05-4DCB-A9EF-FDDEF6D36C32}" type="presOf" srcId="{46F2F73B-6C24-48C3-9708-012C05B47B19}" destId="{5BC46BFD-5369-4015-A8C2-B46442B64D7A}" srcOrd="0" destOrd="0" presId="urn:microsoft.com/office/officeart/2005/8/layout/list1"/>
    <dgm:cxn modelId="{52EE95C6-BC3A-4E9E-AF16-103FAF44ACFC}" type="presOf" srcId="{09E53EA6-D810-4891-A9B9-E0E9AE6E6C69}" destId="{9A8B49BD-986D-4A2B-B462-049FE7E36A5A}" srcOrd="0" destOrd="0" presId="urn:microsoft.com/office/officeart/2005/8/layout/list1"/>
    <dgm:cxn modelId="{C6B77C6A-CB9A-4752-B904-320F74A903FD}" type="presOf" srcId="{14091D4D-3BC6-4094-B276-04680F732105}" destId="{7BD5417D-720A-4752-ADA2-4A952D0AE99F}" srcOrd="0" destOrd="0" presId="urn:microsoft.com/office/officeart/2005/8/layout/list1"/>
    <dgm:cxn modelId="{DF6E59F5-438E-4731-BA10-E71B7EC122E3}" srcId="{6EA2A8B9-25FD-432B-BE30-6F44C110105E}" destId="{D187002E-91D1-4A0D-AD46-DE0914FD5E9A}" srcOrd="0" destOrd="0" parTransId="{30BE52E1-65CD-45A6-A429-A31C409D7A28}" sibTransId="{412EF2B7-02B5-46BB-A282-D9B62E070317}"/>
    <dgm:cxn modelId="{8DE16F59-FCC8-454E-9CB2-A7651CC7ADA4}" srcId="{BA6CE8BC-25F0-4EF1-A5A4-00A2C845CE9C}" destId="{58CC9E25-4BE9-4AEB-83BD-78B8B6913BA7}" srcOrd="3" destOrd="0" parTransId="{15C4F03D-5DF2-450C-A604-91FCD560BE9B}" sibTransId="{EDEB3EDE-507E-4782-92AF-1049ABCB3203}"/>
    <dgm:cxn modelId="{1D451ACA-FE6D-422A-BA8F-88CF299202DE}" type="presOf" srcId="{B99B3502-B555-4B80-A14E-B25B12BB38BF}" destId="{74CAB17E-F832-4FA0-BE38-AD995F435568}" srcOrd="0" destOrd="1" presId="urn:microsoft.com/office/officeart/2005/8/layout/list1"/>
    <dgm:cxn modelId="{CD250A50-B6E4-4B08-8341-A411D0515E2B}" srcId="{14091D4D-3BC6-4094-B276-04680F732105}" destId="{6D0E8D26-6B61-4ED5-B98B-5B28718B4299}" srcOrd="0" destOrd="0" parTransId="{F1E06011-BA0B-4F5E-A45D-38D58F6F11EA}" sibTransId="{4856B4EC-ADAE-4B16-AEE6-863CABCCD08D}"/>
    <dgm:cxn modelId="{0A3D51AF-DC15-4419-BE97-32015C9AA40A}" type="presOf" srcId="{09E53EA6-D810-4891-A9B9-E0E9AE6E6C69}" destId="{32E5D28F-04F1-4F7D-B6AA-8AAE8C1515A1}" srcOrd="1" destOrd="0" presId="urn:microsoft.com/office/officeart/2005/8/layout/list1"/>
    <dgm:cxn modelId="{3E23A794-301E-4782-9058-762729F7D89C}" srcId="{BA6CE8BC-25F0-4EF1-A5A4-00A2C845CE9C}" destId="{09E53EA6-D810-4891-A9B9-E0E9AE6E6C69}" srcOrd="2" destOrd="0" parTransId="{08B8DB4B-EA0F-400F-AFB8-A3CFEF4C16E9}" sibTransId="{AEFB6F09-E4A3-40EE-8E26-F06B76302785}"/>
    <dgm:cxn modelId="{3FD5B8FA-AB6E-4E8B-B2C5-72E00E3DE231}" type="presOf" srcId="{BB898F3D-FCA2-48EA-9FF1-33BC3AFB9049}" destId="{4067DC96-B5A1-4CB1-8145-C7EAB130253D}" srcOrd="0" destOrd="2" presId="urn:microsoft.com/office/officeart/2005/8/layout/list1"/>
    <dgm:cxn modelId="{07D3C831-9FD9-4BCB-9CD5-3F34B2F3A388}" srcId="{09E53EA6-D810-4891-A9B9-E0E9AE6E6C69}" destId="{F359912F-9288-40BE-96AF-F87D417AA719}" srcOrd="0" destOrd="0" parTransId="{0048C523-B809-4E0F-9565-52B050A3D22C}" sibTransId="{1B54F9A4-B3A5-4DF0-AAFD-35CA416A91B5}"/>
    <dgm:cxn modelId="{3E9C91AA-1CC9-4574-957C-30E9660BF468}" type="presOf" srcId="{6D0E8D26-6B61-4ED5-B98B-5B28718B4299}" destId="{74CAB17E-F832-4FA0-BE38-AD995F435568}" srcOrd="0" destOrd="0" presId="urn:microsoft.com/office/officeart/2005/8/layout/list1"/>
    <dgm:cxn modelId="{BF097BB7-F6DB-4B82-A2F4-2F12EA257DDB}" type="presOf" srcId="{6EA2A8B9-25FD-432B-BE30-6F44C110105E}" destId="{7019FE93-8299-44AF-B65B-95AC7577B796}" srcOrd="0" destOrd="0" presId="urn:microsoft.com/office/officeart/2005/8/layout/list1"/>
    <dgm:cxn modelId="{5101FBA1-4E9C-4506-B5B4-8B1B10285EB8}" type="presOf" srcId="{D187002E-91D1-4A0D-AD46-DE0914FD5E9A}" destId="{2D5B4521-1A9E-4812-8FC1-5E6A4325EB97}" srcOrd="0" destOrd="0" presId="urn:microsoft.com/office/officeart/2005/8/layout/list1"/>
    <dgm:cxn modelId="{E7044CB8-664A-4F0F-A622-E169D0A9DDCE}" srcId="{BA6CE8BC-25F0-4EF1-A5A4-00A2C845CE9C}" destId="{6EA2A8B9-25FD-432B-BE30-6F44C110105E}" srcOrd="0" destOrd="0" parTransId="{06355551-5E2F-4971-9697-CDCCCA2B38AD}" sibTransId="{2272B545-1A25-4C2C-AC7C-F41C315F7735}"/>
    <dgm:cxn modelId="{2CF188D6-8448-4D42-B7A6-3B71D5CF81B7}" srcId="{09E53EA6-D810-4891-A9B9-E0E9AE6E6C69}" destId="{54B92DDF-B68A-45FA-B9EA-5C54881638C6}" srcOrd="3" destOrd="0" parTransId="{F8B632F0-38EF-4AEB-9C82-EDB4F5B225F2}" sibTransId="{67987E13-E1CE-484B-A2EE-EC80BA320AF3}"/>
    <dgm:cxn modelId="{A2E61842-4825-4F73-AF62-DF6459522033}" type="presOf" srcId="{479B6FFB-3A38-4131-9E75-F185EF675F62}" destId="{2D5B4521-1A9E-4812-8FC1-5E6A4325EB97}" srcOrd="0" destOrd="2" presId="urn:microsoft.com/office/officeart/2005/8/layout/list1"/>
    <dgm:cxn modelId="{D8C5F3FE-2A3D-4468-8E64-80D3D5437477}" type="presOf" srcId="{7D707132-FC94-4A0F-8653-22A2C7C5BA55}" destId="{4067DC96-B5A1-4CB1-8145-C7EAB130253D}" srcOrd="0" destOrd="1" presId="urn:microsoft.com/office/officeart/2005/8/layout/list1"/>
    <dgm:cxn modelId="{FF9014DA-25E9-49B5-8014-47F5C1239BF7}" srcId="{BA6CE8BC-25F0-4EF1-A5A4-00A2C845CE9C}" destId="{14091D4D-3BC6-4094-B276-04680F732105}" srcOrd="1" destOrd="0" parTransId="{9DE5AEC5-BD27-40EB-9440-4446592961E2}" sibTransId="{1981325B-53FD-4AD3-BAEA-BE13B200D66F}"/>
    <dgm:cxn modelId="{996091C2-83C8-4E67-A34C-5481341DAEA9}" type="presOf" srcId="{14091D4D-3BC6-4094-B276-04680F732105}" destId="{EB3669B9-8AFF-4AA6-94D4-09F88F17F1AB}" srcOrd="1" destOrd="0" presId="urn:microsoft.com/office/officeart/2005/8/layout/list1"/>
    <dgm:cxn modelId="{7E9EF4E6-4B07-4784-BA21-E3150FFA2198}" srcId="{6EA2A8B9-25FD-432B-BE30-6F44C110105E}" destId="{BACC4A50-2E97-4BF9-B262-D64AFA2AC247}" srcOrd="1" destOrd="0" parTransId="{20EDA45A-057C-42CE-A588-6399DC136165}" sibTransId="{10CCF3DF-A823-4A2C-8023-D10F556512DE}"/>
    <dgm:cxn modelId="{BF1641EB-3A9B-4DCD-870C-0EB323D7D2AD}" srcId="{09E53EA6-D810-4891-A9B9-E0E9AE6E6C69}" destId="{BB898F3D-FCA2-48EA-9FF1-33BC3AFB9049}" srcOrd="2" destOrd="0" parTransId="{4C059A71-AB28-4139-BA25-F7A8045F6AFA}" sibTransId="{423E72BC-8832-4DF5-900E-81C68B00C9FE}"/>
    <dgm:cxn modelId="{7A7D0A31-E3E9-4A83-9AA8-9EF4EEC95579}" srcId="{58CC9E25-4BE9-4AEB-83BD-78B8B6913BA7}" destId="{FE3E2FE3-0853-4272-AE36-4FD0A7EDD980}" srcOrd="1" destOrd="0" parTransId="{B147BBBA-78C0-47B3-9324-F6BAF4EF9232}" sibTransId="{9C1E72C6-3CCA-4B8E-8FE1-C8AF248ED89C}"/>
    <dgm:cxn modelId="{722E3832-0D82-4D7E-91C5-3E8A1C597311}" type="presOf" srcId="{BA6CE8BC-25F0-4EF1-A5A4-00A2C845CE9C}" destId="{D2D81A82-BFC9-4DCC-BD5F-426EFA694B5A}" srcOrd="0" destOrd="0" presId="urn:microsoft.com/office/officeart/2005/8/layout/list1"/>
    <dgm:cxn modelId="{BCEC91A9-6185-4E00-8E2D-8697C39AD39A}" type="presOf" srcId="{58CC9E25-4BE9-4AEB-83BD-78B8B6913BA7}" destId="{6841DF90-143F-4E81-A856-930E3E1D5327}" srcOrd="1" destOrd="0" presId="urn:microsoft.com/office/officeart/2005/8/layout/list1"/>
    <dgm:cxn modelId="{7A396D2F-1661-4A54-BB62-F4DB419A332F}" type="presOf" srcId="{FE3E2FE3-0853-4272-AE36-4FD0A7EDD980}" destId="{5BC46BFD-5369-4015-A8C2-B46442B64D7A}" srcOrd="0" destOrd="1" presId="urn:microsoft.com/office/officeart/2005/8/layout/list1"/>
    <dgm:cxn modelId="{76060DE5-D252-4446-BD32-017D12670B73}" type="presOf" srcId="{6EA2A8B9-25FD-432B-BE30-6F44C110105E}" destId="{1B922682-1A13-43A4-B5C9-0A7EEA1FC4D1}" srcOrd="1" destOrd="0" presId="urn:microsoft.com/office/officeart/2005/8/layout/list1"/>
    <dgm:cxn modelId="{D48A6766-4898-48B7-90CD-444AD05B67EC}" type="presOf" srcId="{BACC4A50-2E97-4BF9-B262-D64AFA2AC247}" destId="{2D5B4521-1A9E-4812-8FC1-5E6A4325EB97}" srcOrd="0" destOrd="1" presId="urn:microsoft.com/office/officeart/2005/8/layout/list1"/>
    <dgm:cxn modelId="{5A9E7F7C-FC9C-4052-96CB-8E1DAC4A7A2B}" srcId="{14091D4D-3BC6-4094-B276-04680F732105}" destId="{B99B3502-B555-4B80-A14E-B25B12BB38BF}" srcOrd="1" destOrd="0" parTransId="{1346CC89-A9BF-48D4-BC27-DE5AA20A210F}" sibTransId="{2767C33F-9177-4F4C-B85E-B9D2E6FDA107}"/>
    <dgm:cxn modelId="{7C598B78-6731-455C-9368-CECADFEA6A77}" srcId="{6EA2A8B9-25FD-432B-BE30-6F44C110105E}" destId="{479B6FFB-3A38-4131-9E75-F185EF675F62}" srcOrd="2" destOrd="0" parTransId="{6EC3A9D3-ADEE-4717-8C0C-702E8397906F}" sibTransId="{1D549F20-0DBD-463D-A170-B52002C9E6DE}"/>
    <dgm:cxn modelId="{5C74091F-F954-47BD-8C48-D3D81B827587}" type="presOf" srcId="{58CC9E25-4BE9-4AEB-83BD-78B8B6913BA7}" destId="{6676A084-B9DF-4AC0-AB05-D9A5C6CFAE0D}" srcOrd="0" destOrd="0" presId="urn:microsoft.com/office/officeart/2005/8/layout/list1"/>
    <dgm:cxn modelId="{556A1DF8-4B00-46E0-9B5C-B304CC5EB7A9}" type="presOf" srcId="{54B92DDF-B68A-45FA-B9EA-5C54881638C6}" destId="{4067DC96-B5A1-4CB1-8145-C7EAB130253D}" srcOrd="0" destOrd="3" presId="urn:microsoft.com/office/officeart/2005/8/layout/list1"/>
    <dgm:cxn modelId="{5B7A1A35-9F47-4CB9-A5C1-D8F3F69A426A}" type="presOf" srcId="{F359912F-9288-40BE-96AF-F87D417AA719}" destId="{4067DC96-B5A1-4CB1-8145-C7EAB130253D}" srcOrd="0" destOrd="0" presId="urn:microsoft.com/office/officeart/2005/8/layout/list1"/>
    <dgm:cxn modelId="{0AA44C95-2456-44A6-8F66-5A65339EE7EB}" type="presParOf" srcId="{D2D81A82-BFC9-4DCC-BD5F-426EFA694B5A}" destId="{6BAF75BC-DE07-473A-B127-2101BB9F8F26}" srcOrd="0" destOrd="0" presId="urn:microsoft.com/office/officeart/2005/8/layout/list1"/>
    <dgm:cxn modelId="{F5A5A046-FC79-4A10-977B-8FFBA5225202}" type="presParOf" srcId="{6BAF75BC-DE07-473A-B127-2101BB9F8F26}" destId="{7019FE93-8299-44AF-B65B-95AC7577B796}" srcOrd="0" destOrd="0" presId="urn:microsoft.com/office/officeart/2005/8/layout/list1"/>
    <dgm:cxn modelId="{A41DA010-BC8E-4254-92B1-6BBBA4817207}" type="presParOf" srcId="{6BAF75BC-DE07-473A-B127-2101BB9F8F26}" destId="{1B922682-1A13-43A4-B5C9-0A7EEA1FC4D1}" srcOrd="1" destOrd="0" presId="urn:microsoft.com/office/officeart/2005/8/layout/list1"/>
    <dgm:cxn modelId="{2FBDC658-FB1C-4AF7-A25A-DD9B07F31AC3}" type="presParOf" srcId="{D2D81A82-BFC9-4DCC-BD5F-426EFA694B5A}" destId="{03214E5F-4C2A-492F-8A81-77CBBC1205FA}" srcOrd="1" destOrd="0" presId="urn:microsoft.com/office/officeart/2005/8/layout/list1"/>
    <dgm:cxn modelId="{1948BDE4-B29D-4CA6-A6D9-0D20DCAF9D9B}" type="presParOf" srcId="{D2D81A82-BFC9-4DCC-BD5F-426EFA694B5A}" destId="{2D5B4521-1A9E-4812-8FC1-5E6A4325EB97}" srcOrd="2" destOrd="0" presId="urn:microsoft.com/office/officeart/2005/8/layout/list1"/>
    <dgm:cxn modelId="{F33C82E8-544F-4A0C-A432-B01B5E418AC1}" type="presParOf" srcId="{D2D81A82-BFC9-4DCC-BD5F-426EFA694B5A}" destId="{49DFBE96-112F-4B60-B704-6F895F22E2DD}" srcOrd="3" destOrd="0" presId="urn:microsoft.com/office/officeart/2005/8/layout/list1"/>
    <dgm:cxn modelId="{4DEC03A0-16E5-49AB-9A15-18C670CD459E}" type="presParOf" srcId="{D2D81A82-BFC9-4DCC-BD5F-426EFA694B5A}" destId="{E96FA939-BC14-42E3-936D-6541C79D7028}" srcOrd="4" destOrd="0" presId="urn:microsoft.com/office/officeart/2005/8/layout/list1"/>
    <dgm:cxn modelId="{645AE64E-5099-4CC7-A64F-790F302940AC}" type="presParOf" srcId="{E96FA939-BC14-42E3-936D-6541C79D7028}" destId="{7BD5417D-720A-4752-ADA2-4A952D0AE99F}" srcOrd="0" destOrd="0" presId="urn:microsoft.com/office/officeart/2005/8/layout/list1"/>
    <dgm:cxn modelId="{41AD92B1-ADEE-42DA-80C9-24923D727056}" type="presParOf" srcId="{E96FA939-BC14-42E3-936D-6541C79D7028}" destId="{EB3669B9-8AFF-4AA6-94D4-09F88F17F1AB}" srcOrd="1" destOrd="0" presId="urn:microsoft.com/office/officeart/2005/8/layout/list1"/>
    <dgm:cxn modelId="{EBEC9D7E-D3C9-419F-86AE-C82A0A7F3914}" type="presParOf" srcId="{D2D81A82-BFC9-4DCC-BD5F-426EFA694B5A}" destId="{BFE29E78-685F-44D5-95B4-237D3DCE8715}" srcOrd="5" destOrd="0" presId="urn:microsoft.com/office/officeart/2005/8/layout/list1"/>
    <dgm:cxn modelId="{4A4A85DE-4FEC-4ADB-A00D-A68C935F9560}" type="presParOf" srcId="{D2D81A82-BFC9-4DCC-BD5F-426EFA694B5A}" destId="{74CAB17E-F832-4FA0-BE38-AD995F435568}" srcOrd="6" destOrd="0" presId="urn:microsoft.com/office/officeart/2005/8/layout/list1"/>
    <dgm:cxn modelId="{B90A2BE5-FCF6-4A56-ADDE-3B1FC11F2904}" type="presParOf" srcId="{D2D81A82-BFC9-4DCC-BD5F-426EFA694B5A}" destId="{BA99A0A1-4924-44E0-A131-9EE3CBCDF46C}" srcOrd="7" destOrd="0" presId="urn:microsoft.com/office/officeart/2005/8/layout/list1"/>
    <dgm:cxn modelId="{3A3A0709-1875-45FB-935B-4EA043582706}" type="presParOf" srcId="{D2D81A82-BFC9-4DCC-BD5F-426EFA694B5A}" destId="{DD8957D6-672C-491E-B2E7-40A57395C908}" srcOrd="8" destOrd="0" presId="urn:microsoft.com/office/officeart/2005/8/layout/list1"/>
    <dgm:cxn modelId="{0767798A-AB3B-48FF-9BC6-1B00D7710F37}" type="presParOf" srcId="{DD8957D6-672C-491E-B2E7-40A57395C908}" destId="{9A8B49BD-986D-4A2B-B462-049FE7E36A5A}" srcOrd="0" destOrd="0" presId="urn:microsoft.com/office/officeart/2005/8/layout/list1"/>
    <dgm:cxn modelId="{18B93D5C-E56F-4653-819F-3ED24B9E5770}" type="presParOf" srcId="{DD8957D6-672C-491E-B2E7-40A57395C908}" destId="{32E5D28F-04F1-4F7D-B6AA-8AAE8C1515A1}" srcOrd="1" destOrd="0" presId="urn:microsoft.com/office/officeart/2005/8/layout/list1"/>
    <dgm:cxn modelId="{0B2A2A2B-BDA6-4942-89A2-DA432BC509CC}" type="presParOf" srcId="{D2D81A82-BFC9-4DCC-BD5F-426EFA694B5A}" destId="{8417F2EF-835F-4C63-8D25-62B0D19DF2B8}" srcOrd="9" destOrd="0" presId="urn:microsoft.com/office/officeart/2005/8/layout/list1"/>
    <dgm:cxn modelId="{6977E64D-8B68-4A8C-8292-1CC28D1C88FE}" type="presParOf" srcId="{D2D81A82-BFC9-4DCC-BD5F-426EFA694B5A}" destId="{4067DC96-B5A1-4CB1-8145-C7EAB130253D}" srcOrd="10" destOrd="0" presId="urn:microsoft.com/office/officeart/2005/8/layout/list1"/>
    <dgm:cxn modelId="{2696ED3A-8CA1-43EE-9605-53590FB120B9}" type="presParOf" srcId="{D2D81A82-BFC9-4DCC-BD5F-426EFA694B5A}" destId="{264BFE89-B669-47E6-AE8A-075CC483693C}" srcOrd="11" destOrd="0" presId="urn:microsoft.com/office/officeart/2005/8/layout/list1"/>
    <dgm:cxn modelId="{E35F3BDD-5CCE-4B9E-A92D-7C1AAF09521D}" type="presParOf" srcId="{D2D81A82-BFC9-4DCC-BD5F-426EFA694B5A}" destId="{0C5DC7FB-4411-4881-93C8-1C3A41294CD0}" srcOrd="12" destOrd="0" presId="urn:microsoft.com/office/officeart/2005/8/layout/list1"/>
    <dgm:cxn modelId="{19ACA17B-A199-493C-959A-1673953C2711}" type="presParOf" srcId="{0C5DC7FB-4411-4881-93C8-1C3A41294CD0}" destId="{6676A084-B9DF-4AC0-AB05-D9A5C6CFAE0D}" srcOrd="0" destOrd="0" presId="urn:microsoft.com/office/officeart/2005/8/layout/list1"/>
    <dgm:cxn modelId="{9B858A34-7FA8-4C84-9D5E-8745F0FF753A}" type="presParOf" srcId="{0C5DC7FB-4411-4881-93C8-1C3A41294CD0}" destId="{6841DF90-143F-4E81-A856-930E3E1D5327}" srcOrd="1" destOrd="0" presId="urn:microsoft.com/office/officeart/2005/8/layout/list1"/>
    <dgm:cxn modelId="{DF9CA1E8-A0FB-42AB-9694-6ECF6E81804E}" type="presParOf" srcId="{D2D81A82-BFC9-4DCC-BD5F-426EFA694B5A}" destId="{256F396B-30CA-44EB-A1CF-AA643846C205}" srcOrd="13" destOrd="0" presId="urn:microsoft.com/office/officeart/2005/8/layout/list1"/>
    <dgm:cxn modelId="{7FED5D70-4C56-4E46-AC4C-FE86BAA15B3A}" type="presParOf" srcId="{D2D81A82-BFC9-4DCC-BD5F-426EFA694B5A}" destId="{5BC46BFD-5369-4015-A8C2-B46442B64D7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EA2234A-7AB6-434E-92DA-8A23B19F7491}" type="doc">
      <dgm:prSet loTypeId="urn:microsoft.com/office/officeart/2005/8/layout/hList9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B8E022C5-9037-42B2-9F75-95E38F3F8559}">
      <dgm:prSet phldrT="[Text]" custT="1"/>
      <dgm:spPr/>
      <dgm:t>
        <a:bodyPr/>
        <a:lstStyle/>
        <a:p>
          <a:r>
            <a:rPr lang="de-DE" sz="1600" b="1" dirty="0" smtClean="0"/>
            <a:t>Adjacent</a:t>
          </a:r>
        </a:p>
        <a:p>
          <a:r>
            <a:rPr lang="de-DE" sz="1600" b="1" dirty="0" smtClean="0"/>
            <a:t>TSO(s)</a:t>
          </a:r>
          <a:endParaRPr lang="de-DE" sz="1600" b="1" dirty="0"/>
        </a:p>
      </dgm:t>
    </dgm:pt>
    <dgm:pt modelId="{2877AE35-9A6C-4339-9443-241DE847CCC7}" type="parTrans" cxnId="{503D2DE0-794D-49E1-AE76-8C101A0A7130}">
      <dgm:prSet/>
      <dgm:spPr/>
      <dgm:t>
        <a:bodyPr/>
        <a:lstStyle/>
        <a:p>
          <a:endParaRPr lang="de-DE"/>
        </a:p>
      </dgm:t>
    </dgm:pt>
    <dgm:pt modelId="{27BCE41B-1871-4164-8FB7-779C7506434C}" type="sibTrans" cxnId="{503D2DE0-794D-49E1-AE76-8C101A0A7130}">
      <dgm:prSet/>
      <dgm:spPr/>
      <dgm:t>
        <a:bodyPr/>
        <a:lstStyle/>
        <a:p>
          <a:endParaRPr lang="de-DE"/>
        </a:p>
      </dgm:t>
    </dgm:pt>
    <dgm:pt modelId="{BC92B034-2345-4154-B7A1-D7396C3803F9}">
      <dgm:prSet phldrT="[Text]"/>
      <dgm:spPr/>
      <dgm:t>
        <a:bodyPr/>
        <a:lstStyle/>
        <a:p>
          <a:r>
            <a:rPr lang="de-DE" dirty="0" smtClean="0"/>
            <a:t>Impact on quantity and quality.</a:t>
          </a:r>
          <a:endParaRPr lang="de-DE" dirty="0"/>
        </a:p>
      </dgm:t>
    </dgm:pt>
    <dgm:pt modelId="{2FD7AB53-87FD-4698-9B12-6B2BF47C9FD0}" type="parTrans" cxnId="{896D42D1-FF4B-4947-9661-5E1B56484169}">
      <dgm:prSet/>
      <dgm:spPr/>
      <dgm:t>
        <a:bodyPr/>
        <a:lstStyle/>
        <a:p>
          <a:endParaRPr lang="de-DE"/>
        </a:p>
      </dgm:t>
    </dgm:pt>
    <dgm:pt modelId="{49894422-E728-4E0D-A48F-6602394EFC42}" type="sibTrans" cxnId="{896D42D1-FF4B-4947-9661-5E1B56484169}">
      <dgm:prSet/>
      <dgm:spPr/>
      <dgm:t>
        <a:bodyPr/>
        <a:lstStyle/>
        <a:p>
          <a:endParaRPr lang="de-DE"/>
        </a:p>
      </dgm:t>
    </dgm:pt>
    <dgm:pt modelId="{02A1ED93-FFC9-49D0-B02F-723AE74D1ECD}">
      <dgm:prSet phldrT="[Text]"/>
      <dgm:spPr/>
      <dgm:t>
        <a:bodyPr/>
        <a:lstStyle/>
        <a:p>
          <a:r>
            <a:rPr lang="de-DE" dirty="0" smtClean="0"/>
            <a:t>Expected and actual end.</a:t>
          </a:r>
          <a:endParaRPr lang="de-DE" dirty="0"/>
        </a:p>
      </dgm:t>
    </dgm:pt>
    <dgm:pt modelId="{5CDBAF8C-3989-4E91-916A-1B85F7D782D5}" type="parTrans" cxnId="{30013E8C-7754-4714-9086-13718E4664D0}">
      <dgm:prSet/>
      <dgm:spPr/>
      <dgm:t>
        <a:bodyPr/>
        <a:lstStyle/>
        <a:p>
          <a:endParaRPr lang="de-DE"/>
        </a:p>
      </dgm:t>
    </dgm:pt>
    <dgm:pt modelId="{C626EA67-52A9-461B-8368-865D3D2D79E7}" type="sibTrans" cxnId="{30013E8C-7754-4714-9086-13718E4664D0}">
      <dgm:prSet/>
      <dgm:spPr/>
      <dgm:t>
        <a:bodyPr/>
        <a:lstStyle/>
        <a:p>
          <a:endParaRPr lang="de-DE"/>
        </a:p>
      </dgm:t>
    </dgm:pt>
    <dgm:pt modelId="{0735FAC4-72F2-463F-9A59-D6596DD34DDF}">
      <dgm:prSet phldrT="[Text]" custT="1"/>
      <dgm:spPr/>
      <dgm:t>
        <a:bodyPr/>
        <a:lstStyle/>
        <a:p>
          <a:r>
            <a:rPr lang="de-DE" sz="1600" b="1" dirty="0" smtClean="0"/>
            <a:t>Affected</a:t>
          </a:r>
        </a:p>
        <a:p>
          <a:r>
            <a:rPr lang="de-DE" sz="1600" b="1" dirty="0" smtClean="0"/>
            <a:t>NU</a:t>
          </a:r>
          <a:endParaRPr lang="de-DE" sz="1600" b="1" dirty="0"/>
        </a:p>
      </dgm:t>
    </dgm:pt>
    <dgm:pt modelId="{FE61DC0D-0039-4625-AEBB-B16204CB7187}" type="parTrans" cxnId="{82A62C54-FF75-493E-898B-83554D7E9AED}">
      <dgm:prSet/>
      <dgm:spPr/>
      <dgm:t>
        <a:bodyPr/>
        <a:lstStyle/>
        <a:p>
          <a:endParaRPr lang="de-DE"/>
        </a:p>
      </dgm:t>
    </dgm:pt>
    <dgm:pt modelId="{4DEB4866-1BE2-43C2-8B5D-89DDFE7D5876}" type="sibTrans" cxnId="{82A62C54-FF75-493E-898B-83554D7E9AED}">
      <dgm:prSet/>
      <dgm:spPr/>
      <dgm:t>
        <a:bodyPr/>
        <a:lstStyle/>
        <a:p>
          <a:endParaRPr lang="de-DE"/>
        </a:p>
      </dgm:t>
    </dgm:pt>
    <dgm:pt modelId="{369835B0-ADD8-4DB9-8300-96C8BA1BDDF1}">
      <dgm:prSet phldrT="[Text]"/>
      <dgm:spPr/>
      <dgm:t>
        <a:bodyPr/>
        <a:lstStyle/>
        <a:p>
          <a:r>
            <a:rPr lang="de-DE" dirty="0" smtClean="0"/>
            <a:t>Impact on its confirmed quantity.</a:t>
          </a:r>
          <a:endParaRPr lang="de-DE" dirty="0"/>
        </a:p>
      </dgm:t>
    </dgm:pt>
    <dgm:pt modelId="{CEAA6868-AD47-46A4-874B-F1BFF99E10FF}" type="parTrans" cxnId="{4EBB7D17-C4EA-415D-AAA8-D410A9B97ECA}">
      <dgm:prSet/>
      <dgm:spPr/>
      <dgm:t>
        <a:bodyPr/>
        <a:lstStyle/>
        <a:p>
          <a:endParaRPr lang="de-DE"/>
        </a:p>
      </dgm:t>
    </dgm:pt>
    <dgm:pt modelId="{99AF9556-AE64-4590-B1AF-1D902DC29FC7}" type="sibTrans" cxnId="{4EBB7D17-C4EA-415D-AAA8-D410A9B97ECA}">
      <dgm:prSet/>
      <dgm:spPr/>
      <dgm:t>
        <a:bodyPr/>
        <a:lstStyle/>
        <a:p>
          <a:endParaRPr lang="de-DE"/>
        </a:p>
      </dgm:t>
    </dgm:pt>
    <dgm:pt modelId="{73500AAF-DB8C-485C-A1CC-8A92A5966637}">
      <dgm:prSet phldrT="[Text]"/>
      <dgm:spPr/>
      <dgm:t>
        <a:bodyPr/>
        <a:lstStyle/>
        <a:p>
          <a:r>
            <a:rPr lang="de-DE" dirty="0" smtClean="0"/>
            <a:t>Expected and actual end.</a:t>
          </a:r>
          <a:endParaRPr lang="de-DE" dirty="0"/>
        </a:p>
      </dgm:t>
    </dgm:pt>
    <dgm:pt modelId="{32597759-DD19-495B-94D8-2C1BC7AAEB77}" type="parTrans" cxnId="{586FD202-8D8A-4950-BB52-FC60F7858102}">
      <dgm:prSet/>
      <dgm:spPr/>
      <dgm:t>
        <a:bodyPr/>
        <a:lstStyle/>
        <a:p>
          <a:endParaRPr lang="de-DE"/>
        </a:p>
      </dgm:t>
    </dgm:pt>
    <dgm:pt modelId="{E6479E26-3554-4D3D-A4DC-9924D7B7080C}" type="sibTrans" cxnId="{586FD202-8D8A-4950-BB52-FC60F7858102}">
      <dgm:prSet/>
      <dgm:spPr/>
      <dgm:t>
        <a:bodyPr/>
        <a:lstStyle/>
        <a:p>
          <a:endParaRPr lang="de-DE"/>
        </a:p>
      </dgm:t>
    </dgm:pt>
    <dgm:pt modelId="{261BE586-8EE3-48D6-8360-18F14A956F79}" type="pres">
      <dgm:prSet presAssocID="{DEA2234A-7AB6-434E-92DA-8A23B19F7491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ABA4E2D-DEEB-4971-AB35-E1A17C721CDF}" type="pres">
      <dgm:prSet presAssocID="{B8E022C5-9037-42B2-9F75-95E38F3F8559}" presName="posSpace" presStyleCnt="0"/>
      <dgm:spPr/>
      <dgm:t>
        <a:bodyPr/>
        <a:lstStyle/>
        <a:p>
          <a:endParaRPr lang="en-GB"/>
        </a:p>
      </dgm:t>
    </dgm:pt>
    <dgm:pt modelId="{CD0B95B9-AA5E-46D4-B2B7-A9B1A5B50644}" type="pres">
      <dgm:prSet presAssocID="{B8E022C5-9037-42B2-9F75-95E38F3F8559}" presName="vertFlow" presStyleCnt="0"/>
      <dgm:spPr/>
      <dgm:t>
        <a:bodyPr/>
        <a:lstStyle/>
        <a:p>
          <a:endParaRPr lang="en-GB"/>
        </a:p>
      </dgm:t>
    </dgm:pt>
    <dgm:pt modelId="{F5732940-3A0A-4DA5-B17D-C30D8679EDED}" type="pres">
      <dgm:prSet presAssocID="{B8E022C5-9037-42B2-9F75-95E38F3F8559}" presName="topSpace" presStyleCnt="0"/>
      <dgm:spPr/>
      <dgm:t>
        <a:bodyPr/>
        <a:lstStyle/>
        <a:p>
          <a:endParaRPr lang="en-GB"/>
        </a:p>
      </dgm:t>
    </dgm:pt>
    <dgm:pt modelId="{E1842BE8-E71F-4110-961E-1B457609482B}" type="pres">
      <dgm:prSet presAssocID="{B8E022C5-9037-42B2-9F75-95E38F3F8559}" presName="firstComp" presStyleCnt="0"/>
      <dgm:spPr/>
      <dgm:t>
        <a:bodyPr/>
        <a:lstStyle/>
        <a:p>
          <a:endParaRPr lang="en-GB"/>
        </a:p>
      </dgm:t>
    </dgm:pt>
    <dgm:pt modelId="{19436CF9-1BEE-47BB-B18B-8FFC9756E8B2}" type="pres">
      <dgm:prSet presAssocID="{B8E022C5-9037-42B2-9F75-95E38F3F8559}" presName="firstChild" presStyleLbl="bgAccFollowNode1" presStyleIdx="0" presStyleCnt="4"/>
      <dgm:spPr/>
      <dgm:t>
        <a:bodyPr/>
        <a:lstStyle/>
        <a:p>
          <a:endParaRPr lang="en-US"/>
        </a:p>
      </dgm:t>
    </dgm:pt>
    <dgm:pt modelId="{FC3FEEF3-7BCD-4F1D-92D9-BB66F84A7982}" type="pres">
      <dgm:prSet presAssocID="{B8E022C5-9037-42B2-9F75-95E38F3F8559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565B02-CF21-4C01-87CF-715AEA025B93}" type="pres">
      <dgm:prSet presAssocID="{02A1ED93-FFC9-49D0-B02F-723AE74D1ECD}" presName="comp" presStyleCnt="0"/>
      <dgm:spPr/>
      <dgm:t>
        <a:bodyPr/>
        <a:lstStyle/>
        <a:p>
          <a:endParaRPr lang="en-GB"/>
        </a:p>
      </dgm:t>
    </dgm:pt>
    <dgm:pt modelId="{F4C8C9C6-96F1-4765-B560-CAC3983A8695}" type="pres">
      <dgm:prSet presAssocID="{02A1ED93-FFC9-49D0-B02F-723AE74D1ECD}" presName="child" presStyleLbl="bgAccFollowNode1" presStyleIdx="1" presStyleCnt="4"/>
      <dgm:spPr/>
      <dgm:t>
        <a:bodyPr/>
        <a:lstStyle/>
        <a:p>
          <a:endParaRPr lang="en-US"/>
        </a:p>
      </dgm:t>
    </dgm:pt>
    <dgm:pt modelId="{82C3DD89-3198-4CD5-9A6F-6FF0493E4BB8}" type="pres">
      <dgm:prSet presAssocID="{02A1ED93-FFC9-49D0-B02F-723AE74D1ECD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263973-9799-47C2-984B-04A15C159C30}" type="pres">
      <dgm:prSet presAssocID="{B8E022C5-9037-42B2-9F75-95E38F3F8559}" presName="negSpace" presStyleCnt="0"/>
      <dgm:spPr/>
      <dgm:t>
        <a:bodyPr/>
        <a:lstStyle/>
        <a:p>
          <a:endParaRPr lang="en-GB"/>
        </a:p>
      </dgm:t>
    </dgm:pt>
    <dgm:pt modelId="{D0A00B03-4AD5-438E-89F4-6B2D46CEE26E}" type="pres">
      <dgm:prSet presAssocID="{B8E022C5-9037-42B2-9F75-95E38F3F8559}" presName="circle" presStyleLbl="node1" presStyleIdx="0" presStyleCnt="2"/>
      <dgm:spPr/>
      <dgm:t>
        <a:bodyPr/>
        <a:lstStyle/>
        <a:p>
          <a:endParaRPr lang="en-US"/>
        </a:p>
      </dgm:t>
    </dgm:pt>
    <dgm:pt modelId="{ECB73F31-055A-4F29-9D89-32DA4B01F04D}" type="pres">
      <dgm:prSet presAssocID="{27BCE41B-1871-4164-8FB7-779C7506434C}" presName="transSpace" presStyleCnt="0"/>
      <dgm:spPr/>
      <dgm:t>
        <a:bodyPr/>
        <a:lstStyle/>
        <a:p>
          <a:endParaRPr lang="en-GB"/>
        </a:p>
      </dgm:t>
    </dgm:pt>
    <dgm:pt modelId="{355D50FA-994B-4C7E-8934-6946593FAF78}" type="pres">
      <dgm:prSet presAssocID="{0735FAC4-72F2-463F-9A59-D6596DD34DDF}" presName="posSpace" presStyleCnt="0"/>
      <dgm:spPr/>
      <dgm:t>
        <a:bodyPr/>
        <a:lstStyle/>
        <a:p>
          <a:endParaRPr lang="en-GB"/>
        </a:p>
      </dgm:t>
    </dgm:pt>
    <dgm:pt modelId="{669BD7CB-A464-43CA-B18E-6C10B26EB5DC}" type="pres">
      <dgm:prSet presAssocID="{0735FAC4-72F2-463F-9A59-D6596DD34DDF}" presName="vertFlow" presStyleCnt="0"/>
      <dgm:spPr/>
      <dgm:t>
        <a:bodyPr/>
        <a:lstStyle/>
        <a:p>
          <a:endParaRPr lang="en-GB"/>
        </a:p>
      </dgm:t>
    </dgm:pt>
    <dgm:pt modelId="{918C2CBE-FBEF-4943-9F99-AF7EB1749E0C}" type="pres">
      <dgm:prSet presAssocID="{0735FAC4-72F2-463F-9A59-D6596DD34DDF}" presName="topSpace" presStyleCnt="0"/>
      <dgm:spPr/>
      <dgm:t>
        <a:bodyPr/>
        <a:lstStyle/>
        <a:p>
          <a:endParaRPr lang="en-GB"/>
        </a:p>
      </dgm:t>
    </dgm:pt>
    <dgm:pt modelId="{F0A2A833-9F0B-46C9-8450-700073BB0E1F}" type="pres">
      <dgm:prSet presAssocID="{0735FAC4-72F2-463F-9A59-D6596DD34DDF}" presName="firstComp" presStyleCnt="0"/>
      <dgm:spPr/>
      <dgm:t>
        <a:bodyPr/>
        <a:lstStyle/>
        <a:p>
          <a:endParaRPr lang="en-GB"/>
        </a:p>
      </dgm:t>
    </dgm:pt>
    <dgm:pt modelId="{9E282095-F656-4B10-9E4C-E5BAF618CB3E}" type="pres">
      <dgm:prSet presAssocID="{0735FAC4-72F2-463F-9A59-D6596DD34DDF}" presName="firstChild" presStyleLbl="bgAccFollowNode1" presStyleIdx="2" presStyleCnt="4"/>
      <dgm:spPr/>
      <dgm:t>
        <a:bodyPr/>
        <a:lstStyle/>
        <a:p>
          <a:endParaRPr lang="en-US"/>
        </a:p>
      </dgm:t>
    </dgm:pt>
    <dgm:pt modelId="{CD5A7502-CD95-4AA6-8E6D-90EB2D83DF21}" type="pres">
      <dgm:prSet presAssocID="{0735FAC4-72F2-463F-9A59-D6596DD34DDF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A7FFB3-3BF6-4741-B2D3-C5C7A181C1FC}" type="pres">
      <dgm:prSet presAssocID="{73500AAF-DB8C-485C-A1CC-8A92A5966637}" presName="comp" presStyleCnt="0"/>
      <dgm:spPr/>
      <dgm:t>
        <a:bodyPr/>
        <a:lstStyle/>
        <a:p>
          <a:endParaRPr lang="en-GB"/>
        </a:p>
      </dgm:t>
    </dgm:pt>
    <dgm:pt modelId="{224640F6-C420-46C8-B118-5CBF5965C4A5}" type="pres">
      <dgm:prSet presAssocID="{73500AAF-DB8C-485C-A1CC-8A92A5966637}" presName="child" presStyleLbl="bgAccFollowNode1" presStyleIdx="3" presStyleCnt="4"/>
      <dgm:spPr/>
      <dgm:t>
        <a:bodyPr/>
        <a:lstStyle/>
        <a:p>
          <a:endParaRPr lang="en-US"/>
        </a:p>
      </dgm:t>
    </dgm:pt>
    <dgm:pt modelId="{3B5278AE-1EA0-40C0-8FA2-0E257581853B}" type="pres">
      <dgm:prSet presAssocID="{73500AAF-DB8C-485C-A1CC-8A92A5966637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682EA6-CB49-4E59-967B-069A8FB68AB0}" type="pres">
      <dgm:prSet presAssocID="{0735FAC4-72F2-463F-9A59-D6596DD34DDF}" presName="negSpace" presStyleCnt="0"/>
      <dgm:spPr/>
      <dgm:t>
        <a:bodyPr/>
        <a:lstStyle/>
        <a:p>
          <a:endParaRPr lang="en-GB"/>
        </a:p>
      </dgm:t>
    </dgm:pt>
    <dgm:pt modelId="{5A65AB19-9B6F-4D75-BF9D-8CB56FDD1B3A}" type="pres">
      <dgm:prSet presAssocID="{0735FAC4-72F2-463F-9A59-D6596DD34DDF}" presName="circle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82A62C54-FF75-493E-898B-83554D7E9AED}" srcId="{DEA2234A-7AB6-434E-92DA-8A23B19F7491}" destId="{0735FAC4-72F2-463F-9A59-D6596DD34DDF}" srcOrd="1" destOrd="0" parTransId="{FE61DC0D-0039-4625-AEBB-B16204CB7187}" sibTransId="{4DEB4866-1BE2-43C2-8B5D-89DDFE7D5876}"/>
    <dgm:cxn modelId="{08610FF0-C8AF-47CD-A822-0B583EA75159}" type="presOf" srcId="{73500AAF-DB8C-485C-A1CC-8A92A5966637}" destId="{3B5278AE-1EA0-40C0-8FA2-0E257581853B}" srcOrd="1" destOrd="0" presId="urn:microsoft.com/office/officeart/2005/8/layout/hList9"/>
    <dgm:cxn modelId="{F0AAA39F-339C-4AC1-A0DA-89C1B2F1E695}" type="presOf" srcId="{73500AAF-DB8C-485C-A1CC-8A92A5966637}" destId="{224640F6-C420-46C8-B118-5CBF5965C4A5}" srcOrd="0" destOrd="0" presId="urn:microsoft.com/office/officeart/2005/8/layout/hList9"/>
    <dgm:cxn modelId="{EDAE66F7-4C23-4E28-821E-7ACFCB56030E}" type="presOf" srcId="{0735FAC4-72F2-463F-9A59-D6596DD34DDF}" destId="{5A65AB19-9B6F-4D75-BF9D-8CB56FDD1B3A}" srcOrd="0" destOrd="0" presId="urn:microsoft.com/office/officeart/2005/8/layout/hList9"/>
    <dgm:cxn modelId="{503D2DE0-794D-49E1-AE76-8C101A0A7130}" srcId="{DEA2234A-7AB6-434E-92DA-8A23B19F7491}" destId="{B8E022C5-9037-42B2-9F75-95E38F3F8559}" srcOrd="0" destOrd="0" parTransId="{2877AE35-9A6C-4339-9443-241DE847CCC7}" sibTransId="{27BCE41B-1871-4164-8FB7-779C7506434C}"/>
    <dgm:cxn modelId="{3E6144AE-C09A-4C70-A400-D74E91E707C6}" type="presOf" srcId="{DEA2234A-7AB6-434E-92DA-8A23B19F7491}" destId="{261BE586-8EE3-48D6-8360-18F14A956F79}" srcOrd="0" destOrd="0" presId="urn:microsoft.com/office/officeart/2005/8/layout/hList9"/>
    <dgm:cxn modelId="{896D42D1-FF4B-4947-9661-5E1B56484169}" srcId="{B8E022C5-9037-42B2-9F75-95E38F3F8559}" destId="{BC92B034-2345-4154-B7A1-D7396C3803F9}" srcOrd="0" destOrd="0" parTransId="{2FD7AB53-87FD-4698-9B12-6B2BF47C9FD0}" sibTransId="{49894422-E728-4E0D-A48F-6602394EFC42}"/>
    <dgm:cxn modelId="{99DF1135-18B7-49E1-B3AA-746667148AA9}" type="presOf" srcId="{BC92B034-2345-4154-B7A1-D7396C3803F9}" destId="{FC3FEEF3-7BCD-4F1D-92D9-BB66F84A7982}" srcOrd="1" destOrd="0" presId="urn:microsoft.com/office/officeart/2005/8/layout/hList9"/>
    <dgm:cxn modelId="{4EBB7D17-C4EA-415D-AAA8-D410A9B97ECA}" srcId="{0735FAC4-72F2-463F-9A59-D6596DD34DDF}" destId="{369835B0-ADD8-4DB9-8300-96C8BA1BDDF1}" srcOrd="0" destOrd="0" parTransId="{CEAA6868-AD47-46A4-874B-F1BFF99E10FF}" sibTransId="{99AF9556-AE64-4590-B1AF-1D902DC29FC7}"/>
    <dgm:cxn modelId="{B49BFFBD-CEBE-43FB-8A32-3934EF28D323}" type="presOf" srcId="{02A1ED93-FFC9-49D0-B02F-723AE74D1ECD}" destId="{82C3DD89-3198-4CD5-9A6F-6FF0493E4BB8}" srcOrd="1" destOrd="0" presId="urn:microsoft.com/office/officeart/2005/8/layout/hList9"/>
    <dgm:cxn modelId="{A7386EEC-D0A6-41EC-AF66-01AAB435CCFD}" type="presOf" srcId="{369835B0-ADD8-4DB9-8300-96C8BA1BDDF1}" destId="{9E282095-F656-4B10-9E4C-E5BAF618CB3E}" srcOrd="0" destOrd="0" presId="urn:microsoft.com/office/officeart/2005/8/layout/hList9"/>
    <dgm:cxn modelId="{B80B3231-3A0A-40F4-8180-78092A5F8FFE}" type="presOf" srcId="{B8E022C5-9037-42B2-9F75-95E38F3F8559}" destId="{D0A00B03-4AD5-438E-89F4-6B2D46CEE26E}" srcOrd="0" destOrd="0" presId="urn:microsoft.com/office/officeart/2005/8/layout/hList9"/>
    <dgm:cxn modelId="{30013E8C-7754-4714-9086-13718E4664D0}" srcId="{B8E022C5-9037-42B2-9F75-95E38F3F8559}" destId="{02A1ED93-FFC9-49D0-B02F-723AE74D1ECD}" srcOrd="1" destOrd="0" parTransId="{5CDBAF8C-3989-4E91-916A-1B85F7D782D5}" sibTransId="{C626EA67-52A9-461B-8368-865D3D2D79E7}"/>
    <dgm:cxn modelId="{586FD202-8D8A-4950-BB52-FC60F7858102}" srcId="{0735FAC4-72F2-463F-9A59-D6596DD34DDF}" destId="{73500AAF-DB8C-485C-A1CC-8A92A5966637}" srcOrd="1" destOrd="0" parTransId="{32597759-DD19-495B-94D8-2C1BC7AAEB77}" sibTransId="{E6479E26-3554-4D3D-A4DC-9924D7B7080C}"/>
    <dgm:cxn modelId="{F9D66F08-367B-4DC2-9FDC-B01A512D8AC3}" type="presOf" srcId="{02A1ED93-FFC9-49D0-B02F-723AE74D1ECD}" destId="{F4C8C9C6-96F1-4765-B560-CAC3983A8695}" srcOrd="0" destOrd="0" presId="urn:microsoft.com/office/officeart/2005/8/layout/hList9"/>
    <dgm:cxn modelId="{93645125-A9B2-45FF-8C7B-596FCB90B154}" type="presOf" srcId="{369835B0-ADD8-4DB9-8300-96C8BA1BDDF1}" destId="{CD5A7502-CD95-4AA6-8E6D-90EB2D83DF21}" srcOrd="1" destOrd="0" presId="urn:microsoft.com/office/officeart/2005/8/layout/hList9"/>
    <dgm:cxn modelId="{95612A2D-D845-4C30-9AE6-30813794AFE8}" type="presOf" srcId="{BC92B034-2345-4154-B7A1-D7396C3803F9}" destId="{19436CF9-1BEE-47BB-B18B-8FFC9756E8B2}" srcOrd="0" destOrd="0" presId="urn:microsoft.com/office/officeart/2005/8/layout/hList9"/>
    <dgm:cxn modelId="{2733C604-AA95-41B2-BACC-0AFE5D213744}" type="presParOf" srcId="{261BE586-8EE3-48D6-8360-18F14A956F79}" destId="{2ABA4E2D-DEEB-4971-AB35-E1A17C721CDF}" srcOrd="0" destOrd="0" presId="urn:microsoft.com/office/officeart/2005/8/layout/hList9"/>
    <dgm:cxn modelId="{BA74D997-B815-428E-BC3B-2C8F2C557EB7}" type="presParOf" srcId="{261BE586-8EE3-48D6-8360-18F14A956F79}" destId="{CD0B95B9-AA5E-46D4-B2B7-A9B1A5B50644}" srcOrd="1" destOrd="0" presId="urn:microsoft.com/office/officeart/2005/8/layout/hList9"/>
    <dgm:cxn modelId="{2178DABB-8BE7-421D-AF48-6A1C181043B4}" type="presParOf" srcId="{CD0B95B9-AA5E-46D4-B2B7-A9B1A5B50644}" destId="{F5732940-3A0A-4DA5-B17D-C30D8679EDED}" srcOrd="0" destOrd="0" presId="urn:microsoft.com/office/officeart/2005/8/layout/hList9"/>
    <dgm:cxn modelId="{65BBBBD3-324D-4447-AC57-32008E53FBF0}" type="presParOf" srcId="{CD0B95B9-AA5E-46D4-B2B7-A9B1A5B50644}" destId="{E1842BE8-E71F-4110-961E-1B457609482B}" srcOrd="1" destOrd="0" presId="urn:microsoft.com/office/officeart/2005/8/layout/hList9"/>
    <dgm:cxn modelId="{69D6CEB2-7D55-4B80-8AB9-B61DEF516DAF}" type="presParOf" srcId="{E1842BE8-E71F-4110-961E-1B457609482B}" destId="{19436CF9-1BEE-47BB-B18B-8FFC9756E8B2}" srcOrd="0" destOrd="0" presId="urn:microsoft.com/office/officeart/2005/8/layout/hList9"/>
    <dgm:cxn modelId="{A5E53D4F-21C8-4E33-B35A-6697ADC3EC67}" type="presParOf" srcId="{E1842BE8-E71F-4110-961E-1B457609482B}" destId="{FC3FEEF3-7BCD-4F1D-92D9-BB66F84A7982}" srcOrd="1" destOrd="0" presId="urn:microsoft.com/office/officeart/2005/8/layout/hList9"/>
    <dgm:cxn modelId="{CF687BAF-B5D7-4990-847F-92E5FE12C539}" type="presParOf" srcId="{CD0B95B9-AA5E-46D4-B2B7-A9B1A5B50644}" destId="{66565B02-CF21-4C01-87CF-715AEA025B93}" srcOrd="2" destOrd="0" presId="urn:microsoft.com/office/officeart/2005/8/layout/hList9"/>
    <dgm:cxn modelId="{321ACAA2-10EF-4CD2-AA82-CD52640EE0E3}" type="presParOf" srcId="{66565B02-CF21-4C01-87CF-715AEA025B93}" destId="{F4C8C9C6-96F1-4765-B560-CAC3983A8695}" srcOrd="0" destOrd="0" presId="urn:microsoft.com/office/officeart/2005/8/layout/hList9"/>
    <dgm:cxn modelId="{ADA5EE8B-7590-4B3B-9523-E4AF87330266}" type="presParOf" srcId="{66565B02-CF21-4C01-87CF-715AEA025B93}" destId="{82C3DD89-3198-4CD5-9A6F-6FF0493E4BB8}" srcOrd="1" destOrd="0" presId="urn:microsoft.com/office/officeart/2005/8/layout/hList9"/>
    <dgm:cxn modelId="{F4A19328-647E-4BC2-9C14-BAE8D56D977D}" type="presParOf" srcId="{261BE586-8EE3-48D6-8360-18F14A956F79}" destId="{2A263973-9799-47C2-984B-04A15C159C30}" srcOrd="2" destOrd="0" presId="urn:microsoft.com/office/officeart/2005/8/layout/hList9"/>
    <dgm:cxn modelId="{39CC7E53-0211-46CE-AC9C-15DCCF3C641F}" type="presParOf" srcId="{261BE586-8EE3-48D6-8360-18F14A956F79}" destId="{D0A00B03-4AD5-438E-89F4-6B2D46CEE26E}" srcOrd="3" destOrd="0" presId="urn:microsoft.com/office/officeart/2005/8/layout/hList9"/>
    <dgm:cxn modelId="{A732D854-FC75-4C9C-A073-68401BB141ED}" type="presParOf" srcId="{261BE586-8EE3-48D6-8360-18F14A956F79}" destId="{ECB73F31-055A-4F29-9D89-32DA4B01F04D}" srcOrd="4" destOrd="0" presId="urn:microsoft.com/office/officeart/2005/8/layout/hList9"/>
    <dgm:cxn modelId="{7145B97F-7390-4D26-8C2B-03ABBEBF3675}" type="presParOf" srcId="{261BE586-8EE3-48D6-8360-18F14A956F79}" destId="{355D50FA-994B-4C7E-8934-6946593FAF78}" srcOrd="5" destOrd="0" presId="urn:microsoft.com/office/officeart/2005/8/layout/hList9"/>
    <dgm:cxn modelId="{6BD2F53C-C675-446F-B368-A23BCF0FF3AA}" type="presParOf" srcId="{261BE586-8EE3-48D6-8360-18F14A956F79}" destId="{669BD7CB-A464-43CA-B18E-6C10B26EB5DC}" srcOrd="6" destOrd="0" presId="urn:microsoft.com/office/officeart/2005/8/layout/hList9"/>
    <dgm:cxn modelId="{3E555789-1A96-4688-BC1E-0E1DB8C6226B}" type="presParOf" srcId="{669BD7CB-A464-43CA-B18E-6C10B26EB5DC}" destId="{918C2CBE-FBEF-4943-9F99-AF7EB1749E0C}" srcOrd="0" destOrd="0" presId="urn:microsoft.com/office/officeart/2005/8/layout/hList9"/>
    <dgm:cxn modelId="{FC337C97-6186-44B4-A6CD-A94E1A8C410C}" type="presParOf" srcId="{669BD7CB-A464-43CA-B18E-6C10B26EB5DC}" destId="{F0A2A833-9F0B-46C9-8450-700073BB0E1F}" srcOrd="1" destOrd="0" presId="urn:microsoft.com/office/officeart/2005/8/layout/hList9"/>
    <dgm:cxn modelId="{5BC80629-4DD0-41DB-B8C1-DFE83A1018F7}" type="presParOf" srcId="{F0A2A833-9F0B-46C9-8450-700073BB0E1F}" destId="{9E282095-F656-4B10-9E4C-E5BAF618CB3E}" srcOrd="0" destOrd="0" presId="urn:microsoft.com/office/officeart/2005/8/layout/hList9"/>
    <dgm:cxn modelId="{F469D79A-95DE-4D06-BE33-0E34966538E4}" type="presParOf" srcId="{F0A2A833-9F0B-46C9-8450-700073BB0E1F}" destId="{CD5A7502-CD95-4AA6-8E6D-90EB2D83DF21}" srcOrd="1" destOrd="0" presId="urn:microsoft.com/office/officeart/2005/8/layout/hList9"/>
    <dgm:cxn modelId="{8C347F8A-A3CA-4E7D-A727-E2C4AFD6D920}" type="presParOf" srcId="{669BD7CB-A464-43CA-B18E-6C10B26EB5DC}" destId="{85A7FFB3-3BF6-4741-B2D3-C5C7A181C1FC}" srcOrd="2" destOrd="0" presId="urn:microsoft.com/office/officeart/2005/8/layout/hList9"/>
    <dgm:cxn modelId="{4165E651-71E9-4BAB-A8DA-417705DBD33A}" type="presParOf" srcId="{85A7FFB3-3BF6-4741-B2D3-C5C7A181C1FC}" destId="{224640F6-C420-46C8-B118-5CBF5965C4A5}" srcOrd="0" destOrd="0" presId="urn:microsoft.com/office/officeart/2005/8/layout/hList9"/>
    <dgm:cxn modelId="{57EC4532-CB97-41F7-9627-E62CF23F8C5A}" type="presParOf" srcId="{85A7FFB3-3BF6-4741-B2D3-C5C7A181C1FC}" destId="{3B5278AE-1EA0-40C0-8FA2-0E257581853B}" srcOrd="1" destOrd="0" presId="urn:microsoft.com/office/officeart/2005/8/layout/hList9"/>
    <dgm:cxn modelId="{EC3631BF-1B52-4594-BABB-10ECCDB8FD51}" type="presParOf" srcId="{261BE586-8EE3-48D6-8360-18F14A956F79}" destId="{66682EA6-CB49-4E59-967B-069A8FB68AB0}" srcOrd="7" destOrd="0" presId="urn:microsoft.com/office/officeart/2005/8/layout/hList9"/>
    <dgm:cxn modelId="{D324337F-CD6C-4664-BD24-0A1B87BD3290}" type="presParOf" srcId="{261BE586-8EE3-48D6-8360-18F14A956F79}" destId="{5A65AB19-9B6F-4D75-BF9D-8CB56FDD1B3A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EA2234A-7AB6-434E-92DA-8A23B19F7491}" type="doc">
      <dgm:prSet loTypeId="urn:microsoft.com/office/officeart/2005/8/layout/chevron2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de-DE"/>
        </a:p>
      </dgm:t>
    </dgm:pt>
    <dgm:pt modelId="{B8E022C5-9037-42B2-9F75-95E38F3F8559}">
      <dgm:prSet phldrT="[Text]"/>
      <dgm:spPr/>
      <dgm:t>
        <a:bodyPr/>
        <a:lstStyle/>
        <a:p>
          <a:r>
            <a:rPr lang="de-DE" dirty="0" smtClean="0"/>
            <a:t>1st</a:t>
          </a:r>
          <a:endParaRPr lang="de-DE" dirty="0"/>
        </a:p>
      </dgm:t>
    </dgm:pt>
    <dgm:pt modelId="{2877AE35-9A6C-4339-9443-241DE847CCC7}" type="parTrans" cxnId="{503D2DE0-794D-49E1-AE76-8C101A0A7130}">
      <dgm:prSet/>
      <dgm:spPr/>
      <dgm:t>
        <a:bodyPr/>
        <a:lstStyle/>
        <a:p>
          <a:endParaRPr lang="de-DE"/>
        </a:p>
      </dgm:t>
    </dgm:pt>
    <dgm:pt modelId="{27BCE41B-1871-4164-8FB7-779C7506434C}" type="sibTrans" cxnId="{503D2DE0-794D-49E1-AE76-8C101A0A7130}">
      <dgm:prSet/>
      <dgm:spPr/>
      <dgm:t>
        <a:bodyPr/>
        <a:lstStyle/>
        <a:p>
          <a:endParaRPr lang="de-DE"/>
        </a:p>
      </dgm:t>
    </dgm:pt>
    <dgm:pt modelId="{BC92B034-2345-4154-B7A1-D7396C3803F9}">
      <dgm:prSet phldrT="[Text]"/>
      <dgm:spPr/>
      <dgm:t>
        <a:bodyPr/>
        <a:lstStyle/>
        <a:p>
          <a:r>
            <a:rPr lang="en-GB" noProof="0" dirty="0" smtClean="0"/>
            <a:t>Amicably</a:t>
          </a:r>
          <a:endParaRPr lang="en-GB" noProof="0" dirty="0"/>
        </a:p>
      </dgm:t>
    </dgm:pt>
    <dgm:pt modelId="{2FD7AB53-87FD-4698-9B12-6B2BF47C9FD0}" type="parTrans" cxnId="{896D42D1-FF4B-4947-9661-5E1B56484169}">
      <dgm:prSet/>
      <dgm:spPr/>
      <dgm:t>
        <a:bodyPr/>
        <a:lstStyle/>
        <a:p>
          <a:endParaRPr lang="de-DE"/>
        </a:p>
      </dgm:t>
    </dgm:pt>
    <dgm:pt modelId="{49894422-E728-4E0D-A48F-6602394EFC42}" type="sibTrans" cxnId="{896D42D1-FF4B-4947-9661-5E1B56484169}">
      <dgm:prSet/>
      <dgm:spPr/>
      <dgm:t>
        <a:bodyPr/>
        <a:lstStyle/>
        <a:p>
          <a:endParaRPr lang="de-DE"/>
        </a:p>
      </dgm:t>
    </dgm:pt>
    <dgm:pt modelId="{02A1ED93-FFC9-49D0-B02F-723AE74D1ECD}">
      <dgm:prSet phldrT="[Text]"/>
      <dgm:spPr/>
      <dgm:t>
        <a:bodyPr/>
        <a:lstStyle/>
        <a:p>
          <a:r>
            <a:rPr lang="en-GB" noProof="0" dirty="0" smtClean="0"/>
            <a:t>Specify how to settle the dispute if amicably not possible</a:t>
          </a:r>
          <a:endParaRPr lang="en-GB" noProof="0" dirty="0"/>
        </a:p>
      </dgm:t>
    </dgm:pt>
    <dgm:pt modelId="{5CDBAF8C-3989-4E91-916A-1B85F7D782D5}" type="parTrans" cxnId="{30013E8C-7754-4714-9086-13718E4664D0}">
      <dgm:prSet/>
      <dgm:spPr/>
      <dgm:t>
        <a:bodyPr/>
        <a:lstStyle/>
        <a:p>
          <a:endParaRPr lang="de-DE"/>
        </a:p>
      </dgm:t>
    </dgm:pt>
    <dgm:pt modelId="{C626EA67-52A9-461B-8368-865D3D2D79E7}" type="sibTrans" cxnId="{30013E8C-7754-4714-9086-13718E4664D0}">
      <dgm:prSet/>
      <dgm:spPr/>
      <dgm:t>
        <a:bodyPr/>
        <a:lstStyle/>
        <a:p>
          <a:endParaRPr lang="de-DE"/>
        </a:p>
      </dgm:t>
    </dgm:pt>
    <dgm:pt modelId="{0735FAC4-72F2-463F-9A59-D6596DD34DDF}">
      <dgm:prSet phldrT="[Text]"/>
      <dgm:spPr/>
      <dgm:t>
        <a:bodyPr/>
        <a:lstStyle/>
        <a:p>
          <a:r>
            <a:rPr lang="de-DE" dirty="0" smtClean="0"/>
            <a:t>2nd</a:t>
          </a:r>
          <a:endParaRPr lang="de-DE" dirty="0"/>
        </a:p>
      </dgm:t>
    </dgm:pt>
    <dgm:pt modelId="{FE61DC0D-0039-4625-AEBB-B16204CB7187}" type="parTrans" cxnId="{82A62C54-FF75-493E-898B-83554D7E9AED}">
      <dgm:prSet/>
      <dgm:spPr/>
      <dgm:t>
        <a:bodyPr/>
        <a:lstStyle/>
        <a:p>
          <a:endParaRPr lang="de-DE"/>
        </a:p>
      </dgm:t>
    </dgm:pt>
    <dgm:pt modelId="{4DEB4866-1BE2-43C2-8B5D-89DDFE7D5876}" type="sibTrans" cxnId="{82A62C54-FF75-493E-898B-83554D7E9AED}">
      <dgm:prSet/>
      <dgm:spPr/>
      <dgm:t>
        <a:bodyPr/>
        <a:lstStyle/>
        <a:p>
          <a:endParaRPr lang="de-DE"/>
        </a:p>
      </dgm:t>
    </dgm:pt>
    <dgm:pt modelId="{369835B0-ADD8-4DB9-8300-96C8BA1BDDF1}">
      <dgm:prSet phldrT="[Text]"/>
      <dgm:spPr/>
      <dgm:t>
        <a:bodyPr/>
        <a:lstStyle/>
        <a:p>
          <a:r>
            <a:rPr lang="en-GB" noProof="0" dirty="0" smtClean="0"/>
            <a:t>Define court of jurisdiction or </a:t>
          </a:r>
          <a:endParaRPr lang="en-GB" noProof="0" dirty="0"/>
        </a:p>
      </dgm:t>
    </dgm:pt>
    <dgm:pt modelId="{CEAA6868-AD47-46A4-874B-F1BFF99E10FF}" type="parTrans" cxnId="{4EBB7D17-C4EA-415D-AAA8-D410A9B97ECA}">
      <dgm:prSet/>
      <dgm:spPr/>
      <dgm:t>
        <a:bodyPr/>
        <a:lstStyle/>
        <a:p>
          <a:endParaRPr lang="de-DE"/>
        </a:p>
      </dgm:t>
    </dgm:pt>
    <dgm:pt modelId="{99AF9556-AE64-4590-B1AF-1D902DC29FC7}" type="sibTrans" cxnId="{4EBB7D17-C4EA-415D-AAA8-D410A9B97ECA}">
      <dgm:prSet/>
      <dgm:spPr/>
      <dgm:t>
        <a:bodyPr/>
        <a:lstStyle/>
        <a:p>
          <a:endParaRPr lang="de-DE"/>
        </a:p>
      </dgm:t>
    </dgm:pt>
    <dgm:pt modelId="{73500AAF-DB8C-485C-A1CC-8A92A5966637}">
      <dgm:prSet phldrT="[Text]"/>
      <dgm:spPr/>
      <dgm:t>
        <a:bodyPr/>
        <a:lstStyle/>
        <a:p>
          <a:r>
            <a:rPr lang="en-GB" noProof="0" dirty="0" smtClean="0"/>
            <a:t>T&amp;C of the appointment of experts</a:t>
          </a:r>
          <a:endParaRPr lang="en-GB" noProof="0" dirty="0"/>
        </a:p>
      </dgm:t>
    </dgm:pt>
    <dgm:pt modelId="{32597759-DD19-495B-94D8-2C1BC7AAEB77}" type="parTrans" cxnId="{586FD202-8D8A-4950-BB52-FC60F7858102}">
      <dgm:prSet/>
      <dgm:spPr/>
      <dgm:t>
        <a:bodyPr/>
        <a:lstStyle/>
        <a:p>
          <a:endParaRPr lang="de-DE"/>
        </a:p>
      </dgm:t>
    </dgm:pt>
    <dgm:pt modelId="{E6479E26-3554-4D3D-A4DC-9924D7B7080C}" type="sibTrans" cxnId="{586FD202-8D8A-4950-BB52-FC60F7858102}">
      <dgm:prSet/>
      <dgm:spPr/>
      <dgm:t>
        <a:bodyPr/>
        <a:lstStyle/>
        <a:p>
          <a:endParaRPr lang="de-DE"/>
        </a:p>
      </dgm:t>
    </dgm:pt>
    <dgm:pt modelId="{F7BEE7BC-A46E-42A3-8D9D-205FC74CE28F}">
      <dgm:prSet phldrT="[Text]"/>
      <dgm:spPr/>
      <dgm:t>
        <a:bodyPr/>
        <a:lstStyle/>
        <a:p>
          <a:r>
            <a:rPr lang="en-GB" noProof="0" dirty="0" smtClean="0"/>
            <a:t>Applicable law</a:t>
          </a:r>
          <a:endParaRPr lang="en-GB" noProof="0" dirty="0"/>
        </a:p>
      </dgm:t>
    </dgm:pt>
    <dgm:pt modelId="{49FC6CB3-A408-45E1-BA16-8D19EE79394A}" type="parTrans" cxnId="{FFCBE4FE-8CF6-467B-8A03-4F933FC3D463}">
      <dgm:prSet/>
      <dgm:spPr/>
      <dgm:t>
        <a:bodyPr/>
        <a:lstStyle/>
        <a:p>
          <a:endParaRPr lang="de-DE"/>
        </a:p>
      </dgm:t>
    </dgm:pt>
    <dgm:pt modelId="{EDA28FCE-E27F-4809-B9B7-274F389E0FF0}" type="sibTrans" cxnId="{FFCBE4FE-8CF6-467B-8A03-4F933FC3D463}">
      <dgm:prSet/>
      <dgm:spPr/>
      <dgm:t>
        <a:bodyPr/>
        <a:lstStyle/>
        <a:p>
          <a:endParaRPr lang="de-DE"/>
        </a:p>
      </dgm:t>
    </dgm:pt>
    <dgm:pt modelId="{0107C123-3681-41DD-B2F0-2A3347B744D0}">
      <dgm:prSet phldrT="[Text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noProof="0" dirty="0" smtClean="0"/>
            <a:t>3rd</a:t>
          </a:r>
          <a:endParaRPr lang="en-GB" noProof="0" dirty="0"/>
        </a:p>
      </dgm:t>
    </dgm:pt>
    <dgm:pt modelId="{AF44F64B-37E7-4A54-B27B-EE3CD83DC1FB}" type="parTrans" cxnId="{202B4AF8-E1C1-4107-A636-5892F0344C7A}">
      <dgm:prSet/>
      <dgm:spPr/>
      <dgm:t>
        <a:bodyPr/>
        <a:lstStyle/>
        <a:p>
          <a:endParaRPr lang="en-GB"/>
        </a:p>
      </dgm:t>
    </dgm:pt>
    <dgm:pt modelId="{53A0A4C8-6EDB-4A94-9580-3CED0B34816E}" type="sibTrans" cxnId="{202B4AF8-E1C1-4107-A636-5892F0344C7A}">
      <dgm:prSet/>
      <dgm:spPr/>
      <dgm:t>
        <a:bodyPr/>
        <a:lstStyle/>
        <a:p>
          <a:endParaRPr lang="en-GB"/>
        </a:p>
      </dgm:t>
    </dgm:pt>
    <dgm:pt modelId="{DD19409A-69B2-4F46-B2E6-C6A70558D6FB}">
      <dgm:prSet phldrT="[Text]"/>
      <dgm:spPr/>
      <dgm:t>
        <a:bodyPr/>
        <a:lstStyle/>
        <a:p>
          <a:r>
            <a:rPr lang="en-GB" dirty="0" smtClean="0"/>
            <a:t>Default rule: absence of agreement on the dispute settlement, then Council Regulation No 44/2001 of 22nd Dec 2000 and Regulation No 593/2008 of 17th Jun 2008 have to be applied</a:t>
          </a:r>
          <a:endParaRPr lang="en-GB" noProof="0" dirty="0"/>
        </a:p>
      </dgm:t>
    </dgm:pt>
    <dgm:pt modelId="{F2467B93-A6C8-4A0C-A2EB-72B6A435B7DA}" type="parTrans" cxnId="{36819D9C-BC60-4E62-BCC2-54770F410A37}">
      <dgm:prSet/>
      <dgm:spPr/>
      <dgm:t>
        <a:bodyPr/>
        <a:lstStyle/>
        <a:p>
          <a:endParaRPr lang="en-GB"/>
        </a:p>
      </dgm:t>
    </dgm:pt>
    <dgm:pt modelId="{D19FA637-D100-42AE-8CC2-3C9D8B3499C8}" type="sibTrans" cxnId="{36819D9C-BC60-4E62-BCC2-54770F410A37}">
      <dgm:prSet/>
      <dgm:spPr/>
      <dgm:t>
        <a:bodyPr/>
        <a:lstStyle/>
        <a:p>
          <a:endParaRPr lang="en-GB"/>
        </a:p>
      </dgm:t>
    </dgm:pt>
    <dgm:pt modelId="{36AAFAB8-5721-45F9-9801-F93E4C33E095}" type="pres">
      <dgm:prSet presAssocID="{DEA2234A-7AB6-434E-92DA-8A23B19F749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DE2B0362-E901-44B8-A84A-CEA727F6726F}" type="pres">
      <dgm:prSet presAssocID="{B8E022C5-9037-42B2-9F75-95E38F3F8559}" presName="composite" presStyleCnt="0"/>
      <dgm:spPr/>
      <dgm:t>
        <a:bodyPr/>
        <a:lstStyle/>
        <a:p>
          <a:endParaRPr lang="en-GB"/>
        </a:p>
      </dgm:t>
    </dgm:pt>
    <dgm:pt modelId="{903EC95E-F589-42FF-B067-6C4602EC02DE}" type="pres">
      <dgm:prSet presAssocID="{B8E022C5-9037-42B2-9F75-95E38F3F855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CA3B5A5-612C-40D1-BAAB-97F88E86B0F5}" type="pres">
      <dgm:prSet presAssocID="{B8E022C5-9037-42B2-9F75-95E38F3F855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3DA0A23-C47F-43B9-8773-3768FDC405C8}" type="pres">
      <dgm:prSet presAssocID="{27BCE41B-1871-4164-8FB7-779C7506434C}" presName="sp" presStyleCnt="0"/>
      <dgm:spPr/>
      <dgm:t>
        <a:bodyPr/>
        <a:lstStyle/>
        <a:p>
          <a:endParaRPr lang="en-GB"/>
        </a:p>
      </dgm:t>
    </dgm:pt>
    <dgm:pt modelId="{164CF7DA-3C17-40CA-A9D4-485439034E3F}" type="pres">
      <dgm:prSet presAssocID="{0735FAC4-72F2-463F-9A59-D6596DD34DDF}" presName="composite" presStyleCnt="0"/>
      <dgm:spPr/>
      <dgm:t>
        <a:bodyPr/>
        <a:lstStyle/>
        <a:p>
          <a:endParaRPr lang="en-GB"/>
        </a:p>
      </dgm:t>
    </dgm:pt>
    <dgm:pt modelId="{E73F34D5-92D2-484A-BC38-C7E82DD6B7C2}" type="pres">
      <dgm:prSet presAssocID="{0735FAC4-72F2-463F-9A59-D6596DD34DD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CB5928B-A36E-4A86-9403-D71EBF181734}" type="pres">
      <dgm:prSet presAssocID="{0735FAC4-72F2-463F-9A59-D6596DD34DD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ACFCD9D-2E27-4A81-BEF7-70BB694CD7A4}" type="pres">
      <dgm:prSet presAssocID="{4DEB4866-1BE2-43C2-8B5D-89DDFE7D5876}" presName="sp" presStyleCnt="0"/>
      <dgm:spPr/>
      <dgm:t>
        <a:bodyPr/>
        <a:lstStyle/>
        <a:p>
          <a:endParaRPr lang="en-GB"/>
        </a:p>
      </dgm:t>
    </dgm:pt>
    <dgm:pt modelId="{1623AD90-3BED-4D1A-8373-7CCC13AB7B72}" type="pres">
      <dgm:prSet presAssocID="{0107C123-3681-41DD-B2F0-2A3347B744D0}" presName="composite" presStyleCnt="0"/>
      <dgm:spPr/>
      <dgm:t>
        <a:bodyPr/>
        <a:lstStyle/>
        <a:p>
          <a:endParaRPr lang="en-GB"/>
        </a:p>
      </dgm:t>
    </dgm:pt>
    <dgm:pt modelId="{E72A1D03-9B83-4FA4-B5C5-4F290F4C1BFA}" type="pres">
      <dgm:prSet presAssocID="{0107C123-3681-41DD-B2F0-2A3347B744D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3C874A7-D8A7-4629-B7CD-AB5554E39F44}" type="pres">
      <dgm:prSet presAssocID="{0107C123-3681-41DD-B2F0-2A3347B744D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2A62C54-FF75-493E-898B-83554D7E9AED}" srcId="{DEA2234A-7AB6-434E-92DA-8A23B19F7491}" destId="{0735FAC4-72F2-463F-9A59-D6596DD34DDF}" srcOrd="1" destOrd="0" parTransId="{FE61DC0D-0039-4625-AEBB-B16204CB7187}" sibTransId="{4DEB4866-1BE2-43C2-8B5D-89DDFE7D5876}"/>
    <dgm:cxn modelId="{586FD202-8D8A-4950-BB52-FC60F7858102}" srcId="{0735FAC4-72F2-463F-9A59-D6596DD34DDF}" destId="{73500AAF-DB8C-485C-A1CC-8A92A5966637}" srcOrd="2" destOrd="0" parTransId="{32597759-DD19-495B-94D8-2C1BC7AAEB77}" sibTransId="{E6479E26-3554-4D3D-A4DC-9924D7B7080C}"/>
    <dgm:cxn modelId="{36819D9C-BC60-4E62-BCC2-54770F410A37}" srcId="{0107C123-3681-41DD-B2F0-2A3347B744D0}" destId="{DD19409A-69B2-4F46-B2E6-C6A70558D6FB}" srcOrd="0" destOrd="0" parTransId="{F2467B93-A6C8-4A0C-A2EB-72B6A435B7DA}" sibTransId="{D19FA637-D100-42AE-8CC2-3C9D8B3499C8}"/>
    <dgm:cxn modelId="{11B56AC5-870C-4AB7-A187-6C36C6B43955}" type="presOf" srcId="{0735FAC4-72F2-463F-9A59-D6596DD34DDF}" destId="{E73F34D5-92D2-484A-BC38-C7E82DD6B7C2}" srcOrd="0" destOrd="0" presId="urn:microsoft.com/office/officeart/2005/8/layout/chevron2"/>
    <dgm:cxn modelId="{80B563AA-00D4-4835-9487-768307AA23AE}" type="presOf" srcId="{0107C123-3681-41DD-B2F0-2A3347B744D0}" destId="{E72A1D03-9B83-4FA4-B5C5-4F290F4C1BFA}" srcOrd="0" destOrd="0" presId="urn:microsoft.com/office/officeart/2005/8/layout/chevron2"/>
    <dgm:cxn modelId="{202B4AF8-E1C1-4107-A636-5892F0344C7A}" srcId="{DEA2234A-7AB6-434E-92DA-8A23B19F7491}" destId="{0107C123-3681-41DD-B2F0-2A3347B744D0}" srcOrd="2" destOrd="0" parTransId="{AF44F64B-37E7-4A54-B27B-EE3CD83DC1FB}" sibTransId="{53A0A4C8-6EDB-4A94-9580-3CED0B34816E}"/>
    <dgm:cxn modelId="{B4F507BD-4ABC-4DF3-B022-1F72937C6FFC}" type="presOf" srcId="{02A1ED93-FFC9-49D0-B02F-723AE74D1ECD}" destId="{5CA3B5A5-612C-40D1-BAAB-97F88E86B0F5}" srcOrd="0" destOrd="1" presId="urn:microsoft.com/office/officeart/2005/8/layout/chevron2"/>
    <dgm:cxn modelId="{649CEFF0-73AD-4B5C-90B4-F4A92A025560}" type="presOf" srcId="{369835B0-ADD8-4DB9-8300-96C8BA1BDDF1}" destId="{BCB5928B-A36E-4A86-9403-D71EBF181734}" srcOrd="0" destOrd="1" presId="urn:microsoft.com/office/officeart/2005/8/layout/chevron2"/>
    <dgm:cxn modelId="{896D42D1-FF4B-4947-9661-5E1B56484169}" srcId="{B8E022C5-9037-42B2-9F75-95E38F3F8559}" destId="{BC92B034-2345-4154-B7A1-D7396C3803F9}" srcOrd="0" destOrd="0" parTransId="{2FD7AB53-87FD-4698-9B12-6B2BF47C9FD0}" sibTransId="{49894422-E728-4E0D-A48F-6602394EFC42}"/>
    <dgm:cxn modelId="{FADEA3FE-C9CE-4D86-A6DB-2CF4367AF2B5}" type="presOf" srcId="{DEA2234A-7AB6-434E-92DA-8A23B19F7491}" destId="{36AAFAB8-5721-45F9-9801-F93E4C33E095}" srcOrd="0" destOrd="0" presId="urn:microsoft.com/office/officeart/2005/8/layout/chevron2"/>
    <dgm:cxn modelId="{DD25C1DC-D560-4693-812D-4BBB0BA7188A}" type="presOf" srcId="{73500AAF-DB8C-485C-A1CC-8A92A5966637}" destId="{BCB5928B-A36E-4A86-9403-D71EBF181734}" srcOrd="0" destOrd="2" presId="urn:microsoft.com/office/officeart/2005/8/layout/chevron2"/>
    <dgm:cxn modelId="{30013E8C-7754-4714-9086-13718E4664D0}" srcId="{B8E022C5-9037-42B2-9F75-95E38F3F8559}" destId="{02A1ED93-FFC9-49D0-B02F-723AE74D1ECD}" srcOrd="1" destOrd="0" parTransId="{5CDBAF8C-3989-4E91-916A-1B85F7D782D5}" sibTransId="{C626EA67-52A9-461B-8368-865D3D2D79E7}"/>
    <dgm:cxn modelId="{3644F41C-70FE-44B2-A946-09ECBE79BE12}" type="presOf" srcId="{B8E022C5-9037-42B2-9F75-95E38F3F8559}" destId="{903EC95E-F589-42FF-B067-6C4602EC02DE}" srcOrd="0" destOrd="0" presId="urn:microsoft.com/office/officeart/2005/8/layout/chevron2"/>
    <dgm:cxn modelId="{4EBB7D17-C4EA-415D-AAA8-D410A9B97ECA}" srcId="{0735FAC4-72F2-463F-9A59-D6596DD34DDF}" destId="{369835B0-ADD8-4DB9-8300-96C8BA1BDDF1}" srcOrd="1" destOrd="0" parTransId="{CEAA6868-AD47-46A4-874B-F1BFF99E10FF}" sibTransId="{99AF9556-AE64-4590-B1AF-1D902DC29FC7}"/>
    <dgm:cxn modelId="{7A05DD34-CAE9-415F-9964-9D4E68B9D3A3}" type="presOf" srcId="{DD19409A-69B2-4F46-B2E6-C6A70558D6FB}" destId="{33C874A7-D8A7-4629-B7CD-AB5554E39F44}" srcOrd="0" destOrd="0" presId="urn:microsoft.com/office/officeart/2005/8/layout/chevron2"/>
    <dgm:cxn modelId="{E8F70F1B-DFEC-4743-8E1C-FE96F1FD1DB7}" type="presOf" srcId="{F7BEE7BC-A46E-42A3-8D9D-205FC74CE28F}" destId="{BCB5928B-A36E-4A86-9403-D71EBF181734}" srcOrd="0" destOrd="0" presId="urn:microsoft.com/office/officeart/2005/8/layout/chevron2"/>
    <dgm:cxn modelId="{FFCBE4FE-8CF6-467B-8A03-4F933FC3D463}" srcId="{0735FAC4-72F2-463F-9A59-D6596DD34DDF}" destId="{F7BEE7BC-A46E-42A3-8D9D-205FC74CE28F}" srcOrd="0" destOrd="0" parTransId="{49FC6CB3-A408-45E1-BA16-8D19EE79394A}" sibTransId="{EDA28FCE-E27F-4809-B9B7-274F389E0FF0}"/>
    <dgm:cxn modelId="{1DF299F8-B992-4A0F-AE17-86F105D23CCD}" type="presOf" srcId="{BC92B034-2345-4154-B7A1-D7396C3803F9}" destId="{5CA3B5A5-612C-40D1-BAAB-97F88E86B0F5}" srcOrd="0" destOrd="0" presId="urn:microsoft.com/office/officeart/2005/8/layout/chevron2"/>
    <dgm:cxn modelId="{503D2DE0-794D-49E1-AE76-8C101A0A7130}" srcId="{DEA2234A-7AB6-434E-92DA-8A23B19F7491}" destId="{B8E022C5-9037-42B2-9F75-95E38F3F8559}" srcOrd="0" destOrd="0" parTransId="{2877AE35-9A6C-4339-9443-241DE847CCC7}" sibTransId="{27BCE41B-1871-4164-8FB7-779C7506434C}"/>
    <dgm:cxn modelId="{448954D5-0939-4DFA-BA93-B999488BC6C2}" type="presParOf" srcId="{36AAFAB8-5721-45F9-9801-F93E4C33E095}" destId="{DE2B0362-E901-44B8-A84A-CEA727F6726F}" srcOrd="0" destOrd="0" presId="urn:microsoft.com/office/officeart/2005/8/layout/chevron2"/>
    <dgm:cxn modelId="{F09F19A4-8410-4458-AE4B-E0A35602D770}" type="presParOf" srcId="{DE2B0362-E901-44B8-A84A-CEA727F6726F}" destId="{903EC95E-F589-42FF-B067-6C4602EC02DE}" srcOrd="0" destOrd="0" presId="urn:microsoft.com/office/officeart/2005/8/layout/chevron2"/>
    <dgm:cxn modelId="{4BB42CA6-C6DD-4ABD-B36E-1F7CC97CF597}" type="presParOf" srcId="{DE2B0362-E901-44B8-A84A-CEA727F6726F}" destId="{5CA3B5A5-612C-40D1-BAAB-97F88E86B0F5}" srcOrd="1" destOrd="0" presId="urn:microsoft.com/office/officeart/2005/8/layout/chevron2"/>
    <dgm:cxn modelId="{9FFABD0B-53D6-45C0-90C4-7F48DC4916AE}" type="presParOf" srcId="{36AAFAB8-5721-45F9-9801-F93E4C33E095}" destId="{13DA0A23-C47F-43B9-8773-3768FDC405C8}" srcOrd="1" destOrd="0" presId="urn:microsoft.com/office/officeart/2005/8/layout/chevron2"/>
    <dgm:cxn modelId="{C1D5FB7D-F0FA-4597-831D-9AE469953FCC}" type="presParOf" srcId="{36AAFAB8-5721-45F9-9801-F93E4C33E095}" destId="{164CF7DA-3C17-40CA-A9D4-485439034E3F}" srcOrd="2" destOrd="0" presId="urn:microsoft.com/office/officeart/2005/8/layout/chevron2"/>
    <dgm:cxn modelId="{FBA5B498-5093-443E-B61B-4EB1AAF25D5F}" type="presParOf" srcId="{164CF7DA-3C17-40CA-A9D4-485439034E3F}" destId="{E73F34D5-92D2-484A-BC38-C7E82DD6B7C2}" srcOrd="0" destOrd="0" presId="urn:microsoft.com/office/officeart/2005/8/layout/chevron2"/>
    <dgm:cxn modelId="{2D504387-B02D-49B6-A4FC-7AFA6DE1E968}" type="presParOf" srcId="{164CF7DA-3C17-40CA-A9D4-485439034E3F}" destId="{BCB5928B-A36E-4A86-9403-D71EBF181734}" srcOrd="1" destOrd="0" presId="urn:microsoft.com/office/officeart/2005/8/layout/chevron2"/>
    <dgm:cxn modelId="{CC2D4E29-0C61-4EE0-8FB1-12B1DAEE08B6}" type="presParOf" srcId="{36AAFAB8-5721-45F9-9801-F93E4C33E095}" destId="{BACFCD9D-2E27-4A81-BEF7-70BB694CD7A4}" srcOrd="3" destOrd="0" presId="urn:microsoft.com/office/officeart/2005/8/layout/chevron2"/>
    <dgm:cxn modelId="{3E226AF0-411D-4688-BA75-6AD2EAE56C91}" type="presParOf" srcId="{36AAFAB8-5721-45F9-9801-F93E4C33E095}" destId="{1623AD90-3BED-4D1A-8373-7CCC13AB7B72}" srcOrd="4" destOrd="0" presId="urn:microsoft.com/office/officeart/2005/8/layout/chevron2"/>
    <dgm:cxn modelId="{D9756FFA-03BF-4559-AEC9-ED2B398049DD}" type="presParOf" srcId="{1623AD90-3BED-4D1A-8373-7CCC13AB7B72}" destId="{E72A1D03-9B83-4FA4-B5C5-4F290F4C1BFA}" srcOrd="0" destOrd="0" presId="urn:microsoft.com/office/officeart/2005/8/layout/chevron2"/>
    <dgm:cxn modelId="{1A93D048-E686-4CF2-A825-10225BE2F7C8}" type="presParOf" srcId="{1623AD90-3BED-4D1A-8373-7CCC13AB7B72}" destId="{33C874A7-D8A7-4629-B7CD-AB5554E39F4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FFADB4-DF1F-42A0-8804-D7C4721D7DF6}" type="doc">
      <dgm:prSet loTypeId="urn:microsoft.com/office/officeart/2005/8/layout/vProcess5" loCatId="process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6F88ED0A-4E11-4993-982C-533C5A8DA026}">
      <dgm:prSet phldrT="[Text]" custT="1"/>
      <dgm:spPr/>
      <dgm:t>
        <a:bodyPr/>
        <a:lstStyle/>
        <a:p>
          <a:r>
            <a:rPr lang="en-GB" sz="2000" dirty="0" smtClean="0"/>
            <a:t>Development of the INT NC</a:t>
          </a:r>
          <a:endParaRPr lang="en-GB" sz="2000" dirty="0"/>
        </a:p>
      </dgm:t>
    </dgm:pt>
    <dgm:pt modelId="{D9337A07-16A4-4ACB-89AE-B9F8DF34C15D}" type="parTrans" cxnId="{D2DB3EAD-F292-4A6E-8C20-41E0C07AFE4E}">
      <dgm:prSet/>
      <dgm:spPr/>
      <dgm:t>
        <a:bodyPr/>
        <a:lstStyle/>
        <a:p>
          <a:endParaRPr lang="en-GB"/>
        </a:p>
      </dgm:t>
    </dgm:pt>
    <dgm:pt modelId="{E14BAB2F-32C2-4ACB-8A31-8D0AA95C07BE}" type="sibTrans" cxnId="{D2DB3EAD-F292-4A6E-8C20-41E0C07AFE4E}">
      <dgm:prSet/>
      <dgm:spPr/>
      <dgm:t>
        <a:bodyPr/>
        <a:lstStyle/>
        <a:p>
          <a:endParaRPr lang="en-GB" dirty="0"/>
        </a:p>
      </dgm:t>
    </dgm:pt>
    <dgm:pt modelId="{59B33808-188B-4D6A-B02D-E36321772E9A}">
      <dgm:prSet phldrT="[Text]" custT="1"/>
      <dgm:spPr/>
      <dgm:t>
        <a:bodyPr/>
        <a:lstStyle/>
        <a:p>
          <a:r>
            <a:rPr lang="en-GB" sz="2000" dirty="0" smtClean="0"/>
            <a:t>ACER’s Reasoned Opinion</a:t>
          </a:r>
          <a:endParaRPr lang="en-GB" sz="2000" dirty="0"/>
        </a:p>
      </dgm:t>
    </dgm:pt>
    <dgm:pt modelId="{F07046D8-05F7-4992-8E9B-2DB85F700178}" type="parTrans" cxnId="{F33DFCBD-003A-4314-A6B6-8602B2D8032A}">
      <dgm:prSet/>
      <dgm:spPr/>
      <dgm:t>
        <a:bodyPr/>
        <a:lstStyle/>
        <a:p>
          <a:endParaRPr lang="en-GB"/>
        </a:p>
      </dgm:t>
    </dgm:pt>
    <dgm:pt modelId="{8EF468DE-A1F5-40E8-896E-A3DF1AB9F56C}" type="sibTrans" cxnId="{F33DFCBD-003A-4314-A6B6-8602B2D8032A}">
      <dgm:prSet/>
      <dgm:spPr/>
      <dgm:t>
        <a:bodyPr/>
        <a:lstStyle/>
        <a:p>
          <a:endParaRPr lang="en-GB" dirty="0"/>
        </a:p>
      </dgm:t>
    </dgm:pt>
    <dgm:pt modelId="{6E7FB4FC-08FB-45CC-AD4B-4C7BABE90A2D}">
      <dgm:prSet phldrT="[Text]" custT="1"/>
      <dgm:spPr/>
      <dgm:t>
        <a:bodyPr/>
        <a:lstStyle/>
        <a:p>
          <a:r>
            <a:rPr lang="en-GB" sz="2400" dirty="0" smtClean="0"/>
            <a:t>Implementation</a:t>
          </a:r>
          <a:endParaRPr lang="en-GB" sz="3200" dirty="0"/>
        </a:p>
      </dgm:t>
    </dgm:pt>
    <dgm:pt modelId="{9E117730-5FC7-4FBE-A083-3BEFC43D32BE}" type="parTrans" cxnId="{63A7EB49-6A9B-4B72-B539-FD1B5DA61DC9}">
      <dgm:prSet/>
      <dgm:spPr/>
      <dgm:t>
        <a:bodyPr/>
        <a:lstStyle/>
        <a:p>
          <a:endParaRPr lang="en-GB"/>
        </a:p>
      </dgm:t>
    </dgm:pt>
    <dgm:pt modelId="{2A5C56D3-0A84-4EEA-A5D0-17AC6FE587D3}" type="sibTrans" cxnId="{63A7EB49-6A9B-4B72-B539-FD1B5DA61DC9}">
      <dgm:prSet/>
      <dgm:spPr/>
      <dgm:t>
        <a:bodyPr/>
        <a:lstStyle/>
        <a:p>
          <a:endParaRPr lang="en-GB"/>
        </a:p>
      </dgm:t>
    </dgm:pt>
    <dgm:pt modelId="{EE8A8527-5A43-42B2-8F5B-801F1C395F93}">
      <dgm:prSet custT="1"/>
      <dgm:spPr/>
      <dgm:t>
        <a:bodyPr/>
        <a:lstStyle/>
        <a:p>
          <a:r>
            <a:rPr lang="en-GB" sz="2000" dirty="0" smtClean="0"/>
            <a:t>Comitology</a:t>
          </a:r>
          <a:endParaRPr lang="en-GB" sz="2000" dirty="0"/>
        </a:p>
      </dgm:t>
    </dgm:pt>
    <dgm:pt modelId="{13538D5C-1DEA-4B6F-81BB-F1B23B8B450F}" type="parTrans" cxnId="{AE8573C4-3162-4D1D-9E55-4366325D7049}">
      <dgm:prSet/>
      <dgm:spPr/>
      <dgm:t>
        <a:bodyPr/>
        <a:lstStyle/>
        <a:p>
          <a:endParaRPr lang="en-GB"/>
        </a:p>
      </dgm:t>
    </dgm:pt>
    <dgm:pt modelId="{C9565A6A-F142-4B06-8AF2-57DFCF156E2F}" type="sibTrans" cxnId="{AE8573C4-3162-4D1D-9E55-4366325D7049}">
      <dgm:prSet/>
      <dgm:spPr/>
      <dgm:t>
        <a:bodyPr/>
        <a:lstStyle/>
        <a:p>
          <a:endParaRPr lang="en-GB" dirty="0"/>
        </a:p>
      </dgm:t>
    </dgm:pt>
    <dgm:pt modelId="{07DB194D-1D33-4124-9635-833A970F25DF}">
      <dgm:prSet custT="1"/>
      <dgm:spPr/>
      <dgm:t>
        <a:bodyPr/>
        <a:lstStyle/>
        <a:p>
          <a:r>
            <a:rPr lang="en-GB" sz="2000" dirty="0" smtClean="0"/>
            <a:t>Develop Framework Guidelines</a:t>
          </a:r>
          <a:endParaRPr lang="en-GB" sz="2000" dirty="0"/>
        </a:p>
      </dgm:t>
    </dgm:pt>
    <dgm:pt modelId="{6B1BA92A-3CEC-47E4-B387-876576F60409}" type="parTrans" cxnId="{6A56FEA0-39A0-49D0-B20F-2E2DA1ECAC45}">
      <dgm:prSet/>
      <dgm:spPr/>
      <dgm:t>
        <a:bodyPr/>
        <a:lstStyle/>
        <a:p>
          <a:endParaRPr lang="en-GB"/>
        </a:p>
      </dgm:t>
    </dgm:pt>
    <dgm:pt modelId="{906795AD-3D42-4846-8372-7813B7C42A73}" type="sibTrans" cxnId="{6A56FEA0-39A0-49D0-B20F-2E2DA1ECAC45}">
      <dgm:prSet/>
      <dgm:spPr/>
      <dgm:t>
        <a:bodyPr/>
        <a:lstStyle/>
        <a:p>
          <a:endParaRPr lang="en-GB" dirty="0"/>
        </a:p>
      </dgm:t>
    </dgm:pt>
    <dgm:pt modelId="{34C74DC9-2B99-42A2-BDC3-4D2E839D4F0D}" type="pres">
      <dgm:prSet presAssocID="{B8FFADB4-DF1F-42A0-8804-D7C4721D7DF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F81DF69-932B-4B63-884B-9BD6D843E92B}" type="pres">
      <dgm:prSet presAssocID="{B8FFADB4-DF1F-42A0-8804-D7C4721D7DF6}" presName="dummyMaxCanvas" presStyleCnt="0">
        <dgm:presLayoutVars/>
      </dgm:prSet>
      <dgm:spPr/>
      <dgm:t>
        <a:bodyPr/>
        <a:lstStyle/>
        <a:p>
          <a:endParaRPr lang="en-GB"/>
        </a:p>
      </dgm:t>
    </dgm:pt>
    <dgm:pt modelId="{0F7257A5-F7E1-4A4A-A145-E7CAB745D832}" type="pres">
      <dgm:prSet presAssocID="{B8FFADB4-DF1F-42A0-8804-D7C4721D7DF6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828284B-9B37-40B5-9809-E60BB666C592}" type="pres">
      <dgm:prSet presAssocID="{B8FFADB4-DF1F-42A0-8804-D7C4721D7DF6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0184014-7F6B-4C11-A864-A0B9C9B9F985}" type="pres">
      <dgm:prSet presAssocID="{B8FFADB4-DF1F-42A0-8804-D7C4721D7DF6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862A09-7FF6-4375-A27F-5DE4566DDE6C}" type="pres">
      <dgm:prSet presAssocID="{B8FFADB4-DF1F-42A0-8804-D7C4721D7DF6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DB942F-7695-4843-B293-6DD2A0F4E55D}" type="pres">
      <dgm:prSet presAssocID="{B8FFADB4-DF1F-42A0-8804-D7C4721D7DF6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E24064A-CDD3-4450-9709-31CCB345C381}" type="pres">
      <dgm:prSet presAssocID="{B8FFADB4-DF1F-42A0-8804-D7C4721D7DF6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C85FF7-DCCF-4A12-A388-78AFAEA410E5}" type="pres">
      <dgm:prSet presAssocID="{B8FFADB4-DF1F-42A0-8804-D7C4721D7DF6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391866F-58C2-44CC-960E-7A4C4A2BD414}" type="pres">
      <dgm:prSet presAssocID="{B8FFADB4-DF1F-42A0-8804-D7C4721D7DF6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5D55AE-6752-443B-A4C2-CEEBC63E561B}" type="pres">
      <dgm:prSet presAssocID="{B8FFADB4-DF1F-42A0-8804-D7C4721D7DF6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C5478D-1F65-4552-8B14-BDF7881277A5}" type="pres">
      <dgm:prSet presAssocID="{B8FFADB4-DF1F-42A0-8804-D7C4721D7DF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5DE292-276B-4287-9500-6FA6B99CDAB5}" type="pres">
      <dgm:prSet presAssocID="{B8FFADB4-DF1F-42A0-8804-D7C4721D7DF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6C8129-0A76-45E9-AD41-53E73971D3B2}" type="pres">
      <dgm:prSet presAssocID="{B8FFADB4-DF1F-42A0-8804-D7C4721D7DF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6832DE-0F7C-44D0-BA24-C03FB7ED7621}" type="pres">
      <dgm:prSet presAssocID="{B8FFADB4-DF1F-42A0-8804-D7C4721D7DF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A87436-5444-4673-84BE-7E8AB18110BD}" type="pres">
      <dgm:prSet presAssocID="{B8FFADB4-DF1F-42A0-8804-D7C4721D7DF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33904BC-2828-4407-A1BD-5698315D4201}" type="presOf" srcId="{C9565A6A-F142-4B06-8AF2-57DFCF156E2F}" destId="{5E5D55AE-6752-443B-A4C2-CEEBC63E561B}" srcOrd="0" destOrd="0" presId="urn:microsoft.com/office/officeart/2005/8/layout/vProcess5"/>
    <dgm:cxn modelId="{F33DFCBD-003A-4314-A6B6-8602B2D8032A}" srcId="{B8FFADB4-DF1F-42A0-8804-D7C4721D7DF6}" destId="{59B33808-188B-4D6A-B02D-E36321772E9A}" srcOrd="2" destOrd="0" parTransId="{F07046D8-05F7-4992-8E9B-2DB85F700178}" sibTransId="{8EF468DE-A1F5-40E8-896E-A3DF1AB9F56C}"/>
    <dgm:cxn modelId="{6A56FEA0-39A0-49D0-B20F-2E2DA1ECAC45}" srcId="{B8FFADB4-DF1F-42A0-8804-D7C4721D7DF6}" destId="{07DB194D-1D33-4124-9635-833A970F25DF}" srcOrd="0" destOrd="0" parTransId="{6B1BA92A-3CEC-47E4-B387-876576F60409}" sibTransId="{906795AD-3D42-4846-8372-7813B7C42A73}"/>
    <dgm:cxn modelId="{AA415C59-5D1C-49E1-A5C5-A3665CC8F5FD}" type="presOf" srcId="{E14BAB2F-32C2-4ACB-8A31-8D0AA95C07BE}" destId="{4AC85FF7-DCCF-4A12-A388-78AFAEA410E5}" srcOrd="0" destOrd="0" presId="urn:microsoft.com/office/officeart/2005/8/layout/vProcess5"/>
    <dgm:cxn modelId="{B6E7AE1D-6D98-4BF3-A084-6DFAA69CCF56}" type="presOf" srcId="{6F88ED0A-4E11-4993-982C-533C5A8DA026}" destId="{7828284B-9B37-40B5-9809-E60BB666C592}" srcOrd="0" destOrd="0" presId="urn:microsoft.com/office/officeart/2005/8/layout/vProcess5"/>
    <dgm:cxn modelId="{AE8573C4-3162-4D1D-9E55-4366325D7049}" srcId="{B8FFADB4-DF1F-42A0-8804-D7C4721D7DF6}" destId="{EE8A8527-5A43-42B2-8F5B-801F1C395F93}" srcOrd="3" destOrd="0" parTransId="{13538D5C-1DEA-4B6F-81BB-F1B23B8B450F}" sibTransId="{C9565A6A-F142-4B06-8AF2-57DFCF156E2F}"/>
    <dgm:cxn modelId="{D2DB3EAD-F292-4A6E-8C20-41E0C07AFE4E}" srcId="{B8FFADB4-DF1F-42A0-8804-D7C4721D7DF6}" destId="{6F88ED0A-4E11-4993-982C-533C5A8DA026}" srcOrd="1" destOrd="0" parTransId="{D9337A07-16A4-4ACB-89AE-B9F8DF34C15D}" sibTransId="{E14BAB2F-32C2-4ACB-8A31-8D0AA95C07BE}"/>
    <dgm:cxn modelId="{9826DA3B-F27B-44E2-B59C-6C4A41B607BF}" type="presOf" srcId="{6F88ED0A-4E11-4993-982C-533C5A8DA026}" destId="{E55DE292-276B-4287-9500-6FA6B99CDAB5}" srcOrd="1" destOrd="0" presId="urn:microsoft.com/office/officeart/2005/8/layout/vProcess5"/>
    <dgm:cxn modelId="{6570ECD4-BCD8-424F-992D-3CB265F918F4}" type="presOf" srcId="{59B33808-188B-4D6A-B02D-E36321772E9A}" destId="{866C8129-0A76-45E9-AD41-53E73971D3B2}" srcOrd="1" destOrd="0" presId="urn:microsoft.com/office/officeart/2005/8/layout/vProcess5"/>
    <dgm:cxn modelId="{9B155599-E353-4A22-8786-FB430C5C86C0}" type="presOf" srcId="{59B33808-188B-4D6A-B02D-E36321772E9A}" destId="{40184014-7F6B-4C11-A864-A0B9C9B9F985}" srcOrd="0" destOrd="0" presId="urn:microsoft.com/office/officeart/2005/8/layout/vProcess5"/>
    <dgm:cxn modelId="{C26C5F8A-108D-4549-8CFF-04146034A960}" type="presOf" srcId="{EE8A8527-5A43-42B2-8F5B-801F1C395F93}" destId="{37862A09-7FF6-4375-A27F-5DE4566DDE6C}" srcOrd="0" destOrd="0" presId="urn:microsoft.com/office/officeart/2005/8/layout/vProcess5"/>
    <dgm:cxn modelId="{3BAEA7E5-BAED-4F32-9C2C-8C568CBAC92B}" type="presOf" srcId="{B8FFADB4-DF1F-42A0-8804-D7C4721D7DF6}" destId="{34C74DC9-2B99-42A2-BDC3-4D2E839D4F0D}" srcOrd="0" destOrd="0" presId="urn:microsoft.com/office/officeart/2005/8/layout/vProcess5"/>
    <dgm:cxn modelId="{0328A0DC-4B05-4A68-93FB-FC05D465BB87}" type="presOf" srcId="{07DB194D-1D33-4124-9635-833A970F25DF}" destId="{0F7257A5-F7E1-4A4A-A145-E7CAB745D832}" srcOrd="0" destOrd="0" presId="urn:microsoft.com/office/officeart/2005/8/layout/vProcess5"/>
    <dgm:cxn modelId="{202CA6BE-C133-4160-822E-76C39FC7FCD8}" type="presOf" srcId="{8EF468DE-A1F5-40E8-896E-A3DF1AB9F56C}" destId="{1391866F-58C2-44CC-960E-7A4C4A2BD414}" srcOrd="0" destOrd="0" presId="urn:microsoft.com/office/officeart/2005/8/layout/vProcess5"/>
    <dgm:cxn modelId="{BCE55AF6-0BFD-44D0-B19B-4FE6EE07A272}" type="presOf" srcId="{906795AD-3D42-4846-8372-7813B7C42A73}" destId="{0E24064A-CDD3-4450-9709-31CCB345C381}" srcOrd="0" destOrd="0" presId="urn:microsoft.com/office/officeart/2005/8/layout/vProcess5"/>
    <dgm:cxn modelId="{8E7942DB-E5A7-4B40-A4DD-DBAA82831460}" type="presOf" srcId="{EE8A8527-5A43-42B2-8F5B-801F1C395F93}" destId="{546832DE-0F7C-44D0-BA24-C03FB7ED7621}" srcOrd="1" destOrd="0" presId="urn:microsoft.com/office/officeart/2005/8/layout/vProcess5"/>
    <dgm:cxn modelId="{C46D1634-EBBE-4505-A166-0CF1960EFF55}" type="presOf" srcId="{6E7FB4FC-08FB-45CC-AD4B-4C7BABE90A2D}" destId="{00DB942F-7695-4843-B293-6DD2A0F4E55D}" srcOrd="0" destOrd="0" presId="urn:microsoft.com/office/officeart/2005/8/layout/vProcess5"/>
    <dgm:cxn modelId="{63A7EB49-6A9B-4B72-B539-FD1B5DA61DC9}" srcId="{B8FFADB4-DF1F-42A0-8804-D7C4721D7DF6}" destId="{6E7FB4FC-08FB-45CC-AD4B-4C7BABE90A2D}" srcOrd="4" destOrd="0" parTransId="{9E117730-5FC7-4FBE-A083-3BEFC43D32BE}" sibTransId="{2A5C56D3-0A84-4EEA-A5D0-17AC6FE587D3}"/>
    <dgm:cxn modelId="{C9E63669-E364-4AE8-AF81-6060497FFD60}" type="presOf" srcId="{6E7FB4FC-08FB-45CC-AD4B-4C7BABE90A2D}" destId="{62A87436-5444-4673-84BE-7E8AB18110BD}" srcOrd="1" destOrd="0" presId="urn:microsoft.com/office/officeart/2005/8/layout/vProcess5"/>
    <dgm:cxn modelId="{3FF01FF9-DB57-4447-A038-BBA21CAD62EF}" type="presOf" srcId="{07DB194D-1D33-4124-9635-833A970F25DF}" destId="{0BC5478D-1F65-4552-8B14-BDF7881277A5}" srcOrd="1" destOrd="0" presId="urn:microsoft.com/office/officeart/2005/8/layout/vProcess5"/>
    <dgm:cxn modelId="{079A070B-8722-4B0D-AB33-AE8059F896A1}" type="presParOf" srcId="{34C74DC9-2B99-42A2-BDC3-4D2E839D4F0D}" destId="{9F81DF69-932B-4B63-884B-9BD6D843E92B}" srcOrd="0" destOrd="0" presId="urn:microsoft.com/office/officeart/2005/8/layout/vProcess5"/>
    <dgm:cxn modelId="{2E150681-078E-4F42-BF3F-868999C669E0}" type="presParOf" srcId="{34C74DC9-2B99-42A2-BDC3-4D2E839D4F0D}" destId="{0F7257A5-F7E1-4A4A-A145-E7CAB745D832}" srcOrd="1" destOrd="0" presId="urn:microsoft.com/office/officeart/2005/8/layout/vProcess5"/>
    <dgm:cxn modelId="{01E71500-9319-45C1-8801-63008EE60480}" type="presParOf" srcId="{34C74DC9-2B99-42A2-BDC3-4D2E839D4F0D}" destId="{7828284B-9B37-40B5-9809-E60BB666C592}" srcOrd="2" destOrd="0" presId="urn:microsoft.com/office/officeart/2005/8/layout/vProcess5"/>
    <dgm:cxn modelId="{F1866806-9679-4B05-9EE4-8E3FDCFAD1B8}" type="presParOf" srcId="{34C74DC9-2B99-42A2-BDC3-4D2E839D4F0D}" destId="{40184014-7F6B-4C11-A864-A0B9C9B9F985}" srcOrd="3" destOrd="0" presId="urn:microsoft.com/office/officeart/2005/8/layout/vProcess5"/>
    <dgm:cxn modelId="{770FE53B-0CDB-4219-BAA2-6C110DD0435E}" type="presParOf" srcId="{34C74DC9-2B99-42A2-BDC3-4D2E839D4F0D}" destId="{37862A09-7FF6-4375-A27F-5DE4566DDE6C}" srcOrd="4" destOrd="0" presId="urn:microsoft.com/office/officeart/2005/8/layout/vProcess5"/>
    <dgm:cxn modelId="{F3BAA4AA-B666-4ADB-8EF6-6F9254748A9C}" type="presParOf" srcId="{34C74DC9-2B99-42A2-BDC3-4D2E839D4F0D}" destId="{00DB942F-7695-4843-B293-6DD2A0F4E55D}" srcOrd="5" destOrd="0" presId="urn:microsoft.com/office/officeart/2005/8/layout/vProcess5"/>
    <dgm:cxn modelId="{22DDD961-B8FE-42C7-AFF5-72835DE73064}" type="presParOf" srcId="{34C74DC9-2B99-42A2-BDC3-4D2E839D4F0D}" destId="{0E24064A-CDD3-4450-9709-31CCB345C381}" srcOrd="6" destOrd="0" presId="urn:microsoft.com/office/officeart/2005/8/layout/vProcess5"/>
    <dgm:cxn modelId="{6F38BF12-F103-4E58-A0BD-B24AA53A48AF}" type="presParOf" srcId="{34C74DC9-2B99-42A2-BDC3-4D2E839D4F0D}" destId="{4AC85FF7-DCCF-4A12-A388-78AFAEA410E5}" srcOrd="7" destOrd="0" presId="urn:microsoft.com/office/officeart/2005/8/layout/vProcess5"/>
    <dgm:cxn modelId="{28A34A2D-98B0-43FF-B28A-5995F0180A37}" type="presParOf" srcId="{34C74DC9-2B99-42A2-BDC3-4D2E839D4F0D}" destId="{1391866F-58C2-44CC-960E-7A4C4A2BD414}" srcOrd="8" destOrd="0" presId="urn:microsoft.com/office/officeart/2005/8/layout/vProcess5"/>
    <dgm:cxn modelId="{F4F2D18E-8F1B-454C-BF50-99F5FD660EE3}" type="presParOf" srcId="{34C74DC9-2B99-42A2-BDC3-4D2E839D4F0D}" destId="{5E5D55AE-6752-443B-A4C2-CEEBC63E561B}" srcOrd="9" destOrd="0" presId="urn:microsoft.com/office/officeart/2005/8/layout/vProcess5"/>
    <dgm:cxn modelId="{C00E768C-4CB1-40F3-BFB4-CCCFC9C6F64C}" type="presParOf" srcId="{34C74DC9-2B99-42A2-BDC3-4D2E839D4F0D}" destId="{0BC5478D-1F65-4552-8B14-BDF7881277A5}" srcOrd="10" destOrd="0" presId="urn:microsoft.com/office/officeart/2005/8/layout/vProcess5"/>
    <dgm:cxn modelId="{5C94F800-1071-495E-8EF2-F8477BC0EA0B}" type="presParOf" srcId="{34C74DC9-2B99-42A2-BDC3-4D2E839D4F0D}" destId="{E55DE292-276B-4287-9500-6FA6B99CDAB5}" srcOrd="11" destOrd="0" presId="urn:microsoft.com/office/officeart/2005/8/layout/vProcess5"/>
    <dgm:cxn modelId="{BC11720C-3319-4D28-9468-3EF761FB1505}" type="presParOf" srcId="{34C74DC9-2B99-42A2-BDC3-4D2E839D4F0D}" destId="{866C8129-0A76-45E9-AD41-53E73971D3B2}" srcOrd="12" destOrd="0" presId="urn:microsoft.com/office/officeart/2005/8/layout/vProcess5"/>
    <dgm:cxn modelId="{CE8AB887-3BB7-4ADD-96A3-B60B67C429D0}" type="presParOf" srcId="{34C74DC9-2B99-42A2-BDC3-4D2E839D4F0D}" destId="{546832DE-0F7C-44D0-BA24-C03FB7ED7621}" srcOrd="13" destOrd="0" presId="urn:microsoft.com/office/officeart/2005/8/layout/vProcess5"/>
    <dgm:cxn modelId="{18711FEE-598F-4505-8622-7EE045E455A1}" type="presParOf" srcId="{34C74DC9-2B99-42A2-BDC3-4D2E839D4F0D}" destId="{62A87436-5444-4673-84BE-7E8AB18110B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40A7B73-DDC5-4534-AAAB-974C31FA75AB}" type="doc">
      <dgm:prSet loTypeId="urn:microsoft.com/office/officeart/2005/8/layout/process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91572E1-66A1-4FFA-9B8D-A9DD13E0CDC7}">
      <dgm:prSet phldrT="[Text]"/>
      <dgm:spPr/>
      <dgm:t>
        <a:bodyPr/>
        <a:lstStyle/>
        <a:p>
          <a:r>
            <a:rPr lang="en-GB" dirty="0" smtClean="0">
              <a:latin typeface="+mn-lt"/>
              <a:ea typeface="ＭＳ Ｐゴシック"/>
              <a:cs typeface="ＭＳ Ｐゴシック" charset="-128"/>
            </a:rPr>
            <a:t>TSOs to establish a transparent and detailed amendment process</a:t>
          </a:r>
          <a:endParaRPr lang="en-GB" dirty="0"/>
        </a:p>
      </dgm:t>
    </dgm:pt>
    <dgm:pt modelId="{04D2CBD4-9B0A-42DD-BCB9-42E72F021A8E}" type="parTrans" cxnId="{E2111C99-81B5-4F3F-BDD5-CCEB930D1FC7}">
      <dgm:prSet/>
      <dgm:spPr/>
      <dgm:t>
        <a:bodyPr/>
        <a:lstStyle/>
        <a:p>
          <a:endParaRPr lang="en-GB"/>
        </a:p>
      </dgm:t>
    </dgm:pt>
    <dgm:pt modelId="{38FE31EA-F57E-41F2-875D-C1A65F48347E}" type="sibTrans" cxnId="{E2111C99-81B5-4F3F-BDD5-CCEB930D1FC7}">
      <dgm:prSet/>
      <dgm:spPr/>
      <dgm:t>
        <a:bodyPr/>
        <a:lstStyle/>
        <a:p>
          <a:endParaRPr lang="en-GB"/>
        </a:p>
      </dgm:t>
    </dgm:pt>
    <dgm:pt modelId="{2FCE3AA1-8205-4175-9481-83B521A3B422}">
      <dgm:prSet/>
      <dgm:spPr/>
      <dgm:t>
        <a:bodyPr/>
        <a:lstStyle/>
        <a:p>
          <a:r>
            <a:rPr lang="de-DE" dirty="0" smtClean="0">
              <a:latin typeface="+mn-lt"/>
              <a:ea typeface="ＭＳ Ｐゴシック"/>
              <a:cs typeface="ＭＳ Ｐゴシック" charset="-128"/>
            </a:rPr>
            <a:t>The amendment process starts with a written notice of one of the involved TSOs</a:t>
          </a:r>
          <a:endParaRPr lang="en-US" dirty="0">
            <a:latin typeface="+mn-lt"/>
            <a:ea typeface="ＭＳ Ｐゴシック"/>
            <a:cs typeface="ＭＳ Ｐゴシック" charset="-128"/>
          </a:endParaRPr>
        </a:p>
      </dgm:t>
    </dgm:pt>
    <dgm:pt modelId="{760A6360-FE58-458B-9B28-FBE5E56FFD9B}" type="parTrans" cxnId="{418F9FED-4B8C-4363-95AB-346F56D56127}">
      <dgm:prSet/>
      <dgm:spPr/>
      <dgm:t>
        <a:bodyPr/>
        <a:lstStyle/>
        <a:p>
          <a:endParaRPr lang="en-GB"/>
        </a:p>
      </dgm:t>
    </dgm:pt>
    <dgm:pt modelId="{1AC8C6A1-30B9-464A-AA62-0D8048442F74}" type="sibTrans" cxnId="{418F9FED-4B8C-4363-95AB-346F56D56127}">
      <dgm:prSet/>
      <dgm:spPr/>
      <dgm:t>
        <a:bodyPr/>
        <a:lstStyle/>
        <a:p>
          <a:endParaRPr lang="en-GB"/>
        </a:p>
      </dgm:t>
    </dgm:pt>
    <dgm:pt modelId="{8416486D-007A-428D-9771-5BF56938D55E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b="1" dirty="0" smtClean="0">
              <a:solidFill>
                <a:schemeClr val="tx1"/>
              </a:solidFill>
            </a:rPr>
            <a:t>If TSOs fail to reach an agreement on the amendment process they could use the dispute settlement  Art. 11 </a:t>
          </a:r>
          <a:endParaRPr lang="en-US" dirty="0">
            <a:solidFill>
              <a:schemeClr val="tx1"/>
            </a:solidFill>
            <a:latin typeface="+mn-lt"/>
            <a:ea typeface="ＭＳ Ｐゴシック"/>
            <a:cs typeface="ＭＳ Ｐゴシック" charset="-128"/>
          </a:endParaRPr>
        </a:p>
      </dgm:t>
    </dgm:pt>
    <dgm:pt modelId="{194ACC84-B9E8-4100-9ABD-5623D71E1032}" type="parTrans" cxnId="{05EB1144-33A8-43FF-8210-020086542BE3}">
      <dgm:prSet/>
      <dgm:spPr/>
      <dgm:t>
        <a:bodyPr/>
        <a:lstStyle/>
        <a:p>
          <a:endParaRPr lang="en-GB"/>
        </a:p>
      </dgm:t>
    </dgm:pt>
    <dgm:pt modelId="{C7DD99F2-64C6-4060-A247-B81A516A4B67}" type="sibTrans" cxnId="{05EB1144-33A8-43FF-8210-020086542BE3}">
      <dgm:prSet/>
      <dgm:spPr/>
      <dgm:t>
        <a:bodyPr/>
        <a:lstStyle/>
        <a:p>
          <a:endParaRPr lang="en-GB"/>
        </a:p>
      </dgm:t>
    </dgm:pt>
    <dgm:pt modelId="{5D691BBF-DBDD-4C8F-8CB5-F606887F696E}" type="pres">
      <dgm:prSet presAssocID="{D40A7B73-DDC5-4534-AAAB-974C31FA75A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7B48B0B-8FE6-4074-B115-9E9783003244}" type="pres">
      <dgm:prSet presAssocID="{8416486D-007A-428D-9771-5BF56938D55E}" presName="boxAndChildren" presStyleCnt="0"/>
      <dgm:spPr/>
    </dgm:pt>
    <dgm:pt modelId="{E58F7D2F-117E-4353-A783-6C92F2CAAF3D}" type="pres">
      <dgm:prSet presAssocID="{8416486D-007A-428D-9771-5BF56938D55E}" presName="parentTextBox" presStyleLbl="node1" presStyleIdx="0" presStyleCnt="3"/>
      <dgm:spPr/>
      <dgm:t>
        <a:bodyPr/>
        <a:lstStyle/>
        <a:p>
          <a:endParaRPr lang="en-GB"/>
        </a:p>
      </dgm:t>
    </dgm:pt>
    <dgm:pt modelId="{DED15612-E058-41A3-A34D-06FF88BDCB8E}" type="pres">
      <dgm:prSet presAssocID="{1AC8C6A1-30B9-464A-AA62-0D8048442F74}" presName="sp" presStyleCnt="0"/>
      <dgm:spPr/>
    </dgm:pt>
    <dgm:pt modelId="{09083B13-2BEF-46CB-BB60-97CD8002381E}" type="pres">
      <dgm:prSet presAssocID="{2FCE3AA1-8205-4175-9481-83B521A3B422}" presName="arrowAndChildren" presStyleCnt="0"/>
      <dgm:spPr/>
    </dgm:pt>
    <dgm:pt modelId="{B80705A8-D7C3-46E6-AE71-7B4522E0004D}" type="pres">
      <dgm:prSet presAssocID="{2FCE3AA1-8205-4175-9481-83B521A3B422}" presName="parentTextArrow" presStyleLbl="node1" presStyleIdx="1" presStyleCnt="3"/>
      <dgm:spPr/>
      <dgm:t>
        <a:bodyPr/>
        <a:lstStyle/>
        <a:p>
          <a:endParaRPr lang="en-GB"/>
        </a:p>
      </dgm:t>
    </dgm:pt>
    <dgm:pt modelId="{DFF9C6F1-5F39-4147-B1EA-A22C3E43AAC5}" type="pres">
      <dgm:prSet presAssocID="{38FE31EA-F57E-41F2-875D-C1A65F48347E}" presName="sp" presStyleCnt="0"/>
      <dgm:spPr/>
    </dgm:pt>
    <dgm:pt modelId="{D59A6C5E-0DBF-4A1A-8716-92204F6B87F7}" type="pres">
      <dgm:prSet presAssocID="{291572E1-66A1-4FFA-9B8D-A9DD13E0CDC7}" presName="arrowAndChildren" presStyleCnt="0"/>
      <dgm:spPr/>
    </dgm:pt>
    <dgm:pt modelId="{18D9CC56-4DD3-40B7-8756-5FFBE7601EA1}" type="pres">
      <dgm:prSet presAssocID="{291572E1-66A1-4FFA-9B8D-A9DD13E0CDC7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9ECDE500-3888-4585-BAAC-5A169CAF4C35}" type="presOf" srcId="{2FCE3AA1-8205-4175-9481-83B521A3B422}" destId="{B80705A8-D7C3-46E6-AE71-7B4522E0004D}" srcOrd="0" destOrd="0" presId="urn:microsoft.com/office/officeart/2005/8/layout/process4"/>
    <dgm:cxn modelId="{5D49683D-6DC3-4FF9-9215-1A727FA85D2A}" type="presOf" srcId="{D40A7B73-DDC5-4534-AAAB-974C31FA75AB}" destId="{5D691BBF-DBDD-4C8F-8CB5-F606887F696E}" srcOrd="0" destOrd="0" presId="urn:microsoft.com/office/officeart/2005/8/layout/process4"/>
    <dgm:cxn modelId="{05EB1144-33A8-43FF-8210-020086542BE3}" srcId="{D40A7B73-DDC5-4534-AAAB-974C31FA75AB}" destId="{8416486D-007A-428D-9771-5BF56938D55E}" srcOrd="2" destOrd="0" parTransId="{194ACC84-B9E8-4100-9ABD-5623D71E1032}" sibTransId="{C7DD99F2-64C6-4060-A247-B81A516A4B67}"/>
    <dgm:cxn modelId="{8AF276CF-8210-4FCE-BBE2-C81A5E047375}" type="presOf" srcId="{291572E1-66A1-4FFA-9B8D-A9DD13E0CDC7}" destId="{18D9CC56-4DD3-40B7-8756-5FFBE7601EA1}" srcOrd="0" destOrd="0" presId="urn:microsoft.com/office/officeart/2005/8/layout/process4"/>
    <dgm:cxn modelId="{B04418E2-4A15-410C-A638-7E9E7C9B311F}" type="presOf" srcId="{8416486D-007A-428D-9771-5BF56938D55E}" destId="{E58F7D2F-117E-4353-A783-6C92F2CAAF3D}" srcOrd="0" destOrd="0" presId="urn:microsoft.com/office/officeart/2005/8/layout/process4"/>
    <dgm:cxn modelId="{418F9FED-4B8C-4363-95AB-346F56D56127}" srcId="{D40A7B73-DDC5-4534-AAAB-974C31FA75AB}" destId="{2FCE3AA1-8205-4175-9481-83B521A3B422}" srcOrd="1" destOrd="0" parTransId="{760A6360-FE58-458B-9B28-FBE5E56FFD9B}" sibTransId="{1AC8C6A1-30B9-464A-AA62-0D8048442F74}"/>
    <dgm:cxn modelId="{E2111C99-81B5-4F3F-BDD5-CCEB930D1FC7}" srcId="{D40A7B73-DDC5-4534-AAAB-974C31FA75AB}" destId="{291572E1-66A1-4FFA-9B8D-A9DD13E0CDC7}" srcOrd="0" destOrd="0" parTransId="{04D2CBD4-9B0A-42DD-BCB9-42E72F021A8E}" sibTransId="{38FE31EA-F57E-41F2-875D-C1A65F48347E}"/>
    <dgm:cxn modelId="{041BC7A9-FA32-4377-A34D-A83088FFA5DC}" type="presParOf" srcId="{5D691BBF-DBDD-4C8F-8CB5-F606887F696E}" destId="{67B48B0B-8FE6-4074-B115-9E9783003244}" srcOrd="0" destOrd="0" presId="urn:microsoft.com/office/officeart/2005/8/layout/process4"/>
    <dgm:cxn modelId="{5A0C6972-087D-4005-ADD9-88EC882ACC3C}" type="presParOf" srcId="{67B48B0B-8FE6-4074-B115-9E9783003244}" destId="{E58F7D2F-117E-4353-A783-6C92F2CAAF3D}" srcOrd="0" destOrd="0" presId="urn:microsoft.com/office/officeart/2005/8/layout/process4"/>
    <dgm:cxn modelId="{FFE91486-88F0-4D4C-94AD-95C1FD372C36}" type="presParOf" srcId="{5D691BBF-DBDD-4C8F-8CB5-F606887F696E}" destId="{DED15612-E058-41A3-A34D-06FF88BDCB8E}" srcOrd="1" destOrd="0" presId="urn:microsoft.com/office/officeart/2005/8/layout/process4"/>
    <dgm:cxn modelId="{B8E0B1DF-F153-4CE9-BF63-AA561FD8D8FD}" type="presParOf" srcId="{5D691BBF-DBDD-4C8F-8CB5-F606887F696E}" destId="{09083B13-2BEF-46CB-BB60-97CD8002381E}" srcOrd="2" destOrd="0" presId="urn:microsoft.com/office/officeart/2005/8/layout/process4"/>
    <dgm:cxn modelId="{C9FD4432-6583-4FF1-870F-4E05C45101C5}" type="presParOf" srcId="{09083B13-2BEF-46CB-BB60-97CD8002381E}" destId="{B80705A8-D7C3-46E6-AE71-7B4522E0004D}" srcOrd="0" destOrd="0" presId="urn:microsoft.com/office/officeart/2005/8/layout/process4"/>
    <dgm:cxn modelId="{EB2F9D55-2040-4253-B541-8570572E0F65}" type="presParOf" srcId="{5D691BBF-DBDD-4C8F-8CB5-F606887F696E}" destId="{DFF9C6F1-5F39-4147-B1EA-A22C3E43AAC5}" srcOrd="3" destOrd="0" presId="urn:microsoft.com/office/officeart/2005/8/layout/process4"/>
    <dgm:cxn modelId="{985837BE-66E8-4B33-A7ED-4433F7723C8C}" type="presParOf" srcId="{5D691BBF-DBDD-4C8F-8CB5-F606887F696E}" destId="{D59A6C5E-0DBF-4A1A-8716-92204F6B87F7}" srcOrd="4" destOrd="0" presId="urn:microsoft.com/office/officeart/2005/8/layout/process4"/>
    <dgm:cxn modelId="{CB0B1D69-A854-4222-9EC3-DC88012343AD}" type="presParOf" srcId="{D59A6C5E-0DBF-4A1A-8716-92204F6B87F7}" destId="{18D9CC56-4DD3-40B7-8756-5FFBE7601EA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3ADF957-7DED-4F33-92F8-7CCCDB0728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59B32DCF-E8DA-42D9-8FE5-926C55075FA4}">
      <dgm:prSet phldrT="[Text]"/>
      <dgm:spPr/>
      <dgm:t>
        <a:bodyPr/>
        <a:lstStyle/>
        <a:p>
          <a:r>
            <a:rPr lang="fr-BE" dirty="0" smtClean="0"/>
            <a:t>Common set of </a:t>
          </a:r>
          <a:r>
            <a:rPr lang="fr-BE" dirty="0" err="1" smtClean="0"/>
            <a:t>Units</a:t>
          </a:r>
          <a:r>
            <a:rPr lang="fr-BE" dirty="0" smtClean="0"/>
            <a:t> for </a:t>
          </a:r>
          <a:r>
            <a:rPr lang="fr-BE" dirty="0" err="1" smtClean="0"/>
            <a:t>external</a:t>
          </a:r>
          <a:r>
            <a:rPr lang="fr-BE" dirty="0" smtClean="0"/>
            <a:t> communication for </a:t>
          </a:r>
          <a:r>
            <a:rPr lang="fr-BE" dirty="0" err="1" smtClean="0"/>
            <a:t>processes</a:t>
          </a:r>
          <a:r>
            <a:rPr lang="fr-BE" dirty="0" smtClean="0"/>
            <a:t> </a:t>
          </a:r>
          <a:r>
            <a:rPr lang="fr-BE" dirty="0" err="1" smtClean="0"/>
            <a:t>linked</a:t>
          </a:r>
          <a:r>
            <a:rPr lang="fr-BE" dirty="0" smtClean="0"/>
            <a:t> to Reg. 715/2009</a:t>
          </a:r>
          <a:endParaRPr lang="fr-BE" dirty="0"/>
        </a:p>
      </dgm:t>
    </dgm:pt>
    <dgm:pt modelId="{6306D879-4EBF-4779-9CC4-F69393510740}" type="parTrans" cxnId="{190B12C0-2A7B-4BDE-A539-52BA64C00807}">
      <dgm:prSet/>
      <dgm:spPr/>
      <dgm:t>
        <a:bodyPr/>
        <a:lstStyle/>
        <a:p>
          <a:endParaRPr lang="fr-BE"/>
        </a:p>
      </dgm:t>
    </dgm:pt>
    <dgm:pt modelId="{FA62CE1F-5C62-4736-AD3A-0E3A1E8456E0}" type="sibTrans" cxnId="{190B12C0-2A7B-4BDE-A539-52BA64C00807}">
      <dgm:prSet/>
      <dgm:spPr/>
      <dgm:t>
        <a:bodyPr/>
        <a:lstStyle/>
        <a:p>
          <a:endParaRPr lang="fr-BE"/>
        </a:p>
      </dgm:t>
    </dgm:pt>
    <dgm:pt modelId="{1AF2A9EE-911D-4EBA-A285-294DBADD0B4B}">
      <dgm:prSet phldrT="[Text]"/>
      <dgm:spPr/>
      <dgm:t>
        <a:bodyPr/>
        <a:lstStyle/>
        <a:p>
          <a:r>
            <a:rPr lang="fr-BE" dirty="0" smtClean="0"/>
            <a:t>Conversion </a:t>
          </a:r>
          <a:r>
            <a:rPr lang="fr-BE" dirty="0" err="1" smtClean="0"/>
            <a:t>factors</a:t>
          </a:r>
          <a:r>
            <a:rPr lang="fr-BE" dirty="0" smtClean="0"/>
            <a:t> for </a:t>
          </a:r>
          <a:r>
            <a:rPr lang="fr-BE" dirty="0" err="1" smtClean="0"/>
            <a:t>additional</a:t>
          </a:r>
          <a:r>
            <a:rPr lang="fr-BE" dirty="0" smtClean="0"/>
            <a:t> </a:t>
          </a:r>
          <a:r>
            <a:rPr lang="en-GB" noProof="0" dirty="0" smtClean="0"/>
            <a:t>reference</a:t>
          </a:r>
          <a:r>
            <a:rPr lang="fr-BE" dirty="0" smtClean="0"/>
            <a:t> conditions (if </a:t>
          </a:r>
          <a:r>
            <a:rPr lang="fr-BE" dirty="0" err="1" smtClean="0"/>
            <a:t>agreed</a:t>
          </a:r>
          <a:r>
            <a:rPr lang="fr-BE" dirty="0" smtClean="0"/>
            <a:t>)</a:t>
          </a:r>
          <a:endParaRPr lang="fr-BE" dirty="0"/>
        </a:p>
      </dgm:t>
    </dgm:pt>
    <dgm:pt modelId="{E70E7726-1913-4891-89DF-D4171DC1724A}" type="parTrans" cxnId="{F0229052-EF1F-47A7-A943-949F19EABC98}">
      <dgm:prSet/>
      <dgm:spPr/>
      <dgm:t>
        <a:bodyPr/>
        <a:lstStyle/>
        <a:p>
          <a:endParaRPr lang="fr-BE"/>
        </a:p>
      </dgm:t>
    </dgm:pt>
    <dgm:pt modelId="{BB485223-C321-4E14-9F3F-DAA24070CAB9}" type="sibTrans" cxnId="{F0229052-EF1F-47A7-A943-949F19EABC98}">
      <dgm:prSet/>
      <dgm:spPr/>
      <dgm:t>
        <a:bodyPr/>
        <a:lstStyle/>
        <a:p>
          <a:endParaRPr lang="fr-BE"/>
        </a:p>
      </dgm:t>
    </dgm:pt>
    <dgm:pt modelId="{AF5141F5-46BE-4C24-B361-EB3ED2F66A4B}" type="pres">
      <dgm:prSet presAssocID="{03ADF957-7DED-4F33-92F8-7CCCDB0728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BE"/>
        </a:p>
      </dgm:t>
    </dgm:pt>
    <dgm:pt modelId="{97723861-3D09-4FE8-B972-EB99EA25B961}" type="pres">
      <dgm:prSet presAssocID="{59B32DCF-E8DA-42D9-8FE5-926C55075FA4}" presName="parentText" presStyleLbl="node1" presStyleIdx="0" presStyleCnt="2" custScaleY="76074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77233C56-5F0A-4B09-8CE7-E69DDE7CF8D8}" type="pres">
      <dgm:prSet presAssocID="{FA62CE1F-5C62-4736-AD3A-0E3A1E8456E0}" presName="spacer" presStyleCnt="0"/>
      <dgm:spPr/>
    </dgm:pt>
    <dgm:pt modelId="{89A09602-24EE-430A-B8C8-EA1301BF176F}" type="pres">
      <dgm:prSet presAssocID="{1AF2A9EE-911D-4EBA-A285-294DBADD0B4B}" presName="parentText" presStyleLbl="node1" presStyleIdx="1" presStyleCnt="2" custScaleY="70648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</dgm:ptLst>
  <dgm:cxnLst>
    <dgm:cxn modelId="{F0229052-EF1F-47A7-A943-949F19EABC98}" srcId="{03ADF957-7DED-4F33-92F8-7CCCDB072801}" destId="{1AF2A9EE-911D-4EBA-A285-294DBADD0B4B}" srcOrd="1" destOrd="0" parTransId="{E70E7726-1913-4891-89DF-D4171DC1724A}" sibTransId="{BB485223-C321-4E14-9F3F-DAA24070CAB9}"/>
    <dgm:cxn modelId="{B6220E5E-D370-40BC-9EE4-514D9FFFEFAE}" type="presOf" srcId="{03ADF957-7DED-4F33-92F8-7CCCDB072801}" destId="{AF5141F5-46BE-4C24-B361-EB3ED2F66A4B}" srcOrd="0" destOrd="0" presId="urn:microsoft.com/office/officeart/2005/8/layout/vList2"/>
    <dgm:cxn modelId="{190B12C0-2A7B-4BDE-A539-52BA64C00807}" srcId="{03ADF957-7DED-4F33-92F8-7CCCDB072801}" destId="{59B32DCF-E8DA-42D9-8FE5-926C55075FA4}" srcOrd="0" destOrd="0" parTransId="{6306D879-4EBF-4779-9CC4-F69393510740}" sibTransId="{FA62CE1F-5C62-4736-AD3A-0E3A1E8456E0}"/>
    <dgm:cxn modelId="{37AA8C46-74A5-4530-8644-675C4593DE45}" type="presOf" srcId="{1AF2A9EE-911D-4EBA-A285-294DBADD0B4B}" destId="{89A09602-24EE-430A-B8C8-EA1301BF176F}" srcOrd="0" destOrd="0" presId="urn:microsoft.com/office/officeart/2005/8/layout/vList2"/>
    <dgm:cxn modelId="{452667DA-5C0E-4295-8B7F-34750500DF71}" type="presOf" srcId="{59B32DCF-E8DA-42D9-8FE5-926C55075FA4}" destId="{97723861-3D09-4FE8-B972-EB99EA25B961}" srcOrd="0" destOrd="0" presId="urn:microsoft.com/office/officeart/2005/8/layout/vList2"/>
    <dgm:cxn modelId="{59AB9F81-4CF9-4C61-ACB6-0B24657D46ED}" type="presParOf" srcId="{AF5141F5-46BE-4C24-B361-EB3ED2F66A4B}" destId="{97723861-3D09-4FE8-B972-EB99EA25B961}" srcOrd="0" destOrd="0" presId="urn:microsoft.com/office/officeart/2005/8/layout/vList2"/>
    <dgm:cxn modelId="{657E506F-465D-4435-A28F-060E7AF0E814}" type="presParOf" srcId="{AF5141F5-46BE-4C24-B361-EB3ED2F66A4B}" destId="{77233C56-5F0A-4B09-8CE7-E69DDE7CF8D8}" srcOrd="1" destOrd="0" presId="urn:microsoft.com/office/officeart/2005/8/layout/vList2"/>
    <dgm:cxn modelId="{8D0D3CF8-9F80-49B1-8806-E284803ECE80}" type="presParOf" srcId="{AF5141F5-46BE-4C24-B361-EB3ED2F66A4B}" destId="{89A09602-24EE-430A-B8C8-EA1301BF176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2C55D279-AA5B-42D8-9167-A72434DD3A4D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D026A101-0DEC-415D-84A7-4D2CEA2B53E9}" type="parTrans" cxnId="{8F3E5E5E-2DBD-45FE-810D-2D3EAD7200D2}">
      <dgm:prSet/>
      <dgm:spPr/>
      <dgm:t>
        <a:bodyPr/>
        <a:lstStyle/>
        <a:p>
          <a:endParaRPr lang="en-GB"/>
        </a:p>
      </dgm:t>
    </dgm:pt>
    <dgm:pt modelId="{A4DC55B9-C689-4FA2-AD48-B667EC077FB7}" type="sibTrans" cxnId="{8F3E5E5E-2DBD-45FE-810D-2D3EAD7200D2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X="-238" custLinFactNeighborY="-129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DD300095-61DE-455B-84D6-95A2B1EDA54E}" type="pres">
      <dgm:prSet presAssocID="{2C55D279-AA5B-42D8-9167-A72434DD3A4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8AF49F-27D1-41F9-97C6-43C6C0F5685F}" type="pres">
      <dgm:prSet presAssocID="{2C55D279-AA5B-42D8-9167-A72434DD3A4D}" presName="accent_6" presStyleCnt="0"/>
      <dgm:spPr/>
    </dgm:pt>
    <dgm:pt modelId="{2AEE0EC9-D3B9-4F4C-BE9B-8093F8430E81}" type="pres">
      <dgm:prSet presAssocID="{2C55D279-AA5B-42D8-9167-A72434DD3A4D}" presName="accentRepeatNode" presStyleLbl="solidFgAcc1" presStyleIdx="5" presStyleCnt="6"/>
      <dgm:spPr/>
    </dgm:pt>
  </dgm:ptLst>
  <dgm:cxnLst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14FCF851-0B6E-4FC1-AE7E-754CC92723C1}" type="presOf" srcId="{A5ECE4B2-A090-4DC2-B700-7767B3CCD96E}" destId="{9844D205-D119-4537-8375-520949048E1B}" srcOrd="0" destOrd="0" presId="urn:microsoft.com/office/officeart/2008/layout/VerticalCurvedList"/>
    <dgm:cxn modelId="{C982979C-5AB0-4431-A372-5BD8D31054A7}" type="presOf" srcId="{2C55D279-AA5B-42D8-9167-A72434DD3A4D}" destId="{DD300095-61DE-455B-84D6-95A2B1EDA54E}" srcOrd="0" destOrd="0" presId="urn:microsoft.com/office/officeart/2008/layout/VerticalCurvedList"/>
    <dgm:cxn modelId="{C025EA97-BFB9-4BD9-8A98-736845A1E402}" type="presOf" srcId="{B8E194D1-0547-4990-85AD-BFD910790DAA}" destId="{266D6821-77BD-4F8D-8457-BD37CEE2B2FA}" srcOrd="0" destOrd="0" presId="urn:microsoft.com/office/officeart/2008/layout/VerticalCurvedList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72B987A6-69E1-4545-9B6F-BC2A47FD7CA4}" type="presOf" srcId="{12181284-C4C1-4F88-A83B-F93D6A2338C5}" destId="{AE29EAF9-BAEF-450E-9558-CD8FA1A8670F}" srcOrd="0" destOrd="0" presId="urn:microsoft.com/office/officeart/2008/layout/VerticalCurvedList"/>
    <dgm:cxn modelId="{3E678E89-10FA-4452-905C-C3E39425B6E8}" type="presOf" srcId="{DAAD3D9C-04DA-4B5E-877B-BEC84556B735}" destId="{552178FC-79D1-4D88-A818-53476307BD4E}" srcOrd="0" destOrd="0" presId="urn:microsoft.com/office/officeart/2008/layout/VerticalCurvedList"/>
    <dgm:cxn modelId="{E7C19C28-98FF-46CD-99F4-EC2BD01BE73F}" type="presOf" srcId="{5A98AB99-04FA-4B47-B4C2-DF532E21709A}" destId="{DEDD0FCE-DD89-4F77-B801-60862A160A66}" srcOrd="0" destOrd="0" presId="urn:microsoft.com/office/officeart/2008/layout/VerticalCurvedList"/>
    <dgm:cxn modelId="{C2F5ABAF-EFC6-495F-8435-A28582DC33CE}" type="presOf" srcId="{DF80CB6A-63F8-47F4-B4A4-66ECB35415DC}" destId="{7C99B10B-BBE4-478E-9624-1147577BBC43}" srcOrd="0" destOrd="0" presId="urn:microsoft.com/office/officeart/2008/layout/VerticalCurvedList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C449CB03-D542-4643-AD17-AEA076563117}" type="presOf" srcId="{22BA0BC6-03D8-4D64-921B-98B9D64F267A}" destId="{879D05F1-8B40-4A9B-BF89-D14481837F64}" srcOrd="0" destOrd="0" presId="urn:microsoft.com/office/officeart/2008/layout/VerticalCurvedList"/>
    <dgm:cxn modelId="{8F3E5E5E-2DBD-45FE-810D-2D3EAD7200D2}" srcId="{22BA0BC6-03D8-4D64-921B-98B9D64F267A}" destId="{2C55D279-AA5B-42D8-9167-A72434DD3A4D}" srcOrd="5" destOrd="0" parTransId="{D026A101-0DEC-415D-84A7-4D2CEA2B53E9}" sibTransId="{A4DC55B9-C689-4FA2-AD48-B667EC077FB7}"/>
    <dgm:cxn modelId="{CC1F2D71-2882-487F-95A7-E5FC7100C713}" type="presParOf" srcId="{879D05F1-8B40-4A9B-BF89-D14481837F64}" destId="{101AA0E5-CC67-4CE3-B5B7-2BAF70A54303}" srcOrd="0" destOrd="0" presId="urn:microsoft.com/office/officeart/2008/layout/VerticalCurvedList"/>
    <dgm:cxn modelId="{09960B57-2375-4A67-8E1B-0DA867F3798F}" type="presParOf" srcId="{101AA0E5-CC67-4CE3-B5B7-2BAF70A54303}" destId="{7A1FA92B-52A6-42CD-A53B-28128BEEB207}" srcOrd="0" destOrd="0" presId="urn:microsoft.com/office/officeart/2008/layout/VerticalCurvedList"/>
    <dgm:cxn modelId="{01421DE4-1E99-415B-9D38-93F93D5C2B08}" type="presParOf" srcId="{7A1FA92B-52A6-42CD-A53B-28128BEEB207}" destId="{754A2A1C-0E25-4A4C-9750-788F4403CB42}" srcOrd="0" destOrd="0" presId="urn:microsoft.com/office/officeart/2008/layout/VerticalCurvedList"/>
    <dgm:cxn modelId="{C16008EE-A986-4B27-B59D-7CCBD6F5179F}" type="presParOf" srcId="{7A1FA92B-52A6-42CD-A53B-28128BEEB207}" destId="{9844D205-D119-4537-8375-520949048E1B}" srcOrd="1" destOrd="0" presId="urn:microsoft.com/office/officeart/2008/layout/VerticalCurvedList"/>
    <dgm:cxn modelId="{D5D4CDDE-9445-4A65-B7F4-9AB99719FF26}" type="presParOf" srcId="{7A1FA92B-52A6-42CD-A53B-28128BEEB207}" destId="{19A68F9C-CB22-4201-A3A2-B8F8A6B38092}" srcOrd="2" destOrd="0" presId="urn:microsoft.com/office/officeart/2008/layout/VerticalCurvedList"/>
    <dgm:cxn modelId="{AC12DFCA-708D-4A4F-B0E3-B2E7EA4224D4}" type="presParOf" srcId="{7A1FA92B-52A6-42CD-A53B-28128BEEB207}" destId="{694BA044-589F-425A-AC3F-80363BBA6D8C}" srcOrd="3" destOrd="0" presId="urn:microsoft.com/office/officeart/2008/layout/VerticalCurvedList"/>
    <dgm:cxn modelId="{DFAAD814-243E-4F3D-810B-7E4E78931305}" type="presParOf" srcId="{101AA0E5-CC67-4CE3-B5B7-2BAF70A54303}" destId="{DEDD0FCE-DD89-4F77-B801-60862A160A66}" srcOrd="1" destOrd="0" presId="urn:microsoft.com/office/officeart/2008/layout/VerticalCurvedList"/>
    <dgm:cxn modelId="{2D7DBD4E-0B3B-4521-B9F0-7A96C97F3150}" type="presParOf" srcId="{101AA0E5-CC67-4CE3-B5B7-2BAF70A54303}" destId="{0C2DC63B-014C-4377-98B3-A22C3379EE17}" srcOrd="2" destOrd="0" presId="urn:microsoft.com/office/officeart/2008/layout/VerticalCurvedList"/>
    <dgm:cxn modelId="{E2FF8851-16AD-4AA4-BF3A-40EA707562BD}" type="presParOf" srcId="{0C2DC63B-014C-4377-98B3-A22C3379EE17}" destId="{1B3EE61A-8D6D-4512-8754-77D5FB3C70FF}" srcOrd="0" destOrd="0" presId="urn:microsoft.com/office/officeart/2008/layout/VerticalCurvedList"/>
    <dgm:cxn modelId="{A1415856-CB9C-4027-A4F8-8D2ACE86BC3C}" type="presParOf" srcId="{101AA0E5-CC67-4CE3-B5B7-2BAF70A54303}" destId="{7C99B10B-BBE4-478E-9624-1147577BBC43}" srcOrd="3" destOrd="0" presId="urn:microsoft.com/office/officeart/2008/layout/VerticalCurvedList"/>
    <dgm:cxn modelId="{72317E19-1334-470F-A2F5-B597D8F368DD}" type="presParOf" srcId="{101AA0E5-CC67-4CE3-B5B7-2BAF70A54303}" destId="{C46B9F2D-0B3A-464E-AEC3-75CF356F6A91}" srcOrd="4" destOrd="0" presId="urn:microsoft.com/office/officeart/2008/layout/VerticalCurvedList"/>
    <dgm:cxn modelId="{5D75CAA1-2BAE-4770-B970-280B8F7959A4}" type="presParOf" srcId="{C46B9F2D-0B3A-464E-AEC3-75CF356F6A91}" destId="{64CDFE2B-BA45-4F8F-A54A-A228B2DBBC75}" srcOrd="0" destOrd="0" presId="urn:microsoft.com/office/officeart/2008/layout/VerticalCurvedList"/>
    <dgm:cxn modelId="{D4674EFE-C965-45A4-8C7D-28357D4F95EB}" type="presParOf" srcId="{101AA0E5-CC67-4CE3-B5B7-2BAF70A54303}" destId="{552178FC-79D1-4D88-A818-53476307BD4E}" srcOrd="5" destOrd="0" presId="urn:microsoft.com/office/officeart/2008/layout/VerticalCurvedList"/>
    <dgm:cxn modelId="{3BA14525-868F-415F-8E29-DA6209F341C9}" type="presParOf" srcId="{101AA0E5-CC67-4CE3-B5B7-2BAF70A54303}" destId="{1AF2EA64-CECC-47FC-AD9A-89AEC69C61F9}" srcOrd="6" destOrd="0" presId="urn:microsoft.com/office/officeart/2008/layout/VerticalCurvedList"/>
    <dgm:cxn modelId="{DC5CF22E-FC2E-4E49-8861-7A3A29F295BF}" type="presParOf" srcId="{1AF2EA64-CECC-47FC-AD9A-89AEC69C61F9}" destId="{69C4C969-1F2B-47B5-B0D5-5D04474335CF}" srcOrd="0" destOrd="0" presId="urn:microsoft.com/office/officeart/2008/layout/VerticalCurvedList"/>
    <dgm:cxn modelId="{449B767A-98F4-4925-A022-82F12BAF8386}" type="presParOf" srcId="{101AA0E5-CC67-4CE3-B5B7-2BAF70A54303}" destId="{AE29EAF9-BAEF-450E-9558-CD8FA1A8670F}" srcOrd="7" destOrd="0" presId="urn:microsoft.com/office/officeart/2008/layout/VerticalCurvedList"/>
    <dgm:cxn modelId="{BFA39B30-7192-45C3-839B-51290B41166A}" type="presParOf" srcId="{101AA0E5-CC67-4CE3-B5B7-2BAF70A54303}" destId="{D661FC52-936C-4FAB-8503-862E9A2445BE}" srcOrd="8" destOrd="0" presId="urn:microsoft.com/office/officeart/2008/layout/VerticalCurvedList"/>
    <dgm:cxn modelId="{4B77776C-2201-4702-826B-F59D2B198DEA}" type="presParOf" srcId="{D661FC52-936C-4FAB-8503-862E9A2445BE}" destId="{76B26E95-4F93-45E0-9483-78D31D1EB596}" srcOrd="0" destOrd="0" presId="urn:microsoft.com/office/officeart/2008/layout/VerticalCurvedList"/>
    <dgm:cxn modelId="{8DBB5159-E5C7-42CD-AE52-169BD4761EDF}" type="presParOf" srcId="{101AA0E5-CC67-4CE3-B5B7-2BAF70A54303}" destId="{266D6821-77BD-4F8D-8457-BD37CEE2B2FA}" srcOrd="9" destOrd="0" presId="urn:microsoft.com/office/officeart/2008/layout/VerticalCurvedList"/>
    <dgm:cxn modelId="{59006EA9-7150-498B-9226-E9F730D50243}" type="presParOf" srcId="{101AA0E5-CC67-4CE3-B5B7-2BAF70A54303}" destId="{0427029E-84DE-45C0-9BB9-9576BCA31A83}" srcOrd="10" destOrd="0" presId="urn:microsoft.com/office/officeart/2008/layout/VerticalCurvedList"/>
    <dgm:cxn modelId="{22880EC4-EACB-43C5-B200-5FB9A26ABEC6}" type="presParOf" srcId="{0427029E-84DE-45C0-9BB9-9576BCA31A83}" destId="{D746101C-A08A-4C71-AA83-4D4A28FFE19E}" srcOrd="0" destOrd="0" presId="urn:microsoft.com/office/officeart/2008/layout/VerticalCurvedList"/>
    <dgm:cxn modelId="{3E9780B1-D92C-4D97-97B2-839B95F9E7CA}" type="presParOf" srcId="{101AA0E5-CC67-4CE3-B5B7-2BAF70A54303}" destId="{DD300095-61DE-455B-84D6-95A2B1EDA54E}" srcOrd="11" destOrd="0" presId="urn:microsoft.com/office/officeart/2008/layout/VerticalCurvedList"/>
    <dgm:cxn modelId="{4FAC4166-1141-46C3-952B-1F6F01ECD4CD}" type="presParOf" srcId="{101AA0E5-CC67-4CE3-B5B7-2BAF70A54303}" destId="{328AF49F-27D1-41F9-97C6-43C6C0F5685F}" srcOrd="12" destOrd="0" presId="urn:microsoft.com/office/officeart/2008/layout/VerticalCurvedList"/>
    <dgm:cxn modelId="{93931E89-5CAD-4FB7-B74B-D26917AE7FF9}" type="presParOf" srcId="{328AF49F-27D1-41F9-97C6-43C6C0F5685F}" destId="{2AEE0EC9-D3B9-4F4C-BE9B-8093F8430E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78CBC472-8491-4917-9757-C49983FE6E7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9B1D51C0-5C60-4093-AADA-82381AEF8896}">
      <dgm:prSet phldrT="[Text]"/>
      <dgm:spPr/>
      <dgm:t>
        <a:bodyPr/>
        <a:lstStyle/>
        <a:p>
          <a:r>
            <a:rPr lang="en-GB" dirty="0" smtClean="0"/>
            <a:t>Parameter</a:t>
          </a:r>
          <a:endParaRPr lang="fr-BE" dirty="0"/>
        </a:p>
      </dgm:t>
    </dgm:pt>
    <dgm:pt modelId="{DC08239D-905F-4201-884C-B1CFAA8D4FF2}" type="parTrans" cxnId="{378CA282-9BFC-4503-A65B-194F363F8EB9}">
      <dgm:prSet/>
      <dgm:spPr/>
      <dgm:t>
        <a:bodyPr/>
        <a:lstStyle/>
        <a:p>
          <a:endParaRPr lang="fr-BE"/>
        </a:p>
      </dgm:t>
    </dgm:pt>
    <dgm:pt modelId="{1F357CC8-9691-4FD2-98A9-77B409352D7D}" type="sibTrans" cxnId="{378CA282-9BFC-4503-A65B-194F363F8EB9}">
      <dgm:prSet/>
      <dgm:spPr/>
      <dgm:t>
        <a:bodyPr/>
        <a:lstStyle/>
        <a:p>
          <a:endParaRPr lang="fr-BE"/>
        </a:p>
      </dgm:t>
    </dgm:pt>
    <dgm:pt modelId="{8512F497-9FD9-4D85-ABAB-0EB627B18B3D}">
      <dgm:prSet phldrT="[Text]"/>
      <dgm:spPr/>
      <dgm:t>
        <a:bodyPr/>
        <a:lstStyle/>
        <a:p>
          <a:r>
            <a:rPr lang="fr-BE" dirty="0" smtClean="0"/>
            <a:t>Pressure</a:t>
          </a:r>
          <a:endParaRPr lang="fr-BE" dirty="0"/>
        </a:p>
      </dgm:t>
    </dgm:pt>
    <dgm:pt modelId="{EED0FE3B-FE8E-43FC-97E8-6D8DD05B5254}" type="parTrans" cxnId="{A7660D85-2EEF-46DC-BE62-F896D91E1FB1}">
      <dgm:prSet/>
      <dgm:spPr/>
      <dgm:t>
        <a:bodyPr/>
        <a:lstStyle/>
        <a:p>
          <a:endParaRPr lang="fr-BE"/>
        </a:p>
      </dgm:t>
    </dgm:pt>
    <dgm:pt modelId="{89A0847B-CA0C-4A0C-9DC9-7F0BDC92824F}" type="sibTrans" cxnId="{A7660D85-2EEF-46DC-BE62-F896D91E1FB1}">
      <dgm:prSet/>
      <dgm:spPr/>
      <dgm:t>
        <a:bodyPr/>
        <a:lstStyle/>
        <a:p>
          <a:endParaRPr lang="fr-BE"/>
        </a:p>
      </dgm:t>
    </dgm:pt>
    <dgm:pt modelId="{FB2BAA9E-DC86-47BE-A441-110FCC3B7EBE}">
      <dgm:prSet phldrT="[Text]"/>
      <dgm:spPr/>
      <dgm:t>
        <a:bodyPr/>
        <a:lstStyle/>
        <a:p>
          <a:r>
            <a:rPr lang="fr-BE" dirty="0" smtClean="0"/>
            <a:t>Bar</a:t>
          </a:r>
          <a:endParaRPr lang="fr-BE" dirty="0"/>
        </a:p>
      </dgm:t>
    </dgm:pt>
    <dgm:pt modelId="{0D8BB3E2-1B8C-445A-8C77-CDD8C28EACF1}" type="sibTrans" cxnId="{F1FC7807-DBE4-4DD3-9224-B06A8B88D09C}">
      <dgm:prSet/>
      <dgm:spPr/>
      <dgm:t>
        <a:bodyPr/>
        <a:lstStyle/>
        <a:p>
          <a:endParaRPr lang="fr-BE"/>
        </a:p>
      </dgm:t>
    </dgm:pt>
    <dgm:pt modelId="{3A27EA12-09CD-4AC5-93EF-FF302D466574}" type="parTrans" cxnId="{F1FC7807-DBE4-4DD3-9224-B06A8B88D09C}">
      <dgm:prSet/>
      <dgm:spPr/>
      <dgm:t>
        <a:bodyPr/>
        <a:lstStyle/>
        <a:p>
          <a:endParaRPr lang="fr-BE"/>
        </a:p>
      </dgm:t>
    </dgm:pt>
    <dgm:pt modelId="{BE7DB362-DFD1-48BA-8F93-94285696CB1E}">
      <dgm:prSet phldrT="[Text]"/>
      <dgm:spPr/>
      <dgm:t>
        <a:bodyPr/>
        <a:lstStyle/>
        <a:p>
          <a:r>
            <a:rPr lang="en-GB" dirty="0" smtClean="0"/>
            <a:t>Volume</a:t>
          </a:r>
          <a:endParaRPr lang="fr-BE" dirty="0"/>
        </a:p>
      </dgm:t>
    </dgm:pt>
    <dgm:pt modelId="{A30F3F19-A611-44B1-8A92-61E4A4492625}" type="parTrans" cxnId="{38EED1E5-FAF5-4876-9211-6924A27623EA}">
      <dgm:prSet/>
      <dgm:spPr/>
      <dgm:t>
        <a:bodyPr/>
        <a:lstStyle/>
        <a:p>
          <a:endParaRPr lang="en-GB"/>
        </a:p>
      </dgm:t>
    </dgm:pt>
    <dgm:pt modelId="{0A114A27-DECD-4823-BB95-E9383999AF06}" type="sibTrans" cxnId="{38EED1E5-FAF5-4876-9211-6924A27623EA}">
      <dgm:prSet/>
      <dgm:spPr/>
      <dgm:t>
        <a:bodyPr/>
        <a:lstStyle/>
        <a:p>
          <a:endParaRPr lang="en-GB"/>
        </a:p>
      </dgm:t>
    </dgm:pt>
    <dgm:pt modelId="{ADBABCC0-056D-4D45-BC33-C5FF32E29B05}">
      <dgm:prSet phldrT="[Text]"/>
      <dgm:spPr/>
      <dgm:t>
        <a:bodyPr/>
        <a:lstStyle/>
        <a:p>
          <a:r>
            <a:rPr lang="en-GB" dirty="0" smtClean="0"/>
            <a:t>GCV</a:t>
          </a:r>
          <a:endParaRPr lang="fr-BE" dirty="0"/>
        </a:p>
      </dgm:t>
    </dgm:pt>
    <dgm:pt modelId="{58298465-B276-407F-AEB5-7374695C3256}" type="parTrans" cxnId="{412D67E7-058C-4411-BABC-84504682F7D2}">
      <dgm:prSet/>
      <dgm:spPr/>
      <dgm:t>
        <a:bodyPr/>
        <a:lstStyle/>
        <a:p>
          <a:endParaRPr lang="en-GB"/>
        </a:p>
      </dgm:t>
    </dgm:pt>
    <dgm:pt modelId="{E4E30FC3-67DA-4D7B-8E1F-5FA92D927E00}" type="sibTrans" cxnId="{412D67E7-058C-4411-BABC-84504682F7D2}">
      <dgm:prSet/>
      <dgm:spPr/>
      <dgm:t>
        <a:bodyPr/>
        <a:lstStyle/>
        <a:p>
          <a:endParaRPr lang="en-GB"/>
        </a:p>
      </dgm:t>
    </dgm:pt>
    <dgm:pt modelId="{82D7F65A-A2AE-4A9A-8A46-6437CC6BD7F3}">
      <dgm:prSet phldrT="[Text]"/>
      <dgm:spPr/>
      <dgm:t>
        <a:bodyPr/>
        <a:lstStyle/>
        <a:p>
          <a:r>
            <a:rPr lang="fr-BE" baseline="30000" dirty="0" smtClean="0"/>
            <a:t>o</a:t>
          </a:r>
          <a:r>
            <a:rPr lang="fr-BE" dirty="0" smtClean="0"/>
            <a:t>C</a:t>
          </a:r>
          <a:endParaRPr lang="fr-BE" dirty="0"/>
        </a:p>
      </dgm:t>
    </dgm:pt>
    <dgm:pt modelId="{6E579FBC-63C2-41A1-B0EA-8E2F3AD2B8A4}" type="parTrans" cxnId="{EBFBAB06-30D5-4A6A-AA30-3078A81697D3}">
      <dgm:prSet/>
      <dgm:spPr/>
      <dgm:t>
        <a:bodyPr/>
        <a:lstStyle/>
        <a:p>
          <a:endParaRPr lang="en-GB"/>
        </a:p>
      </dgm:t>
    </dgm:pt>
    <dgm:pt modelId="{1325DD42-A603-4500-9697-873A0305125E}" type="sibTrans" cxnId="{EBFBAB06-30D5-4A6A-AA30-3078A81697D3}">
      <dgm:prSet/>
      <dgm:spPr/>
      <dgm:t>
        <a:bodyPr/>
        <a:lstStyle/>
        <a:p>
          <a:endParaRPr lang="en-GB"/>
        </a:p>
      </dgm:t>
    </dgm:pt>
    <dgm:pt modelId="{3A0E7DD3-268C-43BD-A6A2-DC9EC41D1CC5}">
      <dgm:prSet phldrT="[Text]"/>
      <dgm:spPr/>
      <dgm:t>
        <a:bodyPr/>
        <a:lstStyle/>
        <a:p>
          <a:r>
            <a:rPr lang="fr-BE" dirty="0" smtClean="0"/>
            <a:t>m</a:t>
          </a:r>
          <a:r>
            <a:rPr lang="fr-BE" baseline="30000" dirty="0" smtClean="0"/>
            <a:t>3</a:t>
          </a:r>
          <a:endParaRPr lang="fr-BE" baseline="30000" dirty="0"/>
        </a:p>
      </dgm:t>
    </dgm:pt>
    <dgm:pt modelId="{E9405916-EE71-4EA2-9D3B-F386BFAFC685}" type="parTrans" cxnId="{7E753822-1109-45AC-95AF-C88691A81A8F}">
      <dgm:prSet/>
      <dgm:spPr/>
      <dgm:t>
        <a:bodyPr/>
        <a:lstStyle/>
        <a:p>
          <a:endParaRPr lang="en-GB"/>
        </a:p>
      </dgm:t>
    </dgm:pt>
    <dgm:pt modelId="{2CB136ED-B197-43E0-BF1A-A236743527E1}" type="sibTrans" cxnId="{7E753822-1109-45AC-95AF-C88691A81A8F}">
      <dgm:prSet/>
      <dgm:spPr/>
      <dgm:t>
        <a:bodyPr/>
        <a:lstStyle/>
        <a:p>
          <a:endParaRPr lang="en-GB"/>
        </a:p>
      </dgm:t>
    </dgm:pt>
    <dgm:pt modelId="{5108177F-65C6-4E92-899C-2D40B5616D5D}">
      <dgm:prSet phldrT="[Text]"/>
      <dgm:spPr/>
      <dgm:t>
        <a:bodyPr/>
        <a:lstStyle/>
        <a:p>
          <a:r>
            <a:rPr lang="fr-BE" dirty="0" smtClean="0"/>
            <a:t>kWh/m</a:t>
          </a:r>
          <a:r>
            <a:rPr lang="fr-BE" baseline="30000" dirty="0" smtClean="0"/>
            <a:t>3</a:t>
          </a:r>
          <a:endParaRPr lang="fr-BE" baseline="30000" dirty="0"/>
        </a:p>
      </dgm:t>
    </dgm:pt>
    <dgm:pt modelId="{49A5C9C1-93F9-425A-851B-7AC90530386B}" type="parTrans" cxnId="{553F9225-40FF-4A1B-B563-54C33502E3AF}">
      <dgm:prSet/>
      <dgm:spPr/>
      <dgm:t>
        <a:bodyPr/>
        <a:lstStyle/>
        <a:p>
          <a:endParaRPr lang="en-GB"/>
        </a:p>
      </dgm:t>
    </dgm:pt>
    <dgm:pt modelId="{7F18D4C8-2CBD-4E90-A9E6-394C551F1DB6}" type="sibTrans" cxnId="{553F9225-40FF-4A1B-B563-54C33502E3AF}">
      <dgm:prSet/>
      <dgm:spPr/>
      <dgm:t>
        <a:bodyPr/>
        <a:lstStyle/>
        <a:p>
          <a:endParaRPr lang="en-GB"/>
        </a:p>
      </dgm:t>
    </dgm:pt>
    <dgm:pt modelId="{64663616-1B82-46A0-814C-DC2AE80A1C55}">
      <dgm:prSet phldrT="[Text]"/>
      <dgm:spPr/>
      <dgm:t>
        <a:bodyPr/>
        <a:lstStyle/>
        <a:p>
          <a:r>
            <a:rPr lang="en-GB" dirty="0" smtClean="0"/>
            <a:t>Units</a:t>
          </a:r>
          <a:endParaRPr lang="fr-BE" dirty="0"/>
        </a:p>
      </dgm:t>
    </dgm:pt>
    <dgm:pt modelId="{4143B534-2552-4DE1-B19A-98D22C2CFD71}" type="parTrans" cxnId="{BA7B4FAC-82A2-4B7F-A448-F007990E99B7}">
      <dgm:prSet/>
      <dgm:spPr/>
      <dgm:t>
        <a:bodyPr/>
        <a:lstStyle/>
        <a:p>
          <a:endParaRPr lang="en-GB"/>
        </a:p>
      </dgm:t>
    </dgm:pt>
    <dgm:pt modelId="{3C9F11B9-A57A-4872-8C3C-DCA9510838D3}" type="sibTrans" cxnId="{BA7B4FAC-82A2-4B7F-A448-F007990E99B7}">
      <dgm:prSet/>
      <dgm:spPr/>
      <dgm:t>
        <a:bodyPr/>
        <a:lstStyle/>
        <a:p>
          <a:endParaRPr lang="en-GB"/>
        </a:p>
      </dgm:t>
    </dgm:pt>
    <dgm:pt modelId="{E6EF86AE-9920-4B54-88E3-F3309165B525}">
      <dgm:prSet phldrT="[Text]"/>
      <dgm:spPr/>
      <dgm:t>
        <a:bodyPr/>
        <a:lstStyle/>
        <a:p>
          <a:r>
            <a:rPr lang="en-GB" noProof="0" dirty="0" smtClean="0"/>
            <a:t>Temperature</a:t>
          </a:r>
          <a:endParaRPr lang="en-GB" noProof="0" dirty="0"/>
        </a:p>
      </dgm:t>
    </dgm:pt>
    <dgm:pt modelId="{F43F8561-F068-4F99-A954-885D4A3D1AFE}" type="parTrans" cxnId="{EF3FB1EC-CFE5-40D9-B1A0-9D3DC5EF51C2}">
      <dgm:prSet/>
      <dgm:spPr/>
      <dgm:t>
        <a:bodyPr/>
        <a:lstStyle/>
        <a:p>
          <a:endParaRPr lang="en-GB"/>
        </a:p>
      </dgm:t>
    </dgm:pt>
    <dgm:pt modelId="{C9EFB019-5316-4BAD-BFA2-77E768234CE9}" type="sibTrans" cxnId="{EF3FB1EC-CFE5-40D9-B1A0-9D3DC5EF51C2}">
      <dgm:prSet/>
      <dgm:spPr/>
      <dgm:t>
        <a:bodyPr/>
        <a:lstStyle/>
        <a:p>
          <a:endParaRPr lang="en-GB"/>
        </a:p>
      </dgm:t>
    </dgm:pt>
    <dgm:pt modelId="{D311642F-1F53-4047-A2E2-39CC24934B11}">
      <dgm:prSet/>
      <dgm:spPr/>
      <dgm:t>
        <a:bodyPr/>
        <a:lstStyle/>
        <a:p>
          <a:r>
            <a:rPr lang="en-GB" dirty="0" smtClean="0"/>
            <a:t>Energy</a:t>
          </a:r>
          <a:endParaRPr lang="en-GB" dirty="0"/>
        </a:p>
      </dgm:t>
    </dgm:pt>
    <dgm:pt modelId="{636F216E-74D5-4C23-B22D-3F8F4529CAB1}" type="parTrans" cxnId="{723C4552-21D4-4199-941D-040CF7906208}">
      <dgm:prSet/>
      <dgm:spPr/>
      <dgm:t>
        <a:bodyPr/>
        <a:lstStyle/>
        <a:p>
          <a:endParaRPr lang="en-GB"/>
        </a:p>
      </dgm:t>
    </dgm:pt>
    <dgm:pt modelId="{B229309A-9D57-43C2-AAFC-4779887CB119}" type="sibTrans" cxnId="{723C4552-21D4-4199-941D-040CF7906208}">
      <dgm:prSet/>
      <dgm:spPr/>
      <dgm:t>
        <a:bodyPr/>
        <a:lstStyle/>
        <a:p>
          <a:endParaRPr lang="en-GB"/>
        </a:p>
      </dgm:t>
    </dgm:pt>
    <dgm:pt modelId="{EF62B7A0-6484-479F-9DEC-1980C86D282B}">
      <dgm:prSet/>
      <dgm:spPr/>
      <dgm:t>
        <a:bodyPr/>
        <a:lstStyle/>
        <a:p>
          <a:r>
            <a:rPr lang="es-ES" dirty="0" smtClean="0"/>
            <a:t>Wobbe </a:t>
          </a:r>
          <a:r>
            <a:rPr lang="en-GB" noProof="0" dirty="0" smtClean="0"/>
            <a:t>Index</a:t>
          </a:r>
          <a:endParaRPr lang="en-GB" noProof="0" dirty="0"/>
        </a:p>
      </dgm:t>
    </dgm:pt>
    <dgm:pt modelId="{B5EBA2B2-ABBE-4090-9F73-AF88C405CEBF}" type="parTrans" cxnId="{7DAF39E7-B4FB-4D3C-ADA0-ECEA1148C559}">
      <dgm:prSet/>
      <dgm:spPr/>
      <dgm:t>
        <a:bodyPr/>
        <a:lstStyle/>
        <a:p>
          <a:endParaRPr lang="en-GB"/>
        </a:p>
      </dgm:t>
    </dgm:pt>
    <dgm:pt modelId="{5CC20519-FEFB-4506-A394-C4887B2860B2}" type="sibTrans" cxnId="{7DAF39E7-B4FB-4D3C-ADA0-ECEA1148C559}">
      <dgm:prSet/>
      <dgm:spPr/>
      <dgm:t>
        <a:bodyPr/>
        <a:lstStyle/>
        <a:p>
          <a:endParaRPr lang="en-GB"/>
        </a:p>
      </dgm:t>
    </dgm:pt>
    <dgm:pt modelId="{3C07B223-5D83-4B94-9A0E-06420255A7CE}">
      <dgm:prSet phldrT="[Text]"/>
      <dgm:spPr/>
      <dgm:t>
        <a:bodyPr/>
        <a:lstStyle/>
        <a:p>
          <a:r>
            <a:rPr lang="fr-BE" dirty="0" smtClean="0"/>
            <a:t>kWh</a:t>
          </a:r>
          <a:endParaRPr lang="fr-BE" dirty="0"/>
        </a:p>
      </dgm:t>
    </dgm:pt>
    <dgm:pt modelId="{D42DCB58-D40B-4F8D-86DC-4FF3E50391D0}" type="parTrans" cxnId="{B0B4BCF7-FC8F-4A37-8172-B4C58E0D07E0}">
      <dgm:prSet/>
      <dgm:spPr/>
      <dgm:t>
        <a:bodyPr/>
        <a:lstStyle/>
        <a:p>
          <a:endParaRPr lang="en-GB"/>
        </a:p>
      </dgm:t>
    </dgm:pt>
    <dgm:pt modelId="{34FB84BA-1B54-403A-9A4E-112337629F69}" type="sibTrans" cxnId="{B0B4BCF7-FC8F-4A37-8172-B4C58E0D07E0}">
      <dgm:prSet/>
      <dgm:spPr/>
      <dgm:t>
        <a:bodyPr/>
        <a:lstStyle/>
        <a:p>
          <a:endParaRPr lang="en-GB"/>
        </a:p>
      </dgm:t>
    </dgm:pt>
    <dgm:pt modelId="{2E428739-FAF5-4A3E-BDEB-522D5598F245}">
      <dgm:prSet phldrT="[Text]"/>
      <dgm:spPr/>
      <dgm:t>
        <a:bodyPr/>
        <a:lstStyle/>
        <a:p>
          <a:r>
            <a:rPr lang="fr-BE" dirty="0" smtClean="0"/>
            <a:t>kWh/m</a:t>
          </a:r>
          <a:r>
            <a:rPr lang="fr-BE" baseline="30000" dirty="0" smtClean="0"/>
            <a:t>3</a:t>
          </a:r>
          <a:endParaRPr lang="fr-BE" baseline="30000" dirty="0"/>
        </a:p>
      </dgm:t>
    </dgm:pt>
    <dgm:pt modelId="{8D810961-5E33-4920-B633-EFEB659A704E}" type="parTrans" cxnId="{9143A5A6-A2A6-4BB9-A2F3-DA635580F409}">
      <dgm:prSet/>
      <dgm:spPr/>
      <dgm:t>
        <a:bodyPr/>
        <a:lstStyle/>
        <a:p>
          <a:endParaRPr lang="en-GB"/>
        </a:p>
      </dgm:t>
    </dgm:pt>
    <dgm:pt modelId="{0719DD15-9D65-4FF0-938E-DD0BD034CEB5}" type="sibTrans" cxnId="{9143A5A6-A2A6-4BB9-A2F3-DA635580F409}">
      <dgm:prSet/>
      <dgm:spPr/>
      <dgm:t>
        <a:bodyPr/>
        <a:lstStyle/>
        <a:p>
          <a:endParaRPr lang="en-GB"/>
        </a:p>
      </dgm:t>
    </dgm:pt>
    <dgm:pt modelId="{696A281C-BDFE-4D98-96D7-0118420E03F5}" type="pres">
      <dgm:prSet presAssocID="{78CBC472-8491-4917-9757-C49983FE6E7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48506EB1-E03F-4D0E-8A77-D3B8770E3C12}" type="pres">
      <dgm:prSet presAssocID="{9B1D51C0-5C60-4093-AADA-82381AEF8896}" presName="root" presStyleCnt="0"/>
      <dgm:spPr/>
    </dgm:pt>
    <dgm:pt modelId="{09FFF35F-7F7D-4557-82EB-76AD3D72EA8F}" type="pres">
      <dgm:prSet presAssocID="{9B1D51C0-5C60-4093-AADA-82381AEF8896}" presName="rootComposite" presStyleCnt="0"/>
      <dgm:spPr/>
    </dgm:pt>
    <dgm:pt modelId="{52B6A843-3A4B-404D-A792-14705F31736D}" type="pres">
      <dgm:prSet presAssocID="{9B1D51C0-5C60-4093-AADA-82381AEF8896}" presName="rootText" presStyleLbl="node1" presStyleIdx="0" presStyleCnt="2"/>
      <dgm:spPr/>
      <dgm:t>
        <a:bodyPr/>
        <a:lstStyle/>
        <a:p>
          <a:endParaRPr lang="en-GB"/>
        </a:p>
      </dgm:t>
    </dgm:pt>
    <dgm:pt modelId="{4740DDD1-17E9-4734-8B9C-20C1967A48AF}" type="pres">
      <dgm:prSet presAssocID="{9B1D51C0-5C60-4093-AADA-82381AEF8896}" presName="rootConnector" presStyleLbl="node1" presStyleIdx="0" presStyleCnt="2"/>
      <dgm:spPr/>
      <dgm:t>
        <a:bodyPr/>
        <a:lstStyle/>
        <a:p>
          <a:endParaRPr lang="en-GB"/>
        </a:p>
      </dgm:t>
    </dgm:pt>
    <dgm:pt modelId="{08BD1F39-15D8-4C81-8175-B6F9C7CF6AA9}" type="pres">
      <dgm:prSet presAssocID="{9B1D51C0-5C60-4093-AADA-82381AEF8896}" presName="childShape" presStyleCnt="0"/>
      <dgm:spPr/>
    </dgm:pt>
    <dgm:pt modelId="{C17E2B02-269E-448F-AF4C-FD820399537D}" type="pres">
      <dgm:prSet presAssocID="{EED0FE3B-FE8E-43FC-97E8-6D8DD05B5254}" presName="Name13" presStyleLbl="parChTrans1D2" presStyleIdx="0" presStyleCnt="12"/>
      <dgm:spPr/>
      <dgm:t>
        <a:bodyPr/>
        <a:lstStyle/>
        <a:p>
          <a:endParaRPr lang="en-GB"/>
        </a:p>
      </dgm:t>
    </dgm:pt>
    <dgm:pt modelId="{3E77519A-3504-4D3B-B03F-959E5F36EDED}" type="pres">
      <dgm:prSet presAssocID="{8512F497-9FD9-4D85-ABAB-0EB627B18B3D}" presName="childText" presStyleLbl="bgAcc1" presStyleIdx="0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016B82-6509-4664-B9D4-18E3A447EC01}" type="pres">
      <dgm:prSet presAssocID="{F43F8561-F068-4F99-A954-885D4A3D1AFE}" presName="Name13" presStyleLbl="parChTrans1D2" presStyleIdx="1" presStyleCnt="12"/>
      <dgm:spPr/>
      <dgm:t>
        <a:bodyPr/>
        <a:lstStyle/>
        <a:p>
          <a:endParaRPr lang="en-GB"/>
        </a:p>
      </dgm:t>
    </dgm:pt>
    <dgm:pt modelId="{4FEB8CCF-C7BE-4EA6-AAF9-9C664650BC77}" type="pres">
      <dgm:prSet presAssocID="{E6EF86AE-9920-4B54-88E3-F3309165B525}" presName="childText" presStyleLbl="bgAcc1" presStyleIdx="1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5D7D3B-4AB2-46B8-88FA-A722505BAA27}" type="pres">
      <dgm:prSet presAssocID="{A30F3F19-A611-44B1-8A92-61E4A4492625}" presName="Name13" presStyleLbl="parChTrans1D2" presStyleIdx="2" presStyleCnt="12"/>
      <dgm:spPr/>
      <dgm:t>
        <a:bodyPr/>
        <a:lstStyle/>
        <a:p>
          <a:endParaRPr lang="en-GB"/>
        </a:p>
      </dgm:t>
    </dgm:pt>
    <dgm:pt modelId="{5AA97D17-7494-4848-A93E-2FF4615F602A}" type="pres">
      <dgm:prSet presAssocID="{BE7DB362-DFD1-48BA-8F93-94285696CB1E}" presName="childText" presStyleLbl="bgAcc1" presStyleIdx="2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1C1998-30DE-4583-B93C-6F64668CBEE8}" type="pres">
      <dgm:prSet presAssocID="{58298465-B276-407F-AEB5-7374695C3256}" presName="Name13" presStyleLbl="parChTrans1D2" presStyleIdx="3" presStyleCnt="12"/>
      <dgm:spPr/>
      <dgm:t>
        <a:bodyPr/>
        <a:lstStyle/>
        <a:p>
          <a:endParaRPr lang="en-GB"/>
        </a:p>
      </dgm:t>
    </dgm:pt>
    <dgm:pt modelId="{3A68F25E-5F41-4216-890B-63AF20E6D02F}" type="pres">
      <dgm:prSet presAssocID="{ADBABCC0-056D-4D45-BC33-C5FF32E29B05}" presName="childText" presStyleLbl="bgAcc1" presStyleIdx="3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8E5B80-EB02-44A6-AFF8-C5DCA21F5D9E}" type="pres">
      <dgm:prSet presAssocID="{636F216E-74D5-4C23-B22D-3F8F4529CAB1}" presName="Name13" presStyleLbl="parChTrans1D2" presStyleIdx="4" presStyleCnt="12"/>
      <dgm:spPr/>
      <dgm:t>
        <a:bodyPr/>
        <a:lstStyle/>
        <a:p>
          <a:endParaRPr lang="en-GB"/>
        </a:p>
      </dgm:t>
    </dgm:pt>
    <dgm:pt modelId="{68CBB91E-77C3-4DC7-A7CD-64933B3AD74D}" type="pres">
      <dgm:prSet presAssocID="{D311642F-1F53-4047-A2E2-39CC24934B11}" presName="childText" presStyleLbl="bgAcc1" presStyleIdx="4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40D40E-97AE-4BF6-9AE9-3405CFAC0A5F}" type="pres">
      <dgm:prSet presAssocID="{B5EBA2B2-ABBE-4090-9F73-AF88C405CEBF}" presName="Name13" presStyleLbl="parChTrans1D2" presStyleIdx="5" presStyleCnt="12"/>
      <dgm:spPr/>
      <dgm:t>
        <a:bodyPr/>
        <a:lstStyle/>
        <a:p>
          <a:endParaRPr lang="en-GB"/>
        </a:p>
      </dgm:t>
    </dgm:pt>
    <dgm:pt modelId="{3E6400F8-3EFB-44D0-9725-1538F665CEC6}" type="pres">
      <dgm:prSet presAssocID="{EF62B7A0-6484-479F-9DEC-1980C86D282B}" presName="childText" presStyleLbl="bgAcc1" presStyleIdx="5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713090-5642-4B02-9E3E-9415ED5ABA5E}" type="pres">
      <dgm:prSet presAssocID="{64663616-1B82-46A0-814C-DC2AE80A1C55}" presName="root" presStyleCnt="0"/>
      <dgm:spPr/>
    </dgm:pt>
    <dgm:pt modelId="{2AB6AF2C-EF5C-424F-A088-592D3C542BEC}" type="pres">
      <dgm:prSet presAssocID="{64663616-1B82-46A0-814C-DC2AE80A1C55}" presName="rootComposite" presStyleCnt="0"/>
      <dgm:spPr/>
    </dgm:pt>
    <dgm:pt modelId="{B7EBB411-CC0E-4BE7-8B77-FEEF007E555A}" type="pres">
      <dgm:prSet presAssocID="{64663616-1B82-46A0-814C-DC2AE80A1C55}" presName="rootText" presStyleLbl="node1" presStyleIdx="1" presStyleCnt="2"/>
      <dgm:spPr/>
      <dgm:t>
        <a:bodyPr/>
        <a:lstStyle/>
        <a:p>
          <a:endParaRPr lang="en-GB"/>
        </a:p>
      </dgm:t>
    </dgm:pt>
    <dgm:pt modelId="{61C4AC61-9211-4BD8-86BE-E8663BC3E528}" type="pres">
      <dgm:prSet presAssocID="{64663616-1B82-46A0-814C-DC2AE80A1C55}" presName="rootConnector" presStyleLbl="node1" presStyleIdx="1" presStyleCnt="2"/>
      <dgm:spPr/>
      <dgm:t>
        <a:bodyPr/>
        <a:lstStyle/>
        <a:p>
          <a:endParaRPr lang="en-GB"/>
        </a:p>
      </dgm:t>
    </dgm:pt>
    <dgm:pt modelId="{15ADDDD2-78D3-4957-AD67-736EA33E7E73}" type="pres">
      <dgm:prSet presAssocID="{64663616-1B82-46A0-814C-DC2AE80A1C55}" presName="childShape" presStyleCnt="0"/>
      <dgm:spPr/>
    </dgm:pt>
    <dgm:pt modelId="{75A7E8C6-3577-46B8-A741-6A9CB47B09B2}" type="pres">
      <dgm:prSet presAssocID="{3A27EA12-09CD-4AC5-93EF-FF302D466574}" presName="Name13" presStyleLbl="parChTrans1D2" presStyleIdx="6" presStyleCnt="12"/>
      <dgm:spPr/>
      <dgm:t>
        <a:bodyPr/>
        <a:lstStyle/>
        <a:p>
          <a:endParaRPr lang="en-GB"/>
        </a:p>
      </dgm:t>
    </dgm:pt>
    <dgm:pt modelId="{62DE817E-E393-4B7B-8094-FB9F8B102F35}" type="pres">
      <dgm:prSet presAssocID="{FB2BAA9E-DC86-47BE-A441-110FCC3B7EBE}" presName="childText" presStyleLbl="bgAcc1" presStyleIdx="6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17D3F29-EC78-46A2-A65C-5593F24DAE61}" type="pres">
      <dgm:prSet presAssocID="{6E579FBC-63C2-41A1-B0EA-8E2F3AD2B8A4}" presName="Name13" presStyleLbl="parChTrans1D2" presStyleIdx="7" presStyleCnt="12"/>
      <dgm:spPr/>
      <dgm:t>
        <a:bodyPr/>
        <a:lstStyle/>
        <a:p>
          <a:endParaRPr lang="en-GB"/>
        </a:p>
      </dgm:t>
    </dgm:pt>
    <dgm:pt modelId="{94E4F0BE-0AB0-4AF6-ACFC-EDA28064E208}" type="pres">
      <dgm:prSet presAssocID="{82D7F65A-A2AE-4A9A-8A46-6437CC6BD7F3}" presName="childText" presStyleLbl="bgAcc1" presStyleIdx="7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A2D5A6-E82C-43AE-9B04-E4AE8BCE3082}" type="pres">
      <dgm:prSet presAssocID="{E9405916-EE71-4EA2-9D3B-F386BFAFC685}" presName="Name13" presStyleLbl="parChTrans1D2" presStyleIdx="8" presStyleCnt="12"/>
      <dgm:spPr/>
      <dgm:t>
        <a:bodyPr/>
        <a:lstStyle/>
        <a:p>
          <a:endParaRPr lang="en-GB"/>
        </a:p>
      </dgm:t>
    </dgm:pt>
    <dgm:pt modelId="{EE0BF978-60B8-49CF-A081-84F53134A295}" type="pres">
      <dgm:prSet presAssocID="{3A0E7DD3-268C-43BD-A6A2-DC9EC41D1CC5}" presName="childText" presStyleLbl="bgAcc1" presStyleIdx="8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1C3D75-6F99-406D-9D1A-D9F46BAD37AF}" type="pres">
      <dgm:prSet presAssocID="{49A5C9C1-93F9-425A-851B-7AC90530386B}" presName="Name13" presStyleLbl="parChTrans1D2" presStyleIdx="9" presStyleCnt="12"/>
      <dgm:spPr/>
      <dgm:t>
        <a:bodyPr/>
        <a:lstStyle/>
        <a:p>
          <a:endParaRPr lang="en-GB"/>
        </a:p>
      </dgm:t>
    </dgm:pt>
    <dgm:pt modelId="{26122D85-EFAD-4A88-831A-08ECD98BE9D3}" type="pres">
      <dgm:prSet presAssocID="{5108177F-65C6-4E92-899C-2D40B5616D5D}" presName="childText" presStyleLbl="bgAcc1" presStyleIdx="9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6371D8A-45A4-47C8-A30E-8B2613AD48C1}" type="pres">
      <dgm:prSet presAssocID="{D42DCB58-D40B-4F8D-86DC-4FF3E50391D0}" presName="Name13" presStyleLbl="parChTrans1D2" presStyleIdx="10" presStyleCnt="12"/>
      <dgm:spPr/>
      <dgm:t>
        <a:bodyPr/>
        <a:lstStyle/>
        <a:p>
          <a:endParaRPr lang="en-GB"/>
        </a:p>
      </dgm:t>
    </dgm:pt>
    <dgm:pt modelId="{6BCFA3BF-DDF0-4424-9F99-E72637CFAE72}" type="pres">
      <dgm:prSet presAssocID="{3C07B223-5D83-4B94-9A0E-06420255A7CE}" presName="childText" presStyleLbl="bgAcc1" presStyleIdx="10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915E13-71ED-4A33-8C19-59041F39424D}" type="pres">
      <dgm:prSet presAssocID="{8D810961-5E33-4920-B633-EFEB659A704E}" presName="Name13" presStyleLbl="parChTrans1D2" presStyleIdx="11" presStyleCnt="12"/>
      <dgm:spPr/>
      <dgm:t>
        <a:bodyPr/>
        <a:lstStyle/>
        <a:p>
          <a:endParaRPr lang="en-GB"/>
        </a:p>
      </dgm:t>
    </dgm:pt>
    <dgm:pt modelId="{F3BBE9B5-0D62-42AB-A2A9-9F310B1FBBA7}" type="pres">
      <dgm:prSet presAssocID="{2E428739-FAF5-4A3E-BDEB-522D5598F245}" presName="childText" presStyleLbl="bgAcc1" presStyleIdx="11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1F91A26-DCCD-49C3-B9AD-0E39451FE818}" type="presOf" srcId="{D42DCB58-D40B-4F8D-86DC-4FF3E50391D0}" destId="{36371D8A-45A4-47C8-A30E-8B2613AD48C1}" srcOrd="0" destOrd="0" presId="urn:microsoft.com/office/officeart/2005/8/layout/hierarchy3"/>
    <dgm:cxn modelId="{C1CF96EC-E9E8-467D-B741-627EA6BFB7FD}" type="presOf" srcId="{8512F497-9FD9-4D85-ABAB-0EB627B18B3D}" destId="{3E77519A-3504-4D3B-B03F-959E5F36EDED}" srcOrd="0" destOrd="0" presId="urn:microsoft.com/office/officeart/2005/8/layout/hierarchy3"/>
    <dgm:cxn modelId="{C2613026-54EE-4ED5-A662-78C9ADF28A9B}" type="presOf" srcId="{A30F3F19-A611-44B1-8A92-61E4A4492625}" destId="{DD5D7D3B-4AB2-46B8-88FA-A722505BAA27}" srcOrd="0" destOrd="0" presId="urn:microsoft.com/office/officeart/2005/8/layout/hierarchy3"/>
    <dgm:cxn modelId="{4EE25207-777B-4D6E-9C28-95C88A944DE9}" type="presOf" srcId="{9B1D51C0-5C60-4093-AADA-82381AEF8896}" destId="{4740DDD1-17E9-4734-8B9C-20C1967A48AF}" srcOrd="1" destOrd="0" presId="urn:microsoft.com/office/officeart/2005/8/layout/hierarchy3"/>
    <dgm:cxn modelId="{700BF6EB-4991-4C30-ADF8-617EE8E37F92}" type="presOf" srcId="{8D810961-5E33-4920-B633-EFEB659A704E}" destId="{AF915E13-71ED-4A33-8C19-59041F39424D}" srcOrd="0" destOrd="0" presId="urn:microsoft.com/office/officeart/2005/8/layout/hierarchy3"/>
    <dgm:cxn modelId="{EABB855D-8A07-4144-92DB-92E2260F0C6C}" type="presOf" srcId="{49A5C9C1-93F9-425A-851B-7AC90530386B}" destId="{E51C3D75-6F99-406D-9D1A-D9F46BAD37AF}" srcOrd="0" destOrd="0" presId="urn:microsoft.com/office/officeart/2005/8/layout/hierarchy3"/>
    <dgm:cxn modelId="{412D67E7-058C-4411-BABC-84504682F7D2}" srcId="{9B1D51C0-5C60-4093-AADA-82381AEF8896}" destId="{ADBABCC0-056D-4D45-BC33-C5FF32E29B05}" srcOrd="3" destOrd="0" parTransId="{58298465-B276-407F-AEB5-7374695C3256}" sibTransId="{E4E30FC3-67DA-4D7B-8E1F-5FA92D927E00}"/>
    <dgm:cxn modelId="{553F9225-40FF-4A1B-B563-54C33502E3AF}" srcId="{64663616-1B82-46A0-814C-DC2AE80A1C55}" destId="{5108177F-65C6-4E92-899C-2D40B5616D5D}" srcOrd="3" destOrd="0" parTransId="{49A5C9C1-93F9-425A-851B-7AC90530386B}" sibTransId="{7F18D4C8-2CBD-4E90-A9E6-394C551F1DB6}"/>
    <dgm:cxn modelId="{263E34DF-BE02-4FF1-BF65-6D432A2DD8D5}" type="presOf" srcId="{78CBC472-8491-4917-9757-C49983FE6E76}" destId="{696A281C-BDFE-4D98-96D7-0118420E03F5}" srcOrd="0" destOrd="0" presId="urn:microsoft.com/office/officeart/2005/8/layout/hierarchy3"/>
    <dgm:cxn modelId="{C860C141-1CDB-46EC-A44C-5CCD25FA312E}" type="presOf" srcId="{64663616-1B82-46A0-814C-DC2AE80A1C55}" destId="{61C4AC61-9211-4BD8-86BE-E8663BC3E528}" srcOrd="1" destOrd="0" presId="urn:microsoft.com/office/officeart/2005/8/layout/hierarchy3"/>
    <dgm:cxn modelId="{BD39AF7D-C62E-4B9C-BEA6-8D9A6785C1EB}" type="presOf" srcId="{ADBABCC0-056D-4D45-BC33-C5FF32E29B05}" destId="{3A68F25E-5F41-4216-890B-63AF20E6D02F}" srcOrd="0" destOrd="0" presId="urn:microsoft.com/office/officeart/2005/8/layout/hierarchy3"/>
    <dgm:cxn modelId="{48CC5293-C665-4EA4-BB64-93A4CB606F3C}" type="presOf" srcId="{3C07B223-5D83-4B94-9A0E-06420255A7CE}" destId="{6BCFA3BF-DDF0-4424-9F99-E72637CFAE72}" srcOrd="0" destOrd="0" presId="urn:microsoft.com/office/officeart/2005/8/layout/hierarchy3"/>
    <dgm:cxn modelId="{0CEFA16E-072F-414F-A59E-597110E26366}" type="presOf" srcId="{82D7F65A-A2AE-4A9A-8A46-6437CC6BD7F3}" destId="{94E4F0BE-0AB0-4AF6-ACFC-EDA28064E208}" srcOrd="0" destOrd="0" presId="urn:microsoft.com/office/officeart/2005/8/layout/hierarchy3"/>
    <dgm:cxn modelId="{44278C9D-15BA-437E-8303-42364DDD167C}" type="presOf" srcId="{9B1D51C0-5C60-4093-AADA-82381AEF8896}" destId="{52B6A843-3A4B-404D-A792-14705F31736D}" srcOrd="0" destOrd="0" presId="urn:microsoft.com/office/officeart/2005/8/layout/hierarchy3"/>
    <dgm:cxn modelId="{67E87238-85B5-4F2F-B59D-C2C8B9DC5E9D}" type="presOf" srcId="{E6EF86AE-9920-4B54-88E3-F3309165B525}" destId="{4FEB8CCF-C7BE-4EA6-AAF9-9C664650BC77}" srcOrd="0" destOrd="0" presId="urn:microsoft.com/office/officeart/2005/8/layout/hierarchy3"/>
    <dgm:cxn modelId="{378CA282-9BFC-4503-A65B-194F363F8EB9}" srcId="{78CBC472-8491-4917-9757-C49983FE6E76}" destId="{9B1D51C0-5C60-4093-AADA-82381AEF8896}" srcOrd="0" destOrd="0" parTransId="{DC08239D-905F-4201-884C-B1CFAA8D4FF2}" sibTransId="{1F357CC8-9691-4FD2-98A9-77B409352D7D}"/>
    <dgm:cxn modelId="{C68D71E9-FC01-4B21-93B0-7DB6D46D460C}" type="presOf" srcId="{64663616-1B82-46A0-814C-DC2AE80A1C55}" destId="{B7EBB411-CC0E-4BE7-8B77-FEEF007E555A}" srcOrd="0" destOrd="0" presId="urn:microsoft.com/office/officeart/2005/8/layout/hierarchy3"/>
    <dgm:cxn modelId="{6489B339-478D-4512-8DE0-ED943653359D}" type="presOf" srcId="{3A27EA12-09CD-4AC5-93EF-FF302D466574}" destId="{75A7E8C6-3577-46B8-A741-6A9CB47B09B2}" srcOrd="0" destOrd="0" presId="urn:microsoft.com/office/officeart/2005/8/layout/hierarchy3"/>
    <dgm:cxn modelId="{9143A5A6-A2A6-4BB9-A2F3-DA635580F409}" srcId="{64663616-1B82-46A0-814C-DC2AE80A1C55}" destId="{2E428739-FAF5-4A3E-BDEB-522D5598F245}" srcOrd="5" destOrd="0" parTransId="{8D810961-5E33-4920-B633-EFEB659A704E}" sibTransId="{0719DD15-9D65-4FF0-938E-DD0BD034CEB5}"/>
    <dgm:cxn modelId="{1C9FC66F-07E0-4CD6-8338-6C1859AB8309}" type="presOf" srcId="{6E579FBC-63C2-41A1-B0EA-8E2F3AD2B8A4}" destId="{417D3F29-EC78-46A2-A65C-5593F24DAE61}" srcOrd="0" destOrd="0" presId="urn:microsoft.com/office/officeart/2005/8/layout/hierarchy3"/>
    <dgm:cxn modelId="{284B53E0-7926-4446-8580-43F8D3026DB0}" type="presOf" srcId="{FB2BAA9E-DC86-47BE-A441-110FCC3B7EBE}" destId="{62DE817E-E393-4B7B-8094-FB9F8B102F35}" srcOrd="0" destOrd="0" presId="urn:microsoft.com/office/officeart/2005/8/layout/hierarchy3"/>
    <dgm:cxn modelId="{EF3FB1EC-CFE5-40D9-B1A0-9D3DC5EF51C2}" srcId="{9B1D51C0-5C60-4093-AADA-82381AEF8896}" destId="{E6EF86AE-9920-4B54-88E3-F3309165B525}" srcOrd="1" destOrd="0" parTransId="{F43F8561-F068-4F99-A954-885D4A3D1AFE}" sibTransId="{C9EFB019-5316-4BAD-BFA2-77E768234CE9}"/>
    <dgm:cxn modelId="{B69AFA52-5043-4F41-A568-30E48182BF17}" type="presOf" srcId="{F43F8561-F068-4F99-A954-885D4A3D1AFE}" destId="{87016B82-6509-4664-B9D4-18E3A447EC01}" srcOrd="0" destOrd="0" presId="urn:microsoft.com/office/officeart/2005/8/layout/hierarchy3"/>
    <dgm:cxn modelId="{A7660D85-2EEF-46DC-BE62-F896D91E1FB1}" srcId="{9B1D51C0-5C60-4093-AADA-82381AEF8896}" destId="{8512F497-9FD9-4D85-ABAB-0EB627B18B3D}" srcOrd="0" destOrd="0" parTransId="{EED0FE3B-FE8E-43FC-97E8-6D8DD05B5254}" sibTransId="{89A0847B-CA0C-4A0C-9DC9-7F0BDC92824F}"/>
    <dgm:cxn modelId="{792D69BD-8934-47D7-8DD0-FF04B0093658}" type="presOf" srcId="{EF62B7A0-6484-479F-9DEC-1980C86D282B}" destId="{3E6400F8-3EFB-44D0-9725-1538F665CEC6}" srcOrd="0" destOrd="0" presId="urn:microsoft.com/office/officeart/2005/8/layout/hierarchy3"/>
    <dgm:cxn modelId="{966E42AC-2C98-4958-A473-C64E296A0F4E}" type="presOf" srcId="{BE7DB362-DFD1-48BA-8F93-94285696CB1E}" destId="{5AA97D17-7494-4848-A93E-2FF4615F602A}" srcOrd="0" destOrd="0" presId="urn:microsoft.com/office/officeart/2005/8/layout/hierarchy3"/>
    <dgm:cxn modelId="{E8EC082F-783E-4F95-B86A-B2E58CE63C03}" type="presOf" srcId="{5108177F-65C6-4E92-899C-2D40B5616D5D}" destId="{26122D85-EFAD-4A88-831A-08ECD98BE9D3}" srcOrd="0" destOrd="0" presId="urn:microsoft.com/office/officeart/2005/8/layout/hierarchy3"/>
    <dgm:cxn modelId="{4AFB3532-EF78-4F82-9429-C5A8D8A3F726}" type="presOf" srcId="{3A0E7DD3-268C-43BD-A6A2-DC9EC41D1CC5}" destId="{EE0BF978-60B8-49CF-A081-84F53134A295}" srcOrd="0" destOrd="0" presId="urn:microsoft.com/office/officeart/2005/8/layout/hierarchy3"/>
    <dgm:cxn modelId="{74460214-72AD-44A4-9656-7BD12FF2C02F}" type="presOf" srcId="{E9405916-EE71-4EA2-9D3B-F386BFAFC685}" destId="{EEA2D5A6-E82C-43AE-9B04-E4AE8BCE3082}" srcOrd="0" destOrd="0" presId="urn:microsoft.com/office/officeart/2005/8/layout/hierarchy3"/>
    <dgm:cxn modelId="{4F9069D9-BB72-4F5C-BE6F-B4F056EB08EB}" type="presOf" srcId="{EED0FE3B-FE8E-43FC-97E8-6D8DD05B5254}" destId="{C17E2B02-269E-448F-AF4C-FD820399537D}" srcOrd="0" destOrd="0" presId="urn:microsoft.com/office/officeart/2005/8/layout/hierarchy3"/>
    <dgm:cxn modelId="{F1FC7807-DBE4-4DD3-9224-B06A8B88D09C}" srcId="{64663616-1B82-46A0-814C-DC2AE80A1C55}" destId="{FB2BAA9E-DC86-47BE-A441-110FCC3B7EBE}" srcOrd="0" destOrd="0" parTransId="{3A27EA12-09CD-4AC5-93EF-FF302D466574}" sibTransId="{0D8BB3E2-1B8C-445A-8C77-CDD8C28EACF1}"/>
    <dgm:cxn modelId="{4CDB7510-EB88-486A-B62E-E0C77B14DE6E}" type="presOf" srcId="{D311642F-1F53-4047-A2E2-39CC24934B11}" destId="{68CBB91E-77C3-4DC7-A7CD-64933B3AD74D}" srcOrd="0" destOrd="0" presId="urn:microsoft.com/office/officeart/2005/8/layout/hierarchy3"/>
    <dgm:cxn modelId="{EBFBAB06-30D5-4A6A-AA30-3078A81697D3}" srcId="{64663616-1B82-46A0-814C-DC2AE80A1C55}" destId="{82D7F65A-A2AE-4A9A-8A46-6437CC6BD7F3}" srcOrd="1" destOrd="0" parTransId="{6E579FBC-63C2-41A1-B0EA-8E2F3AD2B8A4}" sibTransId="{1325DD42-A603-4500-9697-873A0305125E}"/>
    <dgm:cxn modelId="{0336C784-1D3F-4332-9748-89095A3CBEA9}" type="presOf" srcId="{636F216E-74D5-4C23-B22D-3F8F4529CAB1}" destId="{038E5B80-EB02-44A6-AFF8-C5DCA21F5D9E}" srcOrd="0" destOrd="0" presId="urn:microsoft.com/office/officeart/2005/8/layout/hierarchy3"/>
    <dgm:cxn modelId="{1D8755D1-9620-4BFB-A89F-D084288FEF77}" type="presOf" srcId="{2E428739-FAF5-4A3E-BDEB-522D5598F245}" destId="{F3BBE9B5-0D62-42AB-A2A9-9F310B1FBBA7}" srcOrd="0" destOrd="0" presId="urn:microsoft.com/office/officeart/2005/8/layout/hierarchy3"/>
    <dgm:cxn modelId="{38EED1E5-FAF5-4876-9211-6924A27623EA}" srcId="{9B1D51C0-5C60-4093-AADA-82381AEF8896}" destId="{BE7DB362-DFD1-48BA-8F93-94285696CB1E}" srcOrd="2" destOrd="0" parTransId="{A30F3F19-A611-44B1-8A92-61E4A4492625}" sibTransId="{0A114A27-DECD-4823-BB95-E9383999AF06}"/>
    <dgm:cxn modelId="{BA7B4FAC-82A2-4B7F-A448-F007990E99B7}" srcId="{78CBC472-8491-4917-9757-C49983FE6E76}" destId="{64663616-1B82-46A0-814C-DC2AE80A1C55}" srcOrd="1" destOrd="0" parTransId="{4143B534-2552-4DE1-B19A-98D22C2CFD71}" sibTransId="{3C9F11B9-A57A-4872-8C3C-DCA9510838D3}"/>
    <dgm:cxn modelId="{723C4552-21D4-4199-941D-040CF7906208}" srcId="{9B1D51C0-5C60-4093-AADA-82381AEF8896}" destId="{D311642F-1F53-4047-A2E2-39CC24934B11}" srcOrd="4" destOrd="0" parTransId="{636F216E-74D5-4C23-B22D-3F8F4529CAB1}" sibTransId="{B229309A-9D57-43C2-AAFC-4779887CB119}"/>
    <dgm:cxn modelId="{B7D089C0-644D-46E5-9219-7D081530E76C}" type="presOf" srcId="{58298465-B276-407F-AEB5-7374695C3256}" destId="{BD1C1998-30DE-4583-B93C-6F64668CBEE8}" srcOrd="0" destOrd="0" presId="urn:microsoft.com/office/officeart/2005/8/layout/hierarchy3"/>
    <dgm:cxn modelId="{B0B4BCF7-FC8F-4A37-8172-B4C58E0D07E0}" srcId="{64663616-1B82-46A0-814C-DC2AE80A1C55}" destId="{3C07B223-5D83-4B94-9A0E-06420255A7CE}" srcOrd="4" destOrd="0" parTransId="{D42DCB58-D40B-4F8D-86DC-4FF3E50391D0}" sibTransId="{34FB84BA-1B54-403A-9A4E-112337629F69}"/>
    <dgm:cxn modelId="{62542663-81A3-4C32-A95F-7D32F4E35DCB}" type="presOf" srcId="{B5EBA2B2-ABBE-4090-9F73-AF88C405CEBF}" destId="{9840D40E-97AE-4BF6-9AE9-3405CFAC0A5F}" srcOrd="0" destOrd="0" presId="urn:microsoft.com/office/officeart/2005/8/layout/hierarchy3"/>
    <dgm:cxn modelId="{7E753822-1109-45AC-95AF-C88691A81A8F}" srcId="{64663616-1B82-46A0-814C-DC2AE80A1C55}" destId="{3A0E7DD3-268C-43BD-A6A2-DC9EC41D1CC5}" srcOrd="2" destOrd="0" parTransId="{E9405916-EE71-4EA2-9D3B-F386BFAFC685}" sibTransId="{2CB136ED-B197-43E0-BF1A-A236743527E1}"/>
    <dgm:cxn modelId="{7DAF39E7-B4FB-4D3C-ADA0-ECEA1148C559}" srcId="{9B1D51C0-5C60-4093-AADA-82381AEF8896}" destId="{EF62B7A0-6484-479F-9DEC-1980C86D282B}" srcOrd="5" destOrd="0" parTransId="{B5EBA2B2-ABBE-4090-9F73-AF88C405CEBF}" sibTransId="{5CC20519-FEFB-4506-A394-C4887B2860B2}"/>
    <dgm:cxn modelId="{0326E933-D356-4A08-A7A3-BE0DB412FFCF}" type="presParOf" srcId="{696A281C-BDFE-4D98-96D7-0118420E03F5}" destId="{48506EB1-E03F-4D0E-8A77-D3B8770E3C12}" srcOrd="0" destOrd="0" presId="urn:microsoft.com/office/officeart/2005/8/layout/hierarchy3"/>
    <dgm:cxn modelId="{36A582BF-003B-437A-9C97-55711936F4BF}" type="presParOf" srcId="{48506EB1-E03F-4D0E-8A77-D3B8770E3C12}" destId="{09FFF35F-7F7D-4557-82EB-76AD3D72EA8F}" srcOrd="0" destOrd="0" presId="urn:microsoft.com/office/officeart/2005/8/layout/hierarchy3"/>
    <dgm:cxn modelId="{08C0531C-E823-48F7-AA28-1163622B7C3E}" type="presParOf" srcId="{09FFF35F-7F7D-4557-82EB-76AD3D72EA8F}" destId="{52B6A843-3A4B-404D-A792-14705F31736D}" srcOrd="0" destOrd="0" presId="urn:microsoft.com/office/officeart/2005/8/layout/hierarchy3"/>
    <dgm:cxn modelId="{3DD88240-6FC6-471D-9808-E2B7B4992F7E}" type="presParOf" srcId="{09FFF35F-7F7D-4557-82EB-76AD3D72EA8F}" destId="{4740DDD1-17E9-4734-8B9C-20C1967A48AF}" srcOrd="1" destOrd="0" presId="urn:microsoft.com/office/officeart/2005/8/layout/hierarchy3"/>
    <dgm:cxn modelId="{0FCC0EFB-B37D-48C0-BB50-44B75C4754A4}" type="presParOf" srcId="{48506EB1-E03F-4D0E-8A77-D3B8770E3C12}" destId="{08BD1F39-15D8-4C81-8175-B6F9C7CF6AA9}" srcOrd="1" destOrd="0" presId="urn:microsoft.com/office/officeart/2005/8/layout/hierarchy3"/>
    <dgm:cxn modelId="{44563C59-3ED7-4E32-A401-89AF24E37919}" type="presParOf" srcId="{08BD1F39-15D8-4C81-8175-B6F9C7CF6AA9}" destId="{C17E2B02-269E-448F-AF4C-FD820399537D}" srcOrd="0" destOrd="0" presId="urn:microsoft.com/office/officeart/2005/8/layout/hierarchy3"/>
    <dgm:cxn modelId="{4BB6D9DF-421C-4A9D-8168-AB6B88E3BF41}" type="presParOf" srcId="{08BD1F39-15D8-4C81-8175-B6F9C7CF6AA9}" destId="{3E77519A-3504-4D3B-B03F-959E5F36EDED}" srcOrd="1" destOrd="0" presId="urn:microsoft.com/office/officeart/2005/8/layout/hierarchy3"/>
    <dgm:cxn modelId="{3576397F-D523-4D6E-B2B1-AF8559D33148}" type="presParOf" srcId="{08BD1F39-15D8-4C81-8175-B6F9C7CF6AA9}" destId="{87016B82-6509-4664-B9D4-18E3A447EC01}" srcOrd="2" destOrd="0" presId="urn:microsoft.com/office/officeart/2005/8/layout/hierarchy3"/>
    <dgm:cxn modelId="{9907BBD9-5AE6-419D-BBCE-98A4C75357D2}" type="presParOf" srcId="{08BD1F39-15D8-4C81-8175-B6F9C7CF6AA9}" destId="{4FEB8CCF-C7BE-4EA6-AAF9-9C664650BC77}" srcOrd="3" destOrd="0" presId="urn:microsoft.com/office/officeart/2005/8/layout/hierarchy3"/>
    <dgm:cxn modelId="{33B802DB-C21B-411F-9187-4466887AD5ED}" type="presParOf" srcId="{08BD1F39-15D8-4C81-8175-B6F9C7CF6AA9}" destId="{DD5D7D3B-4AB2-46B8-88FA-A722505BAA27}" srcOrd="4" destOrd="0" presId="urn:microsoft.com/office/officeart/2005/8/layout/hierarchy3"/>
    <dgm:cxn modelId="{901CE36A-4FA1-404F-81D3-89CCDD84F900}" type="presParOf" srcId="{08BD1F39-15D8-4C81-8175-B6F9C7CF6AA9}" destId="{5AA97D17-7494-4848-A93E-2FF4615F602A}" srcOrd="5" destOrd="0" presId="urn:microsoft.com/office/officeart/2005/8/layout/hierarchy3"/>
    <dgm:cxn modelId="{5E13E01B-7843-4E76-AEE7-BD393D27E491}" type="presParOf" srcId="{08BD1F39-15D8-4C81-8175-B6F9C7CF6AA9}" destId="{BD1C1998-30DE-4583-B93C-6F64668CBEE8}" srcOrd="6" destOrd="0" presId="urn:microsoft.com/office/officeart/2005/8/layout/hierarchy3"/>
    <dgm:cxn modelId="{E39C1155-8BDA-4C26-90E6-D1BB7B031B90}" type="presParOf" srcId="{08BD1F39-15D8-4C81-8175-B6F9C7CF6AA9}" destId="{3A68F25E-5F41-4216-890B-63AF20E6D02F}" srcOrd="7" destOrd="0" presId="urn:microsoft.com/office/officeart/2005/8/layout/hierarchy3"/>
    <dgm:cxn modelId="{666BDABD-BAAD-457C-AAF5-A2FE47CD3E02}" type="presParOf" srcId="{08BD1F39-15D8-4C81-8175-B6F9C7CF6AA9}" destId="{038E5B80-EB02-44A6-AFF8-C5DCA21F5D9E}" srcOrd="8" destOrd="0" presId="urn:microsoft.com/office/officeart/2005/8/layout/hierarchy3"/>
    <dgm:cxn modelId="{08202C28-9D7C-42EA-BEAF-57DC699CD5CB}" type="presParOf" srcId="{08BD1F39-15D8-4C81-8175-B6F9C7CF6AA9}" destId="{68CBB91E-77C3-4DC7-A7CD-64933B3AD74D}" srcOrd="9" destOrd="0" presId="urn:microsoft.com/office/officeart/2005/8/layout/hierarchy3"/>
    <dgm:cxn modelId="{6F40657D-5641-4DA4-A65A-F38B62A9FD64}" type="presParOf" srcId="{08BD1F39-15D8-4C81-8175-B6F9C7CF6AA9}" destId="{9840D40E-97AE-4BF6-9AE9-3405CFAC0A5F}" srcOrd="10" destOrd="0" presId="urn:microsoft.com/office/officeart/2005/8/layout/hierarchy3"/>
    <dgm:cxn modelId="{8C94C5A5-65EE-4BD5-B103-F1689AD99680}" type="presParOf" srcId="{08BD1F39-15D8-4C81-8175-B6F9C7CF6AA9}" destId="{3E6400F8-3EFB-44D0-9725-1538F665CEC6}" srcOrd="11" destOrd="0" presId="urn:microsoft.com/office/officeart/2005/8/layout/hierarchy3"/>
    <dgm:cxn modelId="{7C4687F4-2335-45AB-BB97-B0629AAF708B}" type="presParOf" srcId="{696A281C-BDFE-4D98-96D7-0118420E03F5}" destId="{F5713090-5642-4B02-9E3E-9415ED5ABA5E}" srcOrd="1" destOrd="0" presId="urn:microsoft.com/office/officeart/2005/8/layout/hierarchy3"/>
    <dgm:cxn modelId="{F184B5DA-1573-4167-8247-9153ABB8EAB8}" type="presParOf" srcId="{F5713090-5642-4B02-9E3E-9415ED5ABA5E}" destId="{2AB6AF2C-EF5C-424F-A088-592D3C542BEC}" srcOrd="0" destOrd="0" presId="urn:microsoft.com/office/officeart/2005/8/layout/hierarchy3"/>
    <dgm:cxn modelId="{9C7BCA4E-BB2A-428E-99E9-5BD5FD17170C}" type="presParOf" srcId="{2AB6AF2C-EF5C-424F-A088-592D3C542BEC}" destId="{B7EBB411-CC0E-4BE7-8B77-FEEF007E555A}" srcOrd="0" destOrd="0" presId="urn:microsoft.com/office/officeart/2005/8/layout/hierarchy3"/>
    <dgm:cxn modelId="{34D500B7-3D10-4B68-AB41-8A79C8466960}" type="presParOf" srcId="{2AB6AF2C-EF5C-424F-A088-592D3C542BEC}" destId="{61C4AC61-9211-4BD8-86BE-E8663BC3E528}" srcOrd="1" destOrd="0" presId="urn:microsoft.com/office/officeart/2005/8/layout/hierarchy3"/>
    <dgm:cxn modelId="{93A71475-D555-4FA2-8E54-E80134E558A9}" type="presParOf" srcId="{F5713090-5642-4B02-9E3E-9415ED5ABA5E}" destId="{15ADDDD2-78D3-4957-AD67-736EA33E7E73}" srcOrd="1" destOrd="0" presId="urn:microsoft.com/office/officeart/2005/8/layout/hierarchy3"/>
    <dgm:cxn modelId="{ACDFF5F8-A440-4723-B8BA-0D777DA9006E}" type="presParOf" srcId="{15ADDDD2-78D3-4957-AD67-736EA33E7E73}" destId="{75A7E8C6-3577-46B8-A741-6A9CB47B09B2}" srcOrd="0" destOrd="0" presId="urn:microsoft.com/office/officeart/2005/8/layout/hierarchy3"/>
    <dgm:cxn modelId="{D74B7A1C-303C-4092-A83B-8D2FEC51FF37}" type="presParOf" srcId="{15ADDDD2-78D3-4957-AD67-736EA33E7E73}" destId="{62DE817E-E393-4B7B-8094-FB9F8B102F35}" srcOrd="1" destOrd="0" presId="urn:microsoft.com/office/officeart/2005/8/layout/hierarchy3"/>
    <dgm:cxn modelId="{7CB7A616-C6BD-4C55-A045-21B205BBD2BA}" type="presParOf" srcId="{15ADDDD2-78D3-4957-AD67-736EA33E7E73}" destId="{417D3F29-EC78-46A2-A65C-5593F24DAE61}" srcOrd="2" destOrd="0" presId="urn:microsoft.com/office/officeart/2005/8/layout/hierarchy3"/>
    <dgm:cxn modelId="{D0782D64-FAAE-4B68-A98C-AAE0BB5293B6}" type="presParOf" srcId="{15ADDDD2-78D3-4957-AD67-736EA33E7E73}" destId="{94E4F0BE-0AB0-4AF6-ACFC-EDA28064E208}" srcOrd="3" destOrd="0" presId="urn:microsoft.com/office/officeart/2005/8/layout/hierarchy3"/>
    <dgm:cxn modelId="{534F7654-13E4-4014-B2DC-9D0B99BBA30D}" type="presParOf" srcId="{15ADDDD2-78D3-4957-AD67-736EA33E7E73}" destId="{EEA2D5A6-E82C-43AE-9B04-E4AE8BCE3082}" srcOrd="4" destOrd="0" presId="urn:microsoft.com/office/officeart/2005/8/layout/hierarchy3"/>
    <dgm:cxn modelId="{BD16E1AA-DB72-40BC-8AE1-A257BB0C65B0}" type="presParOf" srcId="{15ADDDD2-78D3-4957-AD67-736EA33E7E73}" destId="{EE0BF978-60B8-49CF-A081-84F53134A295}" srcOrd="5" destOrd="0" presId="urn:microsoft.com/office/officeart/2005/8/layout/hierarchy3"/>
    <dgm:cxn modelId="{5D451FC1-B26F-44B3-8D89-99FCEC94EE8D}" type="presParOf" srcId="{15ADDDD2-78D3-4957-AD67-736EA33E7E73}" destId="{E51C3D75-6F99-406D-9D1A-D9F46BAD37AF}" srcOrd="6" destOrd="0" presId="urn:microsoft.com/office/officeart/2005/8/layout/hierarchy3"/>
    <dgm:cxn modelId="{FBB8349E-7C86-43FF-894B-4906A97224A8}" type="presParOf" srcId="{15ADDDD2-78D3-4957-AD67-736EA33E7E73}" destId="{26122D85-EFAD-4A88-831A-08ECD98BE9D3}" srcOrd="7" destOrd="0" presId="urn:microsoft.com/office/officeart/2005/8/layout/hierarchy3"/>
    <dgm:cxn modelId="{260EE665-CB11-416E-B744-63C1177984A7}" type="presParOf" srcId="{15ADDDD2-78D3-4957-AD67-736EA33E7E73}" destId="{36371D8A-45A4-47C8-A30E-8B2613AD48C1}" srcOrd="8" destOrd="0" presId="urn:microsoft.com/office/officeart/2005/8/layout/hierarchy3"/>
    <dgm:cxn modelId="{35F3DB70-3BAD-4DDD-B1FB-91F24C7886A7}" type="presParOf" srcId="{15ADDDD2-78D3-4957-AD67-736EA33E7E73}" destId="{6BCFA3BF-DDF0-4424-9F99-E72637CFAE72}" srcOrd="9" destOrd="0" presId="urn:microsoft.com/office/officeart/2005/8/layout/hierarchy3"/>
    <dgm:cxn modelId="{0F014D11-3A13-47B4-936A-C14FA28A6815}" type="presParOf" srcId="{15ADDDD2-78D3-4957-AD67-736EA33E7E73}" destId="{AF915E13-71ED-4A33-8C19-59041F39424D}" srcOrd="10" destOrd="0" presId="urn:microsoft.com/office/officeart/2005/8/layout/hierarchy3"/>
    <dgm:cxn modelId="{0EDE8B45-3E27-4F03-A78E-5DA4BD5F1F1D}" type="presParOf" srcId="{15ADDDD2-78D3-4957-AD67-736EA33E7E73}" destId="{F3BBE9B5-0D62-42AB-A2A9-9F310B1FBBA7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E4BCD0F-5BDB-4FAA-9614-59CDE9E5385C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80A6F4CA-AA2B-467C-B1D7-B03AA25D246F}">
      <dgm:prSet phldrT="[Text]"/>
      <dgm:spPr/>
      <dgm:t>
        <a:bodyPr/>
        <a:lstStyle/>
        <a:p>
          <a:r>
            <a:rPr lang="en-GB" noProof="0" dirty="0" smtClean="0">
              <a:ea typeface="ＭＳ Ｐゴシック" pitchFamily="34" charset="-128"/>
            </a:rPr>
            <a:t>For pressure, distinction made between: </a:t>
          </a:r>
        </a:p>
        <a:p>
          <a:r>
            <a:rPr lang="en-GB" noProof="0" dirty="0" smtClean="0">
              <a:ea typeface="ＭＳ Ｐゴシック" pitchFamily="34" charset="-128"/>
            </a:rPr>
            <a:t>absolute [bar(a)] and gauge [bar(g)]</a:t>
          </a:r>
          <a:endParaRPr lang="en-GB" dirty="0"/>
        </a:p>
      </dgm:t>
    </dgm:pt>
    <dgm:pt modelId="{9132FDD0-087C-4DB1-9A6A-9FA74B5BE7EC}" type="parTrans" cxnId="{F2102FE0-F339-4A03-8E1D-2CA38577C230}">
      <dgm:prSet/>
      <dgm:spPr/>
      <dgm:t>
        <a:bodyPr/>
        <a:lstStyle/>
        <a:p>
          <a:endParaRPr lang="en-GB"/>
        </a:p>
      </dgm:t>
    </dgm:pt>
    <dgm:pt modelId="{8660BDC3-F49C-484C-86F6-0ED200FA6D3A}" type="sibTrans" cxnId="{F2102FE0-F339-4A03-8E1D-2CA38577C230}">
      <dgm:prSet/>
      <dgm:spPr/>
      <dgm:t>
        <a:bodyPr/>
        <a:lstStyle/>
        <a:p>
          <a:endParaRPr lang="en-GB"/>
        </a:p>
      </dgm:t>
    </dgm:pt>
    <dgm:pt modelId="{855F2BC9-E804-4E46-8B65-F1A7EFFDA497}">
      <dgm:prSet/>
      <dgm:spPr/>
      <dgm:t>
        <a:bodyPr/>
        <a:lstStyle/>
        <a:p>
          <a:r>
            <a:rPr lang="en-GB" noProof="0" dirty="0" smtClean="0">
              <a:ea typeface="ＭＳ Ｐゴシック" pitchFamily="34" charset="-128"/>
            </a:rPr>
            <a:t>The reference conditions for volume shall be 0 </a:t>
          </a:r>
          <a:r>
            <a:rPr lang="en-GB" baseline="30000" noProof="0" dirty="0" smtClean="0">
              <a:ea typeface="ＭＳ Ｐゴシック" pitchFamily="34" charset="-128"/>
            </a:rPr>
            <a:t>o</a:t>
          </a:r>
          <a:r>
            <a:rPr lang="en-GB" noProof="0" dirty="0" smtClean="0">
              <a:ea typeface="ＭＳ Ｐゴシック" pitchFamily="34" charset="-128"/>
            </a:rPr>
            <a:t>C and 1.01325 bar(a).</a:t>
          </a:r>
        </a:p>
      </dgm:t>
    </dgm:pt>
    <dgm:pt modelId="{AE1E9CB5-BBC8-46F7-9ACC-5477B6B4A8A1}" type="parTrans" cxnId="{BE45337D-E134-4F47-8271-938FF2351F9C}">
      <dgm:prSet/>
      <dgm:spPr/>
      <dgm:t>
        <a:bodyPr/>
        <a:lstStyle/>
        <a:p>
          <a:endParaRPr lang="en-GB"/>
        </a:p>
      </dgm:t>
    </dgm:pt>
    <dgm:pt modelId="{FBD67FEB-36B6-456B-8577-E57B792DBF51}" type="sibTrans" cxnId="{BE45337D-E134-4F47-8271-938FF2351F9C}">
      <dgm:prSet/>
      <dgm:spPr/>
      <dgm:t>
        <a:bodyPr/>
        <a:lstStyle/>
        <a:p>
          <a:endParaRPr lang="en-GB"/>
        </a:p>
      </dgm:t>
    </dgm:pt>
    <dgm:pt modelId="{4286A544-7A1A-4450-9AB2-36870C451E66}">
      <dgm:prSet/>
      <dgm:spPr/>
      <dgm:t>
        <a:bodyPr/>
        <a:lstStyle/>
        <a:p>
          <a:r>
            <a:rPr lang="en-GB" noProof="0" dirty="0" smtClean="0">
              <a:ea typeface="ＭＳ Ｐゴシック" pitchFamily="34" charset="-128"/>
            </a:rPr>
            <a:t>For GCV, Energy and Wobbe-index the combustion reference temperature shall be 25 </a:t>
          </a:r>
          <a:r>
            <a:rPr lang="en-GB" baseline="30000" noProof="0" dirty="0" err="1" smtClean="0">
              <a:ea typeface="ＭＳ Ｐゴシック" pitchFamily="34" charset="-128"/>
            </a:rPr>
            <a:t>o</a:t>
          </a:r>
          <a:r>
            <a:rPr lang="en-GB" noProof="0" dirty="0" err="1" smtClean="0">
              <a:ea typeface="ＭＳ Ｐゴシック" pitchFamily="34" charset="-128"/>
            </a:rPr>
            <a:t>C.</a:t>
          </a:r>
          <a:endParaRPr lang="en-GB" noProof="0" dirty="0" smtClean="0">
            <a:ea typeface="ＭＳ Ｐゴシック" pitchFamily="34" charset="-128"/>
          </a:endParaRPr>
        </a:p>
      </dgm:t>
    </dgm:pt>
    <dgm:pt modelId="{8CFDB2FB-F473-44BE-9CB4-7EA38E4A826D}" type="parTrans" cxnId="{FC7C24C6-FA2D-4E5E-80DB-BDAA12332052}">
      <dgm:prSet/>
      <dgm:spPr/>
      <dgm:t>
        <a:bodyPr/>
        <a:lstStyle/>
        <a:p>
          <a:endParaRPr lang="en-GB"/>
        </a:p>
      </dgm:t>
    </dgm:pt>
    <dgm:pt modelId="{D3C058CD-03C3-4BEA-9DB4-EC58336D78D7}" type="sibTrans" cxnId="{FC7C24C6-FA2D-4E5E-80DB-BDAA12332052}">
      <dgm:prSet/>
      <dgm:spPr/>
      <dgm:t>
        <a:bodyPr/>
        <a:lstStyle/>
        <a:p>
          <a:endParaRPr lang="en-GB"/>
        </a:p>
      </dgm:t>
    </dgm:pt>
    <dgm:pt modelId="{4321D29A-2E08-415A-A6F3-920C70EC3FF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prstDash val="dash"/>
        </a:ln>
      </dgm:spPr>
      <dgm:t>
        <a:bodyPr/>
        <a:lstStyle/>
        <a:p>
          <a:r>
            <a:rPr lang="en-GB" sz="1400" i="1" noProof="0" dirty="0" smtClean="0">
              <a:ea typeface="ＭＳ Ｐゴシック" pitchFamily="34" charset="-128"/>
            </a:rPr>
            <a:t>Additional Units maybe used, but then the conversion factors as described in EN ISO 13443 shall apply</a:t>
          </a:r>
        </a:p>
      </dgm:t>
    </dgm:pt>
    <dgm:pt modelId="{13DA60CE-E3C9-4657-BA09-83F06086BA45}" type="parTrans" cxnId="{2586FF51-264F-4AE6-9827-3DA3282F38FF}">
      <dgm:prSet/>
      <dgm:spPr/>
      <dgm:t>
        <a:bodyPr/>
        <a:lstStyle/>
        <a:p>
          <a:endParaRPr lang="en-GB"/>
        </a:p>
      </dgm:t>
    </dgm:pt>
    <dgm:pt modelId="{D4415DFA-3F29-4EDD-8E07-7C00701DE4EE}" type="sibTrans" cxnId="{2586FF51-264F-4AE6-9827-3DA3282F38FF}">
      <dgm:prSet/>
      <dgm:spPr/>
      <dgm:t>
        <a:bodyPr/>
        <a:lstStyle/>
        <a:p>
          <a:endParaRPr lang="en-GB"/>
        </a:p>
      </dgm:t>
    </dgm:pt>
    <dgm:pt modelId="{EA2413EB-98CD-48BE-8A25-54912B6B29D4}">
      <dgm:prSet phldrT="[Text]"/>
      <dgm:spPr/>
      <dgm:t>
        <a:bodyPr/>
        <a:lstStyle/>
        <a:p>
          <a:r>
            <a:rPr lang="en-GB" noProof="0" dirty="0" smtClean="0"/>
            <a:t>Scope: any data exchange or publication related to 715/2009</a:t>
          </a:r>
          <a:endParaRPr lang="en-GB" noProof="0" dirty="0"/>
        </a:p>
      </dgm:t>
    </dgm:pt>
    <dgm:pt modelId="{C2CB7D2B-234D-4285-AF15-F66658482015}" type="parTrans" cxnId="{8483D084-79BE-4B42-8C69-55D7F350475A}">
      <dgm:prSet/>
      <dgm:spPr/>
      <dgm:t>
        <a:bodyPr/>
        <a:lstStyle/>
        <a:p>
          <a:endParaRPr lang="en-GB"/>
        </a:p>
      </dgm:t>
    </dgm:pt>
    <dgm:pt modelId="{784CFD57-0E18-44EA-A900-5D3665A7B9BC}" type="sibTrans" cxnId="{8483D084-79BE-4B42-8C69-55D7F350475A}">
      <dgm:prSet/>
      <dgm:spPr/>
      <dgm:t>
        <a:bodyPr/>
        <a:lstStyle/>
        <a:p>
          <a:endParaRPr lang="en-GB"/>
        </a:p>
      </dgm:t>
    </dgm:pt>
    <dgm:pt modelId="{E4153E61-4354-4304-8738-46E12E9BA6BB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prstDash val="dash"/>
        </a:ln>
      </dgm:spPr>
      <dgm:t>
        <a:bodyPr/>
        <a:lstStyle/>
        <a:p>
          <a:r>
            <a:rPr lang="en-GB" sz="1400" i="1" smtClean="0">
              <a:solidFill>
                <a:schemeClr val="tx1"/>
              </a:solidFill>
            </a:rPr>
            <a:t>Other reference conditions may be used for MS connected only to one other MS</a:t>
          </a:r>
          <a:endParaRPr lang="en-GB" sz="1400" i="1" noProof="0" dirty="0" smtClean="0">
            <a:ea typeface="ＭＳ Ｐゴシック" pitchFamily="34" charset="-128"/>
          </a:endParaRPr>
        </a:p>
      </dgm:t>
    </dgm:pt>
    <dgm:pt modelId="{194CB56B-2726-4167-AAC0-38732BC882E1}" type="parTrans" cxnId="{C8D48AB3-DE01-48BD-A3C8-56BC2B757464}">
      <dgm:prSet/>
      <dgm:spPr/>
      <dgm:t>
        <a:bodyPr/>
        <a:lstStyle/>
        <a:p>
          <a:endParaRPr lang="en-GB"/>
        </a:p>
      </dgm:t>
    </dgm:pt>
    <dgm:pt modelId="{47286FCE-27AF-4552-B5E0-5ED1D70D0858}" type="sibTrans" cxnId="{C8D48AB3-DE01-48BD-A3C8-56BC2B757464}">
      <dgm:prSet/>
      <dgm:spPr/>
      <dgm:t>
        <a:bodyPr/>
        <a:lstStyle/>
        <a:p>
          <a:endParaRPr lang="en-GB"/>
        </a:p>
      </dgm:t>
    </dgm:pt>
    <dgm:pt modelId="{67EB6913-ACFD-4C78-B9A7-C55CBA24855D}" type="pres">
      <dgm:prSet presAssocID="{3E4BCD0F-5BDB-4FAA-9614-59CDE9E538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9D9601D-9D3C-4AA0-99B2-6CD0AA9AFD04}" type="pres">
      <dgm:prSet presAssocID="{EA2413EB-98CD-48BE-8A25-54912B6B29D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6407CB-4650-4783-8D21-DB226D27F854}" type="pres">
      <dgm:prSet presAssocID="{784CFD57-0E18-44EA-A900-5D3665A7B9BC}" presName="spacer" presStyleCnt="0"/>
      <dgm:spPr/>
    </dgm:pt>
    <dgm:pt modelId="{4FD93255-E8F6-46F5-B290-29BEB37217FA}" type="pres">
      <dgm:prSet presAssocID="{80A6F4CA-AA2B-467C-B1D7-B03AA25D246F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447F054-82AF-418A-8115-5675EE39B951}" type="pres">
      <dgm:prSet presAssocID="{8660BDC3-F49C-484C-86F6-0ED200FA6D3A}" presName="spacer" presStyleCnt="0"/>
      <dgm:spPr/>
    </dgm:pt>
    <dgm:pt modelId="{5240B2A5-9A04-4D24-ABFA-932D03BD05E9}" type="pres">
      <dgm:prSet presAssocID="{855F2BC9-E804-4E46-8B65-F1A7EFFDA497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B224D1-5B58-4C67-8C94-42E7B0F15630}" type="pres">
      <dgm:prSet presAssocID="{FBD67FEB-36B6-456B-8577-E57B792DBF51}" presName="spacer" presStyleCnt="0"/>
      <dgm:spPr/>
    </dgm:pt>
    <dgm:pt modelId="{702AF32A-7D4A-4B69-BC07-9F3EA94E6AA0}" type="pres">
      <dgm:prSet presAssocID="{4286A544-7A1A-4450-9AB2-36870C451E6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A658148-8382-4406-A822-63C84764AC33}" type="pres">
      <dgm:prSet presAssocID="{D3C058CD-03C3-4BEA-9DB4-EC58336D78D7}" presName="spacer" presStyleCnt="0"/>
      <dgm:spPr/>
    </dgm:pt>
    <dgm:pt modelId="{FC9FCEF2-E8A9-40FF-8729-438D63775AEE}" type="pres">
      <dgm:prSet presAssocID="{4321D29A-2E08-415A-A6F3-920C70EC3FF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8361CE-088A-4FE0-B111-1E38856EB3EF}" type="pres">
      <dgm:prSet presAssocID="{D4415DFA-3F29-4EDD-8E07-7C00701DE4EE}" presName="spacer" presStyleCnt="0"/>
      <dgm:spPr/>
    </dgm:pt>
    <dgm:pt modelId="{58C60B43-4114-4681-B864-077492B61E9F}" type="pres">
      <dgm:prSet presAssocID="{E4153E61-4354-4304-8738-46E12E9BA6B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483D084-79BE-4B42-8C69-55D7F350475A}" srcId="{3E4BCD0F-5BDB-4FAA-9614-59CDE9E5385C}" destId="{EA2413EB-98CD-48BE-8A25-54912B6B29D4}" srcOrd="0" destOrd="0" parTransId="{C2CB7D2B-234D-4285-AF15-F66658482015}" sibTransId="{784CFD57-0E18-44EA-A900-5D3665A7B9BC}"/>
    <dgm:cxn modelId="{07CD731D-957A-41CF-8700-98297ADF369E}" type="presOf" srcId="{80A6F4CA-AA2B-467C-B1D7-B03AA25D246F}" destId="{4FD93255-E8F6-46F5-B290-29BEB37217FA}" srcOrd="0" destOrd="0" presId="urn:microsoft.com/office/officeart/2005/8/layout/vList2"/>
    <dgm:cxn modelId="{5765BFFB-06CD-4BAC-83C9-B5326C7BB7D9}" type="presOf" srcId="{4321D29A-2E08-415A-A6F3-920C70EC3FF4}" destId="{FC9FCEF2-E8A9-40FF-8729-438D63775AEE}" srcOrd="0" destOrd="0" presId="urn:microsoft.com/office/officeart/2005/8/layout/vList2"/>
    <dgm:cxn modelId="{C8D48AB3-DE01-48BD-A3C8-56BC2B757464}" srcId="{3E4BCD0F-5BDB-4FAA-9614-59CDE9E5385C}" destId="{E4153E61-4354-4304-8738-46E12E9BA6BB}" srcOrd="5" destOrd="0" parTransId="{194CB56B-2726-4167-AAC0-38732BC882E1}" sibTransId="{47286FCE-27AF-4552-B5E0-5ED1D70D0858}"/>
    <dgm:cxn modelId="{CEE5E0CD-330D-4DBD-A0F6-C6523011ED47}" type="presOf" srcId="{4286A544-7A1A-4450-9AB2-36870C451E66}" destId="{702AF32A-7D4A-4B69-BC07-9F3EA94E6AA0}" srcOrd="0" destOrd="0" presId="urn:microsoft.com/office/officeart/2005/8/layout/vList2"/>
    <dgm:cxn modelId="{886E33A6-047F-48DD-9DCB-5119901E91F2}" type="presOf" srcId="{EA2413EB-98CD-48BE-8A25-54912B6B29D4}" destId="{D9D9601D-9D3C-4AA0-99B2-6CD0AA9AFD04}" srcOrd="0" destOrd="0" presId="urn:microsoft.com/office/officeart/2005/8/layout/vList2"/>
    <dgm:cxn modelId="{E8C8050B-F7B5-45A2-BD90-ACF0CBAF7CEE}" type="presOf" srcId="{E4153E61-4354-4304-8738-46E12E9BA6BB}" destId="{58C60B43-4114-4681-B864-077492B61E9F}" srcOrd="0" destOrd="0" presId="urn:microsoft.com/office/officeart/2005/8/layout/vList2"/>
    <dgm:cxn modelId="{F2102FE0-F339-4A03-8E1D-2CA38577C230}" srcId="{3E4BCD0F-5BDB-4FAA-9614-59CDE9E5385C}" destId="{80A6F4CA-AA2B-467C-B1D7-B03AA25D246F}" srcOrd="1" destOrd="0" parTransId="{9132FDD0-087C-4DB1-9A6A-9FA74B5BE7EC}" sibTransId="{8660BDC3-F49C-484C-86F6-0ED200FA6D3A}"/>
    <dgm:cxn modelId="{1D09F89D-312D-4A58-AB98-D954181E63B9}" type="presOf" srcId="{855F2BC9-E804-4E46-8B65-F1A7EFFDA497}" destId="{5240B2A5-9A04-4D24-ABFA-932D03BD05E9}" srcOrd="0" destOrd="0" presId="urn:microsoft.com/office/officeart/2005/8/layout/vList2"/>
    <dgm:cxn modelId="{FC7C24C6-FA2D-4E5E-80DB-BDAA12332052}" srcId="{3E4BCD0F-5BDB-4FAA-9614-59CDE9E5385C}" destId="{4286A544-7A1A-4450-9AB2-36870C451E66}" srcOrd="3" destOrd="0" parTransId="{8CFDB2FB-F473-44BE-9CB4-7EA38E4A826D}" sibTransId="{D3C058CD-03C3-4BEA-9DB4-EC58336D78D7}"/>
    <dgm:cxn modelId="{BE45337D-E134-4F47-8271-938FF2351F9C}" srcId="{3E4BCD0F-5BDB-4FAA-9614-59CDE9E5385C}" destId="{855F2BC9-E804-4E46-8B65-F1A7EFFDA497}" srcOrd="2" destOrd="0" parTransId="{AE1E9CB5-BBC8-46F7-9ACC-5477B6B4A8A1}" sibTransId="{FBD67FEB-36B6-456B-8577-E57B792DBF51}"/>
    <dgm:cxn modelId="{2586FF51-264F-4AE6-9827-3DA3282F38FF}" srcId="{3E4BCD0F-5BDB-4FAA-9614-59CDE9E5385C}" destId="{4321D29A-2E08-415A-A6F3-920C70EC3FF4}" srcOrd="4" destOrd="0" parTransId="{13DA60CE-E3C9-4657-BA09-83F06086BA45}" sibTransId="{D4415DFA-3F29-4EDD-8E07-7C00701DE4EE}"/>
    <dgm:cxn modelId="{18132862-D719-4423-B1DB-A11F0F4D1468}" type="presOf" srcId="{3E4BCD0F-5BDB-4FAA-9614-59CDE9E5385C}" destId="{67EB6913-ACFD-4C78-B9A7-C55CBA24855D}" srcOrd="0" destOrd="0" presId="urn:microsoft.com/office/officeart/2005/8/layout/vList2"/>
    <dgm:cxn modelId="{2139CAF7-0551-4C15-9B6A-334E9147948F}" type="presParOf" srcId="{67EB6913-ACFD-4C78-B9A7-C55CBA24855D}" destId="{D9D9601D-9D3C-4AA0-99B2-6CD0AA9AFD04}" srcOrd="0" destOrd="0" presId="urn:microsoft.com/office/officeart/2005/8/layout/vList2"/>
    <dgm:cxn modelId="{04578952-FFB1-40CB-89CA-A2A6FDBC4899}" type="presParOf" srcId="{67EB6913-ACFD-4C78-B9A7-C55CBA24855D}" destId="{526407CB-4650-4783-8D21-DB226D27F854}" srcOrd="1" destOrd="0" presId="urn:microsoft.com/office/officeart/2005/8/layout/vList2"/>
    <dgm:cxn modelId="{E10E0840-F12F-433A-9CB0-AE22270ADC5F}" type="presParOf" srcId="{67EB6913-ACFD-4C78-B9A7-C55CBA24855D}" destId="{4FD93255-E8F6-46F5-B290-29BEB37217FA}" srcOrd="2" destOrd="0" presId="urn:microsoft.com/office/officeart/2005/8/layout/vList2"/>
    <dgm:cxn modelId="{23BFE364-1B89-45EA-B484-66DAEA997D44}" type="presParOf" srcId="{67EB6913-ACFD-4C78-B9A7-C55CBA24855D}" destId="{7447F054-82AF-418A-8115-5675EE39B951}" srcOrd="3" destOrd="0" presId="urn:microsoft.com/office/officeart/2005/8/layout/vList2"/>
    <dgm:cxn modelId="{0BC931D7-610E-4031-B9E3-6602902F6150}" type="presParOf" srcId="{67EB6913-ACFD-4C78-B9A7-C55CBA24855D}" destId="{5240B2A5-9A04-4D24-ABFA-932D03BD05E9}" srcOrd="4" destOrd="0" presId="urn:microsoft.com/office/officeart/2005/8/layout/vList2"/>
    <dgm:cxn modelId="{C37DA2DB-C5DD-492E-8FDC-B178CEDB5831}" type="presParOf" srcId="{67EB6913-ACFD-4C78-B9A7-C55CBA24855D}" destId="{87B224D1-5B58-4C67-8C94-42E7B0F15630}" srcOrd="5" destOrd="0" presId="urn:microsoft.com/office/officeart/2005/8/layout/vList2"/>
    <dgm:cxn modelId="{CB9B33FB-8EC7-4031-AFCA-87513EFFC559}" type="presParOf" srcId="{67EB6913-ACFD-4C78-B9A7-C55CBA24855D}" destId="{702AF32A-7D4A-4B69-BC07-9F3EA94E6AA0}" srcOrd="6" destOrd="0" presId="urn:microsoft.com/office/officeart/2005/8/layout/vList2"/>
    <dgm:cxn modelId="{814409B1-55F7-460E-BA7F-515A0AC0CAE3}" type="presParOf" srcId="{67EB6913-ACFD-4C78-B9A7-C55CBA24855D}" destId="{7A658148-8382-4406-A822-63C84764AC33}" srcOrd="7" destOrd="0" presId="urn:microsoft.com/office/officeart/2005/8/layout/vList2"/>
    <dgm:cxn modelId="{E56520A7-BA1F-458A-BEAD-0933120C415A}" type="presParOf" srcId="{67EB6913-ACFD-4C78-B9A7-C55CBA24855D}" destId="{FC9FCEF2-E8A9-40FF-8729-438D63775AEE}" srcOrd="8" destOrd="0" presId="urn:microsoft.com/office/officeart/2005/8/layout/vList2"/>
    <dgm:cxn modelId="{DA925F00-3C13-4B0B-872A-CB97A1684670}" type="presParOf" srcId="{67EB6913-ACFD-4C78-B9A7-C55CBA24855D}" destId="{688361CE-088A-4FE0-B111-1E38856EB3EF}" srcOrd="9" destOrd="0" presId="urn:microsoft.com/office/officeart/2005/8/layout/vList2"/>
    <dgm:cxn modelId="{DDAD758D-A927-44D5-AA12-691BACE1977D}" type="presParOf" srcId="{67EB6913-ACFD-4C78-B9A7-C55CBA24855D}" destId="{58C60B43-4114-4681-B864-077492B61E9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3ADF957-7DED-4F33-92F8-7CCCDB0728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59B32DCF-E8DA-42D9-8FE5-926C55075FA4}">
      <dgm:prSet phldrT="[Text]"/>
      <dgm:spPr/>
      <dgm:t>
        <a:bodyPr/>
        <a:lstStyle/>
        <a:p>
          <a:r>
            <a:rPr lang="en-GB" noProof="0" dirty="0" smtClean="0"/>
            <a:t>Managing cross border trade restrictions</a:t>
          </a:r>
          <a:endParaRPr lang="en-GB" b="1" noProof="0" dirty="0">
            <a:solidFill>
              <a:srgbClr val="FFFF00"/>
            </a:solidFill>
          </a:endParaRPr>
        </a:p>
      </dgm:t>
    </dgm:pt>
    <dgm:pt modelId="{6306D879-4EBF-4779-9CC4-F69393510740}" type="parTrans" cxnId="{190B12C0-2A7B-4BDE-A539-52BA64C00807}">
      <dgm:prSet/>
      <dgm:spPr/>
      <dgm:t>
        <a:bodyPr/>
        <a:lstStyle/>
        <a:p>
          <a:endParaRPr lang="fr-BE"/>
        </a:p>
      </dgm:t>
    </dgm:pt>
    <dgm:pt modelId="{FA62CE1F-5C62-4736-AD3A-0E3A1E8456E0}" type="sibTrans" cxnId="{190B12C0-2A7B-4BDE-A539-52BA64C00807}">
      <dgm:prSet/>
      <dgm:spPr/>
      <dgm:t>
        <a:bodyPr/>
        <a:lstStyle/>
        <a:p>
          <a:endParaRPr lang="fr-BE"/>
        </a:p>
      </dgm:t>
    </dgm:pt>
    <dgm:pt modelId="{1AF2A9EE-911D-4EBA-A285-294DBADD0B4B}">
      <dgm:prSet phldrT="[Text]"/>
      <dgm:spPr/>
      <dgm:t>
        <a:bodyPr/>
        <a:lstStyle/>
        <a:p>
          <a:r>
            <a:rPr lang="en-GB" noProof="0" dirty="0" smtClean="0"/>
            <a:t>GQ Data Publication</a:t>
          </a:r>
          <a:endParaRPr lang="en-GB" b="1" noProof="0" dirty="0">
            <a:solidFill>
              <a:srgbClr val="FFFF00"/>
            </a:solidFill>
          </a:endParaRPr>
        </a:p>
      </dgm:t>
    </dgm:pt>
    <dgm:pt modelId="{E70E7726-1913-4891-89DF-D4171DC1724A}" type="parTrans" cxnId="{F0229052-EF1F-47A7-A943-949F19EABC98}">
      <dgm:prSet/>
      <dgm:spPr/>
      <dgm:t>
        <a:bodyPr/>
        <a:lstStyle/>
        <a:p>
          <a:endParaRPr lang="fr-BE"/>
        </a:p>
      </dgm:t>
    </dgm:pt>
    <dgm:pt modelId="{BB485223-C321-4E14-9F3F-DAA24070CAB9}" type="sibTrans" cxnId="{F0229052-EF1F-47A7-A943-949F19EABC98}">
      <dgm:prSet/>
      <dgm:spPr/>
      <dgm:t>
        <a:bodyPr/>
        <a:lstStyle/>
        <a:p>
          <a:endParaRPr lang="fr-BE"/>
        </a:p>
      </dgm:t>
    </dgm:pt>
    <dgm:pt modelId="{3AABF222-20A7-41EC-8C39-55D92C8E68A1}">
      <dgm:prSet phldrT="[Text]"/>
      <dgm:spPr/>
      <dgm:t>
        <a:bodyPr/>
        <a:lstStyle/>
        <a:p>
          <a:r>
            <a:rPr lang="en-GB" noProof="0" smtClean="0"/>
            <a:t>Short Term Monitoring</a:t>
          </a:r>
          <a:endParaRPr lang="en-GB" b="1" noProof="0">
            <a:solidFill>
              <a:srgbClr val="FFFF00"/>
            </a:solidFill>
          </a:endParaRPr>
        </a:p>
      </dgm:t>
    </dgm:pt>
    <dgm:pt modelId="{FCC06FF8-6C03-445D-A1AD-411F84A00FC7}" type="parTrans" cxnId="{2CE38A14-B38A-44A7-9FC8-5476497EB622}">
      <dgm:prSet/>
      <dgm:spPr/>
      <dgm:t>
        <a:bodyPr/>
        <a:lstStyle/>
        <a:p>
          <a:endParaRPr lang="fr-BE"/>
        </a:p>
      </dgm:t>
    </dgm:pt>
    <dgm:pt modelId="{5AB2ADF8-3BD3-4674-BE4B-0E9F13F717FC}" type="sibTrans" cxnId="{2CE38A14-B38A-44A7-9FC8-5476497EB622}">
      <dgm:prSet/>
      <dgm:spPr/>
      <dgm:t>
        <a:bodyPr/>
        <a:lstStyle/>
        <a:p>
          <a:endParaRPr lang="fr-BE"/>
        </a:p>
      </dgm:t>
    </dgm:pt>
    <dgm:pt modelId="{817F48D6-3953-40C0-8AE6-11D73F8D1DCB}">
      <dgm:prSet phldrT="[Text]"/>
      <dgm:spPr/>
      <dgm:t>
        <a:bodyPr/>
        <a:lstStyle/>
        <a:p>
          <a:r>
            <a:rPr lang="en-GB" noProof="0" smtClean="0"/>
            <a:t>Long Term Monitoring</a:t>
          </a:r>
          <a:r>
            <a:rPr lang="en-GB" b="1" noProof="0" smtClean="0">
              <a:solidFill>
                <a:srgbClr val="FFFF00"/>
              </a:solidFill>
            </a:rPr>
            <a:t> </a:t>
          </a:r>
          <a:endParaRPr lang="en-GB" b="1" noProof="0">
            <a:solidFill>
              <a:srgbClr val="FFFF00"/>
            </a:solidFill>
          </a:endParaRPr>
        </a:p>
      </dgm:t>
    </dgm:pt>
    <dgm:pt modelId="{4EC27988-78A9-4B5B-9551-A0EB55427109}" type="parTrans" cxnId="{BF561349-AA4C-4C5B-AC57-30ECC4E61B88}">
      <dgm:prSet/>
      <dgm:spPr/>
      <dgm:t>
        <a:bodyPr/>
        <a:lstStyle/>
        <a:p>
          <a:endParaRPr lang="fr-BE"/>
        </a:p>
      </dgm:t>
    </dgm:pt>
    <dgm:pt modelId="{3B88359E-E49D-4CC1-B6FA-64911F067AF5}" type="sibTrans" cxnId="{BF561349-AA4C-4C5B-AC57-30ECC4E61B88}">
      <dgm:prSet/>
      <dgm:spPr/>
      <dgm:t>
        <a:bodyPr/>
        <a:lstStyle/>
        <a:p>
          <a:endParaRPr lang="fr-BE"/>
        </a:p>
      </dgm:t>
    </dgm:pt>
    <dgm:pt modelId="{AF5141F5-46BE-4C24-B361-EB3ED2F66A4B}" type="pres">
      <dgm:prSet presAssocID="{03ADF957-7DED-4F33-92F8-7CCCDB0728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BE"/>
        </a:p>
      </dgm:t>
    </dgm:pt>
    <dgm:pt modelId="{97723861-3D09-4FE8-B972-EB99EA25B961}" type="pres">
      <dgm:prSet presAssocID="{59B32DCF-E8DA-42D9-8FE5-926C55075FA4}" presName="parentText" presStyleLbl="node1" presStyleIdx="0" presStyleCnt="4" custScaleY="26824" custLinFactY="-41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77233C56-5F0A-4B09-8CE7-E69DDE7CF8D8}" type="pres">
      <dgm:prSet presAssocID="{FA62CE1F-5C62-4736-AD3A-0E3A1E8456E0}" presName="spacer" presStyleCnt="0"/>
      <dgm:spPr/>
    </dgm:pt>
    <dgm:pt modelId="{89A09602-24EE-430A-B8C8-EA1301BF176F}" type="pres">
      <dgm:prSet presAssocID="{1AF2A9EE-911D-4EBA-A285-294DBADD0B4B}" presName="parentText" presStyleLbl="node1" presStyleIdx="1" presStyleCnt="4" custScaleY="19597" custLinFactY="-231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D43CBF3E-13E1-4C95-8CC1-D29D4F245CA6}" type="pres">
      <dgm:prSet presAssocID="{BB485223-C321-4E14-9F3F-DAA24070CAB9}" presName="spacer" presStyleCnt="0"/>
      <dgm:spPr/>
    </dgm:pt>
    <dgm:pt modelId="{2051BF03-AB7B-4508-B74F-591434ED44D7}" type="pres">
      <dgm:prSet presAssocID="{3AABF222-20A7-41EC-8C39-55D92C8E68A1}" presName="parentText" presStyleLbl="node1" presStyleIdx="2" presStyleCnt="4" custScaleY="23151" custLinFactY="-183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CAB9A2A5-C245-4BC1-A0A3-0EFA858FB23E}" type="pres">
      <dgm:prSet presAssocID="{5AB2ADF8-3BD3-4674-BE4B-0E9F13F717FC}" presName="spacer" presStyleCnt="0"/>
      <dgm:spPr/>
    </dgm:pt>
    <dgm:pt modelId="{E96EA6AF-4A7B-4710-B14C-97ADBEA0DA86}" type="pres">
      <dgm:prSet presAssocID="{817F48D6-3953-40C0-8AE6-11D73F8D1DCB}" presName="parentText" presStyleLbl="node1" presStyleIdx="3" presStyleCnt="4" custScaleY="15609" custLinFactY="-1076" custLinFactNeighborX="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</dgm:ptLst>
  <dgm:cxnLst>
    <dgm:cxn modelId="{BF561349-AA4C-4C5B-AC57-30ECC4E61B88}" srcId="{03ADF957-7DED-4F33-92F8-7CCCDB072801}" destId="{817F48D6-3953-40C0-8AE6-11D73F8D1DCB}" srcOrd="3" destOrd="0" parTransId="{4EC27988-78A9-4B5B-9551-A0EB55427109}" sibTransId="{3B88359E-E49D-4CC1-B6FA-64911F067AF5}"/>
    <dgm:cxn modelId="{190B12C0-2A7B-4BDE-A539-52BA64C00807}" srcId="{03ADF957-7DED-4F33-92F8-7CCCDB072801}" destId="{59B32DCF-E8DA-42D9-8FE5-926C55075FA4}" srcOrd="0" destOrd="0" parTransId="{6306D879-4EBF-4779-9CC4-F69393510740}" sibTransId="{FA62CE1F-5C62-4736-AD3A-0E3A1E8456E0}"/>
    <dgm:cxn modelId="{E5479AC3-5D18-4819-9A47-BF01B9FBB4A6}" type="presOf" srcId="{817F48D6-3953-40C0-8AE6-11D73F8D1DCB}" destId="{E96EA6AF-4A7B-4710-B14C-97ADBEA0DA86}" srcOrd="0" destOrd="0" presId="urn:microsoft.com/office/officeart/2005/8/layout/vList2"/>
    <dgm:cxn modelId="{F25CAB6C-18D7-4070-AF6B-D20794B882F7}" type="presOf" srcId="{3AABF222-20A7-41EC-8C39-55D92C8E68A1}" destId="{2051BF03-AB7B-4508-B74F-591434ED44D7}" srcOrd="0" destOrd="0" presId="urn:microsoft.com/office/officeart/2005/8/layout/vList2"/>
    <dgm:cxn modelId="{73B22B9A-6431-4D01-9F97-6030D63C7763}" type="presOf" srcId="{03ADF957-7DED-4F33-92F8-7CCCDB072801}" destId="{AF5141F5-46BE-4C24-B361-EB3ED2F66A4B}" srcOrd="0" destOrd="0" presId="urn:microsoft.com/office/officeart/2005/8/layout/vList2"/>
    <dgm:cxn modelId="{7FEC29A6-387B-4519-A751-B75BB7030146}" type="presOf" srcId="{1AF2A9EE-911D-4EBA-A285-294DBADD0B4B}" destId="{89A09602-24EE-430A-B8C8-EA1301BF176F}" srcOrd="0" destOrd="0" presId="urn:microsoft.com/office/officeart/2005/8/layout/vList2"/>
    <dgm:cxn modelId="{F0229052-EF1F-47A7-A943-949F19EABC98}" srcId="{03ADF957-7DED-4F33-92F8-7CCCDB072801}" destId="{1AF2A9EE-911D-4EBA-A285-294DBADD0B4B}" srcOrd="1" destOrd="0" parTransId="{E70E7726-1913-4891-89DF-D4171DC1724A}" sibTransId="{BB485223-C321-4E14-9F3F-DAA24070CAB9}"/>
    <dgm:cxn modelId="{00574FF7-5416-4081-A629-8B91F573B2ED}" type="presOf" srcId="{59B32DCF-E8DA-42D9-8FE5-926C55075FA4}" destId="{97723861-3D09-4FE8-B972-EB99EA25B961}" srcOrd="0" destOrd="0" presId="urn:microsoft.com/office/officeart/2005/8/layout/vList2"/>
    <dgm:cxn modelId="{2CE38A14-B38A-44A7-9FC8-5476497EB622}" srcId="{03ADF957-7DED-4F33-92F8-7CCCDB072801}" destId="{3AABF222-20A7-41EC-8C39-55D92C8E68A1}" srcOrd="2" destOrd="0" parTransId="{FCC06FF8-6C03-445D-A1AD-411F84A00FC7}" sibTransId="{5AB2ADF8-3BD3-4674-BE4B-0E9F13F717FC}"/>
    <dgm:cxn modelId="{AF6F6916-2BE8-448C-9AD9-64069C70ED4D}" type="presParOf" srcId="{AF5141F5-46BE-4C24-B361-EB3ED2F66A4B}" destId="{97723861-3D09-4FE8-B972-EB99EA25B961}" srcOrd="0" destOrd="0" presId="urn:microsoft.com/office/officeart/2005/8/layout/vList2"/>
    <dgm:cxn modelId="{378DD78A-433A-4A47-9DB3-7F4349E4DC16}" type="presParOf" srcId="{AF5141F5-46BE-4C24-B361-EB3ED2F66A4B}" destId="{77233C56-5F0A-4B09-8CE7-E69DDE7CF8D8}" srcOrd="1" destOrd="0" presId="urn:microsoft.com/office/officeart/2005/8/layout/vList2"/>
    <dgm:cxn modelId="{55727C1D-2B52-4FAB-ADDB-51FC694E6508}" type="presParOf" srcId="{AF5141F5-46BE-4C24-B361-EB3ED2F66A4B}" destId="{89A09602-24EE-430A-B8C8-EA1301BF176F}" srcOrd="2" destOrd="0" presId="urn:microsoft.com/office/officeart/2005/8/layout/vList2"/>
    <dgm:cxn modelId="{B2D6F495-7AC9-4AE9-923E-000E0968E121}" type="presParOf" srcId="{AF5141F5-46BE-4C24-B361-EB3ED2F66A4B}" destId="{D43CBF3E-13E1-4C95-8CC1-D29D4F245CA6}" srcOrd="3" destOrd="0" presId="urn:microsoft.com/office/officeart/2005/8/layout/vList2"/>
    <dgm:cxn modelId="{D5656C40-C882-4468-A07A-1CC5FD13CB22}" type="presParOf" srcId="{AF5141F5-46BE-4C24-B361-EB3ED2F66A4B}" destId="{2051BF03-AB7B-4508-B74F-591434ED44D7}" srcOrd="4" destOrd="0" presId="urn:microsoft.com/office/officeart/2005/8/layout/vList2"/>
    <dgm:cxn modelId="{D31A6EC1-9225-4299-8FA4-2A375A545B65}" type="presParOf" srcId="{AF5141F5-46BE-4C24-B361-EB3ED2F66A4B}" destId="{CAB9A2A5-C245-4BC1-A0A3-0EFA858FB23E}" srcOrd="5" destOrd="0" presId="urn:microsoft.com/office/officeart/2005/8/layout/vList2"/>
    <dgm:cxn modelId="{3EA167EC-D944-48E7-9484-710915F57860}" type="presParOf" srcId="{AF5141F5-46BE-4C24-B361-EB3ED2F66A4B}" destId="{E96EA6AF-4A7B-4710-B14C-97ADBEA0DA8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13373C0A-47B8-4BBC-983E-62394F5A5E2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70D6F981-EAFA-4BEB-B99C-F5D51BDF17A5}" type="parTrans" cxnId="{0C5B3090-0942-431A-8128-8C29655C3961}">
      <dgm:prSet/>
      <dgm:spPr/>
      <dgm:t>
        <a:bodyPr/>
        <a:lstStyle/>
        <a:p>
          <a:endParaRPr lang="en-GB"/>
        </a:p>
      </dgm:t>
    </dgm:pt>
    <dgm:pt modelId="{111CEAC9-C7B2-4F4D-B917-C7F47BA93F16}" type="sibTrans" cxnId="{0C5B3090-0942-431A-8128-8C29655C3961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X="-238" custLinFactNeighborY="-129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7B6B27D2-1D6D-4D60-AEF7-EBFEF7CD39FB}" type="pres">
      <dgm:prSet presAssocID="{13373C0A-47B8-4BBC-983E-62394F5A5E2C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E4513D5-5981-417A-A4BD-1FD4B67C0BBA}" type="pres">
      <dgm:prSet presAssocID="{13373C0A-47B8-4BBC-983E-62394F5A5E2C}" presName="accent_6" presStyleCnt="0"/>
      <dgm:spPr/>
    </dgm:pt>
    <dgm:pt modelId="{45B11F92-14F7-4FC7-892E-8DF796F0BBC2}" type="pres">
      <dgm:prSet presAssocID="{13373C0A-47B8-4BBC-983E-62394F5A5E2C}" presName="accentRepeatNode" presStyleLbl="solidFgAcc1" presStyleIdx="5" presStyleCnt="6"/>
      <dgm:spPr/>
    </dgm:pt>
  </dgm:ptLst>
  <dgm:cxnLst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91BCC2F6-B38B-4F02-B6F9-63976BD1DED8}" type="presOf" srcId="{13373C0A-47B8-4BBC-983E-62394F5A5E2C}" destId="{7B6B27D2-1D6D-4D60-AEF7-EBFEF7CD39FB}" srcOrd="0" destOrd="0" presId="urn:microsoft.com/office/officeart/2008/layout/VerticalCurvedList"/>
    <dgm:cxn modelId="{0C5B3090-0942-431A-8128-8C29655C3961}" srcId="{22BA0BC6-03D8-4D64-921B-98B9D64F267A}" destId="{13373C0A-47B8-4BBC-983E-62394F5A5E2C}" srcOrd="5" destOrd="0" parTransId="{70D6F981-EAFA-4BEB-B99C-F5D51BDF17A5}" sibTransId="{111CEAC9-C7B2-4F4D-B917-C7F47BA93F16}"/>
    <dgm:cxn modelId="{1E8AF873-074D-4A22-902D-23AF50DBEB1E}" type="presOf" srcId="{22BA0BC6-03D8-4D64-921B-98B9D64F267A}" destId="{879D05F1-8B40-4A9B-BF89-D14481837F64}" srcOrd="0" destOrd="0" presId="urn:microsoft.com/office/officeart/2008/layout/VerticalCurvedList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0FA2C69C-BDD0-4F3C-8C4C-0C91C943623B}" type="presOf" srcId="{12181284-C4C1-4F88-A83B-F93D6A2338C5}" destId="{AE29EAF9-BAEF-450E-9558-CD8FA1A8670F}" srcOrd="0" destOrd="0" presId="urn:microsoft.com/office/officeart/2008/layout/VerticalCurvedList"/>
    <dgm:cxn modelId="{D4CA4849-B2D1-41C1-84AE-DFE9DDC2A6EE}" type="presOf" srcId="{B8E194D1-0547-4990-85AD-BFD910790DAA}" destId="{266D6821-77BD-4F8D-8457-BD37CEE2B2FA}" srcOrd="0" destOrd="0" presId="urn:microsoft.com/office/officeart/2008/layout/VerticalCurvedList"/>
    <dgm:cxn modelId="{B336789A-5F4D-4F87-80D8-7FDA8DF349F0}" type="presOf" srcId="{DAAD3D9C-04DA-4B5E-877B-BEC84556B735}" destId="{552178FC-79D1-4D88-A818-53476307BD4E}" srcOrd="0" destOrd="0" presId="urn:microsoft.com/office/officeart/2008/layout/VerticalCurvedList"/>
    <dgm:cxn modelId="{046FBCD6-15C3-49E0-A0E8-D1406406DCB9}" type="presOf" srcId="{A5ECE4B2-A090-4DC2-B700-7767B3CCD96E}" destId="{9844D205-D119-4537-8375-520949048E1B}" srcOrd="0" destOrd="0" presId="urn:microsoft.com/office/officeart/2008/layout/VerticalCurvedList"/>
    <dgm:cxn modelId="{EBF3A9A4-A078-4F37-943B-1AC04CF843A1}" type="presOf" srcId="{DF80CB6A-63F8-47F4-B4A4-66ECB35415DC}" destId="{7C99B10B-BBE4-478E-9624-1147577BBC43}" srcOrd="0" destOrd="0" presId="urn:microsoft.com/office/officeart/2008/layout/VerticalCurvedList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D37814A8-A46C-4790-AF13-8F2CFBC6D589}" type="presOf" srcId="{5A98AB99-04FA-4B47-B4C2-DF532E21709A}" destId="{DEDD0FCE-DD89-4F77-B801-60862A160A66}" srcOrd="0" destOrd="0" presId="urn:microsoft.com/office/officeart/2008/layout/VerticalCurvedList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CB304702-657B-4678-B5B3-7D7CC812606E}" type="presParOf" srcId="{879D05F1-8B40-4A9B-BF89-D14481837F64}" destId="{101AA0E5-CC67-4CE3-B5B7-2BAF70A54303}" srcOrd="0" destOrd="0" presId="urn:microsoft.com/office/officeart/2008/layout/VerticalCurvedList"/>
    <dgm:cxn modelId="{846A340A-1BB8-402A-87D9-DC8C8809D353}" type="presParOf" srcId="{101AA0E5-CC67-4CE3-B5B7-2BAF70A54303}" destId="{7A1FA92B-52A6-42CD-A53B-28128BEEB207}" srcOrd="0" destOrd="0" presId="urn:microsoft.com/office/officeart/2008/layout/VerticalCurvedList"/>
    <dgm:cxn modelId="{5FDB2C84-AA1E-4EA9-B9CC-1C254A9035F7}" type="presParOf" srcId="{7A1FA92B-52A6-42CD-A53B-28128BEEB207}" destId="{754A2A1C-0E25-4A4C-9750-788F4403CB42}" srcOrd="0" destOrd="0" presId="urn:microsoft.com/office/officeart/2008/layout/VerticalCurvedList"/>
    <dgm:cxn modelId="{E761C7CE-1EDE-44B1-873D-0B63BC9BDDEF}" type="presParOf" srcId="{7A1FA92B-52A6-42CD-A53B-28128BEEB207}" destId="{9844D205-D119-4537-8375-520949048E1B}" srcOrd="1" destOrd="0" presId="urn:microsoft.com/office/officeart/2008/layout/VerticalCurvedList"/>
    <dgm:cxn modelId="{07860414-1D37-4B73-9876-5D03293B7274}" type="presParOf" srcId="{7A1FA92B-52A6-42CD-A53B-28128BEEB207}" destId="{19A68F9C-CB22-4201-A3A2-B8F8A6B38092}" srcOrd="2" destOrd="0" presId="urn:microsoft.com/office/officeart/2008/layout/VerticalCurvedList"/>
    <dgm:cxn modelId="{EA7DA620-CB07-492B-95DE-354CA950947A}" type="presParOf" srcId="{7A1FA92B-52A6-42CD-A53B-28128BEEB207}" destId="{694BA044-589F-425A-AC3F-80363BBA6D8C}" srcOrd="3" destOrd="0" presId="urn:microsoft.com/office/officeart/2008/layout/VerticalCurvedList"/>
    <dgm:cxn modelId="{1C00F02E-3DA7-4091-AA0D-EFD723CFA76C}" type="presParOf" srcId="{101AA0E5-CC67-4CE3-B5B7-2BAF70A54303}" destId="{DEDD0FCE-DD89-4F77-B801-60862A160A66}" srcOrd="1" destOrd="0" presId="urn:microsoft.com/office/officeart/2008/layout/VerticalCurvedList"/>
    <dgm:cxn modelId="{6F5860B0-5DBB-4F36-8432-9F3906A0655A}" type="presParOf" srcId="{101AA0E5-CC67-4CE3-B5B7-2BAF70A54303}" destId="{0C2DC63B-014C-4377-98B3-A22C3379EE17}" srcOrd="2" destOrd="0" presId="urn:microsoft.com/office/officeart/2008/layout/VerticalCurvedList"/>
    <dgm:cxn modelId="{BDDF6E75-86CB-4FD7-809E-EF073F3626DE}" type="presParOf" srcId="{0C2DC63B-014C-4377-98B3-A22C3379EE17}" destId="{1B3EE61A-8D6D-4512-8754-77D5FB3C70FF}" srcOrd="0" destOrd="0" presId="urn:microsoft.com/office/officeart/2008/layout/VerticalCurvedList"/>
    <dgm:cxn modelId="{84A6B339-5FCE-4954-A501-1F633A8C2200}" type="presParOf" srcId="{101AA0E5-CC67-4CE3-B5B7-2BAF70A54303}" destId="{7C99B10B-BBE4-478E-9624-1147577BBC43}" srcOrd="3" destOrd="0" presId="urn:microsoft.com/office/officeart/2008/layout/VerticalCurvedList"/>
    <dgm:cxn modelId="{FCA727AD-CDDA-4014-812D-CA090F49CF56}" type="presParOf" srcId="{101AA0E5-CC67-4CE3-B5B7-2BAF70A54303}" destId="{C46B9F2D-0B3A-464E-AEC3-75CF356F6A91}" srcOrd="4" destOrd="0" presId="urn:microsoft.com/office/officeart/2008/layout/VerticalCurvedList"/>
    <dgm:cxn modelId="{D0F3572A-FAA8-4701-A479-5FF07315DC21}" type="presParOf" srcId="{C46B9F2D-0B3A-464E-AEC3-75CF356F6A91}" destId="{64CDFE2B-BA45-4F8F-A54A-A228B2DBBC75}" srcOrd="0" destOrd="0" presId="urn:microsoft.com/office/officeart/2008/layout/VerticalCurvedList"/>
    <dgm:cxn modelId="{70037B41-26AC-4329-B5E1-94592EC5571A}" type="presParOf" srcId="{101AA0E5-CC67-4CE3-B5B7-2BAF70A54303}" destId="{552178FC-79D1-4D88-A818-53476307BD4E}" srcOrd="5" destOrd="0" presId="urn:microsoft.com/office/officeart/2008/layout/VerticalCurvedList"/>
    <dgm:cxn modelId="{7B59C8EE-1578-4C09-A479-9F7017FF7939}" type="presParOf" srcId="{101AA0E5-CC67-4CE3-B5B7-2BAF70A54303}" destId="{1AF2EA64-CECC-47FC-AD9A-89AEC69C61F9}" srcOrd="6" destOrd="0" presId="urn:microsoft.com/office/officeart/2008/layout/VerticalCurvedList"/>
    <dgm:cxn modelId="{95D929CF-DB2B-4C72-93CC-24E087A3F8A5}" type="presParOf" srcId="{1AF2EA64-CECC-47FC-AD9A-89AEC69C61F9}" destId="{69C4C969-1F2B-47B5-B0D5-5D04474335CF}" srcOrd="0" destOrd="0" presId="urn:microsoft.com/office/officeart/2008/layout/VerticalCurvedList"/>
    <dgm:cxn modelId="{9DA00EE5-25F9-41F8-9D89-D05D935E5C97}" type="presParOf" srcId="{101AA0E5-CC67-4CE3-B5B7-2BAF70A54303}" destId="{AE29EAF9-BAEF-450E-9558-CD8FA1A8670F}" srcOrd="7" destOrd="0" presId="urn:microsoft.com/office/officeart/2008/layout/VerticalCurvedList"/>
    <dgm:cxn modelId="{E84587E0-8688-46A0-89B1-2EDD43E04F77}" type="presParOf" srcId="{101AA0E5-CC67-4CE3-B5B7-2BAF70A54303}" destId="{D661FC52-936C-4FAB-8503-862E9A2445BE}" srcOrd="8" destOrd="0" presId="urn:microsoft.com/office/officeart/2008/layout/VerticalCurvedList"/>
    <dgm:cxn modelId="{72B73942-87BA-420B-8DCD-3B81575467F0}" type="presParOf" srcId="{D661FC52-936C-4FAB-8503-862E9A2445BE}" destId="{76B26E95-4F93-45E0-9483-78D31D1EB596}" srcOrd="0" destOrd="0" presId="urn:microsoft.com/office/officeart/2008/layout/VerticalCurvedList"/>
    <dgm:cxn modelId="{3881B197-87D1-4EB4-8EBD-10025AE65BA2}" type="presParOf" srcId="{101AA0E5-CC67-4CE3-B5B7-2BAF70A54303}" destId="{266D6821-77BD-4F8D-8457-BD37CEE2B2FA}" srcOrd="9" destOrd="0" presId="urn:microsoft.com/office/officeart/2008/layout/VerticalCurvedList"/>
    <dgm:cxn modelId="{D5EE26C5-69ED-4592-A9CB-2D75B13F3E78}" type="presParOf" srcId="{101AA0E5-CC67-4CE3-B5B7-2BAF70A54303}" destId="{0427029E-84DE-45C0-9BB9-9576BCA31A83}" srcOrd="10" destOrd="0" presId="urn:microsoft.com/office/officeart/2008/layout/VerticalCurvedList"/>
    <dgm:cxn modelId="{6C1175D7-7A9A-4CAC-AC69-90B8F5CA7950}" type="presParOf" srcId="{0427029E-84DE-45C0-9BB9-9576BCA31A83}" destId="{D746101C-A08A-4C71-AA83-4D4A28FFE19E}" srcOrd="0" destOrd="0" presId="urn:microsoft.com/office/officeart/2008/layout/VerticalCurvedList"/>
    <dgm:cxn modelId="{0DD889A5-8B3B-42AE-BBB2-DB7841685B4E}" type="presParOf" srcId="{101AA0E5-CC67-4CE3-B5B7-2BAF70A54303}" destId="{7B6B27D2-1D6D-4D60-AEF7-EBFEF7CD39FB}" srcOrd="11" destOrd="0" presId="urn:microsoft.com/office/officeart/2008/layout/VerticalCurvedList"/>
    <dgm:cxn modelId="{75BBF486-67E8-4212-BAE9-FA82AF55E304}" type="presParOf" srcId="{101AA0E5-CC67-4CE3-B5B7-2BAF70A54303}" destId="{0E4513D5-5981-417A-A4BD-1FD4B67C0BBA}" srcOrd="12" destOrd="0" presId="urn:microsoft.com/office/officeart/2008/layout/VerticalCurvedList"/>
    <dgm:cxn modelId="{1401A4C7-74D6-4F3A-B286-701E1F049BE8}" type="presParOf" srcId="{0E4513D5-5981-417A-A4BD-1FD4B67C0BBA}" destId="{45B11F92-14F7-4FC7-892E-8DF796F0BBC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5F7F20A-7573-45E6-8A23-315315286147}" type="doc">
      <dgm:prSet loTypeId="urn:microsoft.com/office/officeart/2009/3/layout/SubStepProcess" loCatId="process" qsTypeId="urn:microsoft.com/office/officeart/2005/8/quickstyle/simple1" qsCatId="simple" csTypeId="urn:microsoft.com/office/officeart/2005/8/colors/accent2_3" csCatId="accent2" phldr="1"/>
      <dgm:spPr/>
    </dgm:pt>
    <dgm:pt modelId="{B44926C7-9712-4136-A797-93CEC541415E}">
      <dgm:prSet phldrT="[Text]"/>
      <dgm:spPr/>
      <dgm:t>
        <a:bodyPr/>
        <a:lstStyle/>
        <a:p>
          <a:r>
            <a:rPr lang="en-GB" dirty="0" smtClean="0"/>
            <a:t>Develop technically feasible options</a:t>
          </a:r>
          <a:endParaRPr lang="en-GB" dirty="0"/>
        </a:p>
      </dgm:t>
    </dgm:pt>
    <dgm:pt modelId="{4307553B-058E-4B00-8F5E-19BC8EC8B71D}" type="parTrans" cxnId="{FF6A312D-DD40-42B3-B0BC-42887A20B257}">
      <dgm:prSet/>
      <dgm:spPr/>
      <dgm:t>
        <a:bodyPr/>
        <a:lstStyle/>
        <a:p>
          <a:endParaRPr lang="en-GB"/>
        </a:p>
      </dgm:t>
    </dgm:pt>
    <dgm:pt modelId="{0B6E0325-DC8D-4161-B783-7157817D6F7F}" type="sibTrans" cxnId="{FF6A312D-DD40-42B3-B0BC-42887A20B257}">
      <dgm:prSet/>
      <dgm:spPr/>
      <dgm:t>
        <a:bodyPr/>
        <a:lstStyle/>
        <a:p>
          <a:endParaRPr lang="en-GB"/>
        </a:p>
      </dgm:t>
    </dgm:pt>
    <dgm:pt modelId="{0C4CD40F-37D7-48D5-B4B2-0DC7533A39DE}">
      <dgm:prSet phldrT="[Text]"/>
      <dgm:spPr/>
      <dgm:t>
        <a:bodyPr/>
        <a:lstStyle/>
        <a:p>
          <a:r>
            <a:rPr lang="en-GB" dirty="0" smtClean="0"/>
            <a:t>Cost-benefit analysis </a:t>
          </a:r>
          <a:r>
            <a:rPr lang="en-GB" strike="sngStrike" baseline="0" dirty="0" smtClean="0"/>
            <a:t> </a:t>
          </a:r>
          <a:r>
            <a:rPr lang="pl-PL" dirty="0" smtClean="0"/>
            <a:t>including costs and benefits </a:t>
          </a:r>
          <a:r>
            <a:rPr lang="en-GB" noProof="0" dirty="0" smtClean="0"/>
            <a:t>breakdown</a:t>
          </a:r>
          <a:r>
            <a:rPr lang="pl-PL" dirty="0" smtClean="0"/>
            <a:t> for </a:t>
          </a:r>
          <a:r>
            <a:rPr lang="en-GB" dirty="0" smtClean="0"/>
            <a:t>affected parties</a:t>
          </a:r>
          <a:endParaRPr lang="en-GB" dirty="0"/>
        </a:p>
      </dgm:t>
    </dgm:pt>
    <dgm:pt modelId="{6829F2F5-3892-4B76-B342-F969FA4EA307}" type="parTrans" cxnId="{475B8B35-9927-464C-BCD5-F4985807A168}">
      <dgm:prSet/>
      <dgm:spPr/>
      <dgm:t>
        <a:bodyPr/>
        <a:lstStyle/>
        <a:p>
          <a:endParaRPr lang="en-GB"/>
        </a:p>
      </dgm:t>
    </dgm:pt>
    <dgm:pt modelId="{15988908-86D6-4FC0-9B05-4EBAD40259DE}" type="sibTrans" cxnId="{475B8B35-9927-464C-BCD5-F4985807A168}">
      <dgm:prSet/>
      <dgm:spPr/>
      <dgm:t>
        <a:bodyPr/>
        <a:lstStyle/>
        <a:p>
          <a:endParaRPr lang="en-GB"/>
        </a:p>
      </dgm:t>
    </dgm:pt>
    <dgm:pt modelId="{1E274E81-F294-435E-B30C-851280A22460}">
      <dgm:prSet phldrT="[Text]"/>
      <dgm:spPr/>
      <dgm:t>
        <a:bodyPr/>
        <a:lstStyle/>
        <a:p>
          <a:r>
            <a:rPr lang="en-GB" dirty="0" smtClean="0"/>
            <a:t>Estimate implementation time</a:t>
          </a:r>
          <a:endParaRPr lang="en-GB" dirty="0"/>
        </a:p>
      </dgm:t>
    </dgm:pt>
    <dgm:pt modelId="{36F32FD6-F7D4-4D09-9F75-1956340707BE}" type="parTrans" cxnId="{34E44553-5C84-44D9-A00D-8CD70E72B67B}">
      <dgm:prSet/>
      <dgm:spPr/>
      <dgm:t>
        <a:bodyPr/>
        <a:lstStyle/>
        <a:p>
          <a:endParaRPr lang="en-GB"/>
        </a:p>
      </dgm:t>
    </dgm:pt>
    <dgm:pt modelId="{A4E57E3E-BAEE-41D9-9073-3F2DE6F1104E}" type="sibTrans" cxnId="{34E44553-5C84-44D9-A00D-8CD70E72B67B}">
      <dgm:prSet/>
      <dgm:spPr/>
      <dgm:t>
        <a:bodyPr/>
        <a:lstStyle/>
        <a:p>
          <a:endParaRPr lang="en-GB"/>
        </a:p>
      </dgm:t>
    </dgm:pt>
    <dgm:pt modelId="{489505FB-EA9B-4593-8DC3-376628AE529C}">
      <dgm:prSet/>
      <dgm:spPr/>
      <dgm:t>
        <a:bodyPr/>
        <a:lstStyle/>
        <a:p>
          <a:r>
            <a:rPr lang="en-GB" dirty="0" smtClean="0"/>
            <a:t>Public consultation</a:t>
          </a:r>
          <a:endParaRPr lang="en-GB" dirty="0"/>
        </a:p>
      </dgm:t>
    </dgm:pt>
    <dgm:pt modelId="{BFEB88F3-0B21-4A3D-AE74-49087C82F2AA}" type="parTrans" cxnId="{E5221212-6873-49A7-95D2-8B293974655E}">
      <dgm:prSet/>
      <dgm:spPr/>
      <dgm:t>
        <a:bodyPr/>
        <a:lstStyle/>
        <a:p>
          <a:endParaRPr lang="en-GB"/>
        </a:p>
      </dgm:t>
    </dgm:pt>
    <dgm:pt modelId="{0ED7D34E-2A93-45E6-B1CD-A35BF8025CE0}" type="sibTrans" cxnId="{E5221212-6873-49A7-95D2-8B293974655E}">
      <dgm:prSet/>
      <dgm:spPr/>
      <dgm:t>
        <a:bodyPr/>
        <a:lstStyle/>
        <a:p>
          <a:endParaRPr lang="en-GB"/>
        </a:p>
      </dgm:t>
    </dgm:pt>
    <dgm:pt modelId="{D980AA0C-F624-4B0C-A842-B181CDFD280C}">
      <dgm:prSet/>
      <dgm:spPr/>
      <dgm:t>
        <a:bodyPr/>
        <a:lstStyle/>
        <a:p>
          <a:r>
            <a:rPr lang="en-GB" dirty="0" smtClean="0"/>
            <a:t>Joint proposal </a:t>
          </a:r>
          <a:r>
            <a:rPr lang="en-GB" noProof="0" dirty="0" smtClean="0"/>
            <a:t>submission</a:t>
          </a:r>
          <a:r>
            <a:rPr lang="pl-PL" dirty="0" smtClean="0">
              <a:solidFill>
                <a:srgbClr val="FF0000"/>
              </a:solidFill>
            </a:rPr>
            <a:t> </a:t>
          </a:r>
          <a:r>
            <a:rPr lang="en-GB" dirty="0" smtClean="0"/>
            <a:t>to NRA’s</a:t>
          </a:r>
          <a:endParaRPr lang="en-GB" dirty="0"/>
        </a:p>
      </dgm:t>
    </dgm:pt>
    <dgm:pt modelId="{71613E2B-3200-4ABB-B9BC-03EE8A94E8F2}" type="parTrans" cxnId="{939FC59A-FE67-4017-BF0C-7C8FC758E5D3}">
      <dgm:prSet/>
      <dgm:spPr/>
      <dgm:t>
        <a:bodyPr/>
        <a:lstStyle/>
        <a:p>
          <a:endParaRPr lang="en-GB"/>
        </a:p>
      </dgm:t>
    </dgm:pt>
    <dgm:pt modelId="{DFF915B1-1D7B-49EA-8EE4-3DED6A5460C3}" type="sibTrans" cxnId="{939FC59A-FE67-4017-BF0C-7C8FC758E5D3}">
      <dgm:prSet/>
      <dgm:spPr/>
      <dgm:t>
        <a:bodyPr/>
        <a:lstStyle/>
        <a:p>
          <a:endParaRPr lang="en-GB"/>
        </a:p>
      </dgm:t>
    </dgm:pt>
    <dgm:pt modelId="{17C69540-192D-4775-9A63-FB5D31613711}">
      <dgm:prSet/>
      <dgm:spPr/>
      <dgm:t>
        <a:bodyPr/>
        <a:lstStyle/>
        <a:p>
          <a:r>
            <a:rPr lang="en-GB" dirty="0" smtClean="0"/>
            <a:t>NRA’s take a coordinated decision</a:t>
          </a:r>
          <a:endParaRPr lang="en-GB" dirty="0"/>
        </a:p>
      </dgm:t>
    </dgm:pt>
    <dgm:pt modelId="{7E91C45A-3868-42E6-B401-6F73DEFB9726}" type="parTrans" cxnId="{CAC4B969-D834-4127-9538-B1ED427723C8}">
      <dgm:prSet/>
      <dgm:spPr/>
      <dgm:t>
        <a:bodyPr/>
        <a:lstStyle/>
        <a:p>
          <a:endParaRPr lang="en-GB"/>
        </a:p>
      </dgm:t>
    </dgm:pt>
    <dgm:pt modelId="{7CBF034E-E2B2-4B1E-9094-F69E9C76D6BF}" type="sibTrans" cxnId="{CAC4B969-D834-4127-9538-B1ED427723C8}">
      <dgm:prSet/>
      <dgm:spPr/>
      <dgm:t>
        <a:bodyPr/>
        <a:lstStyle/>
        <a:p>
          <a:endParaRPr lang="en-GB"/>
        </a:p>
      </dgm:t>
    </dgm:pt>
    <dgm:pt modelId="{72A1092C-AECB-4D24-A91B-3B0749DEAD15}">
      <dgm:prSet phldrT="[Text]"/>
      <dgm:spPr/>
      <dgm:t>
        <a:bodyPr/>
        <a:lstStyle/>
        <a:p>
          <a:r>
            <a:rPr lang="en-GB" dirty="0" smtClean="0"/>
            <a:t>TSOs cooperation to avoid restriction by their own (swapping, co-mingling)</a:t>
          </a:r>
          <a:endParaRPr lang="en-GB" dirty="0"/>
        </a:p>
      </dgm:t>
    </dgm:pt>
    <dgm:pt modelId="{DD3442A9-65AC-4BE8-93C7-EEB118E7BB25}" type="parTrans" cxnId="{223764CF-E030-4ED7-AC5C-E61736778A63}">
      <dgm:prSet/>
      <dgm:spPr/>
      <dgm:t>
        <a:bodyPr/>
        <a:lstStyle/>
        <a:p>
          <a:endParaRPr lang="en-GB"/>
        </a:p>
      </dgm:t>
    </dgm:pt>
    <dgm:pt modelId="{E7FCB4C3-DA9B-48FE-9852-E49AD42B8636}" type="sibTrans" cxnId="{223764CF-E030-4ED7-AC5C-E61736778A63}">
      <dgm:prSet/>
      <dgm:spPr/>
      <dgm:t>
        <a:bodyPr/>
        <a:lstStyle/>
        <a:p>
          <a:endParaRPr lang="en-GB"/>
        </a:p>
      </dgm:t>
    </dgm:pt>
    <dgm:pt modelId="{D4889567-7FB8-4F30-A90D-4BA5267AB3B9}">
      <dgm:prSet phldrT="[Text]"/>
      <dgm:spPr/>
      <dgm:t>
        <a:bodyPr/>
        <a:lstStyle/>
        <a:p>
          <a:r>
            <a:rPr lang="en-GB" dirty="0" smtClean="0"/>
            <a:t>If </a:t>
          </a:r>
          <a:r>
            <a:rPr lang="pl-PL" dirty="0" smtClean="0"/>
            <a:t>restriction </a:t>
          </a:r>
          <a:r>
            <a:rPr lang="en-GB" dirty="0" smtClean="0"/>
            <a:t>can’t be avoided</a:t>
          </a:r>
          <a:r>
            <a:rPr lang="pl-PL" dirty="0" smtClean="0"/>
            <a:t> by TSOS and is recognised by NRAs</a:t>
          </a:r>
          <a:endParaRPr lang="en-GB" dirty="0"/>
        </a:p>
      </dgm:t>
    </dgm:pt>
    <dgm:pt modelId="{E2BCB8BA-9066-40FA-94E5-88BEBF3F14CF}" type="parTrans" cxnId="{4BB70EA1-C454-463A-86A8-94E126C86C7E}">
      <dgm:prSet/>
      <dgm:spPr/>
      <dgm:t>
        <a:bodyPr/>
        <a:lstStyle/>
        <a:p>
          <a:endParaRPr lang="en-GB"/>
        </a:p>
      </dgm:t>
    </dgm:pt>
    <dgm:pt modelId="{B0ED2A4B-CC97-43A7-8AE1-6817F8F51FCE}" type="sibTrans" cxnId="{4BB70EA1-C454-463A-86A8-94E126C86C7E}">
      <dgm:prSet/>
      <dgm:spPr/>
      <dgm:t>
        <a:bodyPr/>
        <a:lstStyle/>
        <a:p>
          <a:endParaRPr lang="en-GB"/>
        </a:p>
      </dgm:t>
    </dgm:pt>
    <dgm:pt modelId="{551B5FDE-992B-4FF1-92CC-5D87E4852540}">
      <dgm:prSet phldrT="[Text]"/>
      <dgm:spPr/>
      <dgm:t>
        <a:bodyPr/>
        <a:lstStyle/>
        <a:p>
          <a:r>
            <a:rPr lang="en-GB" dirty="0" smtClean="0"/>
            <a:t>NRA’s require TSO’s to find a solution within 12 months</a:t>
          </a:r>
          <a:endParaRPr lang="en-GB" dirty="0"/>
        </a:p>
      </dgm:t>
    </dgm:pt>
    <dgm:pt modelId="{2753CEF5-6DE0-4A80-B596-071F91AE25BA}" type="parTrans" cxnId="{4A515CB6-EDA5-4761-9162-AEE49A96F052}">
      <dgm:prSet/>
      <dgm:spPr/>
      <dgm:t>
        <a:bodyPr/>
        <a:lstStyle/>
        <a:p>
          <a:endParaRPr lang="en-GB"/>
        </a:p>
      </dgm:t>
    </dgm:pt>
    <dgm:pt modelId="{12320E1D-E645-45B3-8121-8DEFE25240C9}" type="sibTrans" cxnId="{4A515CB6-EDA5-4761-9162-AEE49A96F052}">
      <dgm:prSet/>
      <dgm:spPr/>
      <dgm:t>
        <a:bodyPr/>
        <a:lstStyle/>
        <a:p>
          <a:endParaRPr lang="en-GB"/>
        </a:p>
      </dgm:t>
    </dgm:pt>
    <dgm:pt modelId="{3CD5C338-6B35-458B-A3A4-11E7FDA8416A}" type="pres">
      <dgm:prSet presAssocID="{95F7F20A-7573-45E6-8A23-315315286147}" presName="Name0" presStyleCnt="0">
        <dgm:presLayoutVars>
          <dgm:chMax val="7"/>
          <dgm:dir/>
          <dgm:animOne val="branch"/>
        </dgm:presLayoutVars>
      </dgm:prSet>
      <dgm:spPr/>
    </dgm:pt>
    <dgm:pt modelId="{4F5F6A1A-FBE8-4F5C-8400-83982C1E4498}" type="pres">
      <dgm:prSet presAssocID="{72A1092C-AECB-4D24-A91B-3B0749DEAD15}" presName="parTx1" presStyleLbl="node1" presStyleIdx="0" presStyleCnt="4"/>
      <dgm:spPr/>
      <dgm:t>
        <a:bodyPr/>
        <a:lstStyle/>
        <a:p>
          <a:endParaRPr lang="en-GB"/>
        </a:p>
      </dgm:t>
    </dgm:pt>
    <dgm:pt modelId="{2906B3F9-DD90-486D-8474-446C40DCC51A}" type="pres">
      <dgm:prSet presAssocID="{D4889567-7FB8-4F30-A90D-4BA5267AB3B9}" presName="parTx2" presStyleLbl="node1" presStyleIdx="1" presStyleCnt="4"/>
      <dgm:spPr/>
      <dgm:t>
        <a:bodyPr/>
        <a:lstStyle/>
        <a:p>
          <a:endParaRPr lang="en-GB"/>
        </a:p>
      </dgm:t>
    </dgm:pt>
    <dgm:pt modelId="{ACBC5E21-FB78-49FC-9E4D-8A5F333FB172}" type="pres">
      <dgm:prSet presAssocID="{551B5FDE-992B-4FF1-92CC-5D87E4852540}" presName="parTx3" presStyleLbl="node1" presStyleIdx="2" presStyleCnt="4"/>
      <dgm:spPr/>
      <dgm:t>
        <a:bodyPr/>
        <a:lstStyle/>
        <a:p>
          <a:endParaRPr lang="en-GB"/>
        </a:p>
      </dgm:t>
    </dgm:pt>
    <dgm:pt modelId="{3CF21CCB-25B6-4EC8-B30D-74E0C357C653}" type="pres">
      <dgm:prSet presAssocID="{551B5FDE-992B-4FF1-92CC-5D87E4852540}" presName="spPre3" presStyleCnt="0"/>
      <dgm:spPr/>
    </dgm:pt>
    <dgm:pt modelId="{A8EEBBA8-73F7-4641-AF1C-F9B294216C57}" type="pres">
      <dgm:prSet presAssocID="{551B5FDE-992B-4FF1-92CC-5D87E4852540}" presName="chLin3" presStyleCnt="0"/>
      <dgm:spPr/>
    </dgm:pt>
    <dgm:pt modelId="{BF77A204-A602-420D-81E8-348F28803CAB}" type="pres">
      <dgm:prSet presAssocID="{4307553B-058E-4B00-8F5E-19BC8EC8B71D}" presName="Name79" presStyleLbl="parChTrans1D1" presStyleIdx="0" presStyleCnt="20"/>
      <dgm:spPr/>
    </dgm:pt>
    <dgm:pt modelId="{C0F1E6A7-0650-43A1-B034-CC964A40DDB0}" type="pres">
      <dgm:prSet presAssocID="{4307553B-058E-4B00-8F5E-19BC8EC8B71D}" presName="Name99" presStyleLbl="parChTrans1D1" presStyleIdx="1" presStyleCnt="20"/>
      <dgm:spPr/>
    </dgm:pt>
    <dgm:pt modelId="{92D7D4EB-669C-4D7B-BA1A-3D5BE63DFE93}" type="pres">
      <dgm:prSet presAssocID="{B44926C7-9712-4136-A797-93CEC541415E}" presName="txAndLines3" presStyleCnt="0"/>
      <dgm:spPr/>
    </dgm:pt>
    <dgm:pt modelId="{11C73F15-45A4-48B0-B3B7-4AB6DB40B077}" type="pres">
      <dgm:prSet presAssocID="{B44926C7-9712-4136-A797-93CEC541415E}" presName="anchor3" presStyleCnt="0"/>
      <dgm:spPr/>
    </dgm:pt>
    <dgm:pt modelId="{02320DB0-A760-467D-9225-3208D5751448}" type="pres">
      <dgm:prSet presAssocID="{B44926C7-9712-4136-A797-93CEC541415E}" presName="backup3" presStyleCnt="0"/>
      <dgm:spPr/>
    </dgm:pt>
    <dgm:pt modelId="{51950CD9-6DAD-42F9-9286-2DB8061F1FDC}" type="pres">
      <dgm:prSet presAssocID="{B44926C7-9712-4136-A797-93CEC541415E}" presName="preLine3" presStyleLbl="parChTrans1D1" presStyleIdx="2" presStyleCnt="20"/>
      <dgm:spPr/>
    </dgm:pt>
    <dgm:pt modelId="{142FA307-A2BB-4D62-A4E5-7B2AE9571114}" type="pres">
      <dgm:prSet presAssocID="{B44926C7-9712-4136-A797-93CEC541415E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A533104-C309-4A68-98D9-16E24C7EEF1B}" type="pres">
      <dgm:prSet presAssocID="{B44926C7-9712-4136-A797-93CEC541415E}" presName="postLine3" presStyleLbl="parChTrans1D1" presStyleIdx="3" presStyleCnt="20"/>
      <dgm:spPr/>
    </dgm:pt>
    <dgm:pt modelId="{AE57C630-A514-4D33-A335-5A540076D939}" type="pres">
      <dgm:prSet presAssocID="{6829F2F5-3892-4B76-B342-F969FA4EA307}" presName="Name79" presStyleLbl="parChTrans1D1" presStyleIdx="4" presStyleCnt="20"/>
      <dgm:spPr/>
    </dgm:pt>
    <dgm:pt modelId="{73A4F212-4BB1-40AD-B39E-A3D5EDA2608C}" type="pres">
      <dgm:prSet presAssocID="{6829F2F5-3892-4B76-B342-F969FA4EA307}" presName="Name99" presStyleLbl="parChTrans1D1" presStyleIdx="5" presStyleCnt="20"/>
      <dgm:spPr/>
    </dgm:pt>
    <dgm:pt modelId="{E8F95949-5D39-45DF-8B57-B440EB06F0AD}" type="pres">
      <dgm:prSet presAssocID="{0C4CD40F-37D7-48D5-B4B2-0DC7533A39DE}" presName="txAndLines3" presStyleCnt="0"/>
      <dgm:spPr/>
    </dgm:pt>
    <dgm:pt modelId="{59586126-E813-44DE-AE80-47D456A0B877}" type="pres">
      <dgm:prSet presAssocID="{0C4CD40F-37D7-48D5-B4B2-0DC7533A39DE}" presName="anchor3" presStyleCnt="0"/>
      <dgm:spPr/>
    </dgm:pt>
    <dgm:pt modelId="{D181CC3A-C5EF-4C87-86D5-AA8463E18E4A}" type="pres">
      <dgm:prSet presAssocID="{0C4CD40F-37D7-48D5-B4B2-0DC7533A39DE}" presName="backup3" presStyleCnt="0"/>
      <dgm:spPr/>
    </dgm:pt>
    <dgm:pt modelId="{68CE43F5-AA94-4E1A-9291-274E23576FDC}" type="pres">
      <dgm:prSet presAssocID="{0C4CD40F-37D7-48D5-B4B2-0DC7533A39DE}" presName="preLine3" presStyleLbl="parChTrans1D1" presStyleIdx="6" presStyleCnt="20"/>
      <dgm:spPr/>
    </dgm:pt>
    <dgm:pt modelId="{67E9E347-8D46-4E2F-8459-5110DA17A353}" type="pres">
      <dgm:prSet presAssocID="{0C4CD40F-37D7-48D5-B4B2-0DC7533A39DE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6A0E9FD-E6F9-4867-A099-5E9ECA6349B2}" type="pres">
      <dgm:prSet presAssocID="{0C4CD40F-37D7-48D5-B4B2-0DC7533A39DE}" presName="postLine3" presStyleLbl="parChTrans1D1" presStyleIdx="7" presStyleCnt="20"/>
      <dgm:spPr/>
    </dgm:pt>
    <dgm:pt modelId="{096C70D6-9717-4E30-94BE-DCFA5328CACD}" type="pres">
      <dgm:prSet presAssocID="{36F32FD6-F7D4-4D09-9F75-1956340707BE}" presName="Name79" presStyleLbl="parChTrans1D1" presStyleIdx="8" presStyleCnt="20"/>
      <dgm:spPr/>
    </dgm:pt>
    <dgm:pt modelId="{1094DBAC-539D-45C9-87F9-24017DD38739}" type="pres">
      <dgm:prSet presAssocID="{36F32FD6-F7D4-4D09-9F75-1956340707BE}" presName="Name99" presStyleLbl="parChTrans1D1" presStyleIdx="9" presStyleCnt="20"/>
      <dgm:spPr/>
    </dgm:pt>
    <dgm:pt modelId="{401F0FBF-4CBD-4C98-A4CC-994C5182A9C0}" type="pres">
      <dgm:prSet presAssocID="{1E274E81-F294-435E-B30C-851280A22460}" presName="txAndLines3" presStyleCnt="0"/>
      <dgm:spPr/>
    </dgm:pt>
    <dgm:pt modelId="{6A59CEBF-D78B-406A-8FD3-8A211539ACFA}" type="pres">
      <dgm:prSet presAssocID="{1E274E81-F294-435E-B30C-851280A22460}" presName="anchor3" presStyleCnt="0"/>
      <dgm:spPr/>
    </dgm:pt>
    <dgm:pt modelId="{40ECA7AE-1617-4C75-A8D4-624DDB90C0C9}" type="pres">
      <dgm:prSet presAssocID="{1E274E81-F294-435E-B30C-851280A22460}" presName="backup3" presStyleCnt="0"/>
      <dgm:spPr/>
    </dgm:pt>
    <dgm:pt modelId="{33692D02-4D18-4792-A4AB-9265788C4C60}" type="pres">
      <dgm:prSet presAssocID="{1E274E81-F294-435E-B30C-851280A22460}" presName="preLine3" presStyleLbl="parChTrans1D1" presStyleIdx="10" presStyleCnt="20"/>
      <dgm:spPr/>
    </dgm:pt>
    <dgm:pt modelId="{95756C7D-2219-462C-B939-4B0D14C90390}" type="pres">
      <dgm:prSet presAssocID="{1E274E81-F294-435E-B30C-851280A22460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61CB8F5-60D7-4647-B4FA-056092FD58EB}" type="pres">
      <dgm:prSet presAssocID="{1E274E81-F294-435E-B30C-851280A22460}" presName="postLine3" presStyleLbl="parChTrans1D1" presStyleIdx="11" presStyleCnt="20"/>
      <dgm:spPr/>
    </dgm:pt>
    <dgm:pt modelId="{E8F9D4FD-BB36-47F6-ADF4-ACCE362D5917}" type="pres">
      <dgm:prSet presAssocID="{BFEB88F3-0B21-4A3D-AE74-49087C82F2AA}" presName="Name79" presStyleLbl="parChTrans1D1" presStyleIdx="12" presStyleCnt="20"/>
      <dgm:spPr/>
    </dgm:pt>
    <dgm:pt modelId="{6B6C0800-F187-4E23-860F-973370B04601}" type="pres">
      <dgm:prSet presAssocID="{BFEB88F3-0B21-4A3D-AE74-49087C82F2AA}" presName="Name99" presStyleLbl="parChTrans1D1" presStyleIdx="13" presStyleCnt="20"/>
      <dgm:spPr/>
    </dgm:pt>
    <dgm:pt modelId="{C877C577-EA31-432D-A9D8-12473ADB9B05}" type="pres">
      <dgm:prSet presAssocID="{489505FB-EA9B-4593-8DC3-376628AE529C}" presName="txAndLines3" presStyleCnt="0"/>
      <dgm:spPr/>
    </dgm:pt>
    <dgm:pt modelId="{ADACDBFD-B774-4993-8A57-A018E124CC96}" type="pres">
      <dgm:prSet presAssocID="{489505FB-EA9B-4593-8DC3-376628AE529C}" presName="anchor3" presStyleCnt="0"/>
      <dgm:spPr/>
    </dgm:pt>
    <dgm:pt modelId="{89CB2E55-49EB-472B-A045-8F632D8A80DC}" type="pres">
      <dgm:prSet presAssocID="{489505FB-EA9B-4593-8DC3-376628AE529C}" presName="backup3" presStyleCnt="0"/>
      <dgm:spPr/>
    </dgm:pt>
    <dgm:pt modelId="{B682C454-B387-418F-8247-456E9683B424}" type="pres">
      <dgm:prSet presAssocID="{489505FB-EA9B-4593-8DC3-376628AE529C}" presName="preLine3" presStyleLbl="parChTrans1D1" presStyleIdx="14" presStyleCnt="20"/>
      <dgm:spPr/>
    </dgm:pt>
    <dgm:pt modelId="{BA69FAD9-BB96-46A7-A284-F56BDF692A22}" type="pres">
      <dgm:prSet presAssocID="{489505FB-EA9B-4593-8DC3-376628AE529C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650F58B-3535-4D6E-B805-83C8A82C2C26}" type="pres">
      <dgm:prSet presAssocID="{489505FB-EA9B-4593-8DC3-376628AE529C}" presName="postLine3" presStyleLbl="parChTrans1D1" presStyleIdx="15" presStyleCnt="20"/>
      <dgm:spPr/>
    </dgm:pt>
    <dgm:pt modelId="{A4204B35-1212-43AF-A930-12AB198F763E}" type="pres">
      <dgm:prSet presAssocID="{71613E2B-3200-4ABB-B9BC-03EE8A94E8F2}" presName="Name79" presStyleLbl="parChTrans1D1" presStyleIdx="16" presStyleCnt="20"/>
      <dgm:spPr/>
    </dgm:pt>
    <dgm:pt modelId="{7B2A514D-9615-4983-A9A5-2E3D2BE3222D}" type="pres">
      <dgm:prSet presAssocID="{71613E2B-3200-4ABB-B9BC-03EE8A94E8F2}" presName="Name99" presStyleLbl="parChTrans1D1" presStyleIdx="17" presStyleCnt="20"/>
      <dgm:spPr/>
    </dgm:pt>
    <dgm:pt modelId="{41C5EA86-7516-4C45-A71F-679022BFB116}" type="pres">
      <dgm:prSet presAssocID="{D980AA0C-F624-4B0C-A842-B181CDFD280C}" presName="txAndLines3" presStyleCnt="0"/>
      <dgm:spPr/>
    </dgm:pt>
    <dgm:pt modelId="{364FE5E9-2821-485F-9617-C15DDE47082C}" type="pres">
      <dgm:prSet presAssocID="{D980AA0C-F624-4B0C-A842-B181CDFD280C}" presName="anchor3" presStyleCnt="0"/>
      <dgm:spPr/>
    </dgm:pt>
    <dgm:pt modelId="{78A41E5C-963F-4BB4-ABC2-787EFA87A503}" type="pres">
      <dgm:prSet presAssocID="{D980AA0C-F624-4B0C-A842-B181CDFD280C}" presName="backup3" presStyleCnt="0"/>
      <dgm:spPr/>
    </dgm:pt>
    <dgm:pt modelId="{6AC8B378-A7E0-45C7-BEDB-3AA83082947E}" type="pres">
      <dgm:prSet presAssocID="{D980AA0C-F624-4B0C-A842-B181CDFD280C}" presName="preLine3" presStyleLbl="parChTrans1D1" presStyleIdx="18" presStyleCnt="20"/>
      <dgm:spPr/>
    </dgm:pt>
    <dgm:pt modelId="{01A19049-8F88-40F6-A4A7-29758ADB0343}" type="pres">
      <dgm:prSet presAssocID="{D980AA0C-F624-4B0C-A842-B181CDFD280C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DCECA-AB0A-491F-8647-631D1EA0AADB}" type="pres">
      <dgm:prSet presAssocID="{D980AA0C-F624-4B0C-A842-B181CDFD280C}" presName="postLine3" presStyleLbl="parChTrans1D1" presStyleIdx="19" presStyleCnt="20"/>
      <dgm:spPr/>
    </dgm:pt>
    <dgm:pt modelId="{066C664A-33CF-432C-8ADE-AB7B1D5421D5}" type="pres">
      <dgm:prSet presAssocID="{551B5FDE-992B-4FF1-92CC-5D87E4852540}" presName="spPost3" presStyleCnt="0"/>
      <dgm:spPr/>
    </dgm:pt>
    <dgm:pt modelId="{076ACF97-586B-4E0B-A79F-3473759D9D63}" type="pres">
      <dgm:prSet presAssocID="{17C69540-192D-4775-9A63-FB5D31613711}" presName="parTx4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4BB70EA1-C454-463A-86A8-94E126C86C7E}" srcId="{95F7F20A-7573-45E6-8A23-315315286147}" destId="{D4889567-7FB8-4F30-A90D-4BA5267AB3B9}" srcOrd="1" destOrd="0" parTransId="{E2BCB8BA-9066-40FA-94E5-88BEBF3F14CF}" sibTransId="{B0ED2A4B-CC97-43A7-8AE1-6817F8F51FCE}"/>
    <dgm:cxn modelId="{2F7D6236-6D02-4C4E-8D57-451330843ADC}" type="presOf" srcId="{D4889567-7FB8-4F30-A90D-4BA5267AB3B9}" destId="{2906B3F9-DD90-486D-8474-446C40DCC51A}" srcOrd="0" destOrd="0" presId="urn:microsoft.com/office/officeart/2009/3/layout/SubStepProcess"/>
    <dgm:cxn modelId="{9CA6A814-31F7-4E38-A163-D507E22E2814}" type="presOf" srcId="{17C69540-192D-4775-9A63-FB5D31613711}" destId="{076ACF97-586B-4E0B-A79F-3473759D9D63}" srcOrd="0" destOrd="0" presId="urn:microsoft.com/office/officeart/2009/3/layout/SubStepProcess"/>
    <dgm:cxn modelId="{B1C49A95-4B27-45B8-BA07-3D0964E071ED}" type="presOf" srcId="{72A1092C-AECB-4D24-A91B-3B0749DEAD15}" destId="{4F5F6A1A-FBE8-4F5C-8400-83982C1E4498}" srcOrd="0" destOrd="0" presId="urn:microsoft.com/office/officeart/2009/3/layout/SubStepProcess"/>
    <dgm:cxn modelId="{3546CAA5-89DA-477C-98A4-0CCB91D1E457}" type="presOf" srcId="{95F7F20A-7573-45E6-8A23-315315286147}" destId="{3CD5C338-6B35-458B-A3A4-11E7FDA8416A}" srcOrd="0" destOrd="0" presId="urn:microsoft.com/office/officeart/2009/3/layout/SubStepProcess"/>
    <dgm:cxn modelId="{223764CF-E030-4ED7-AC5C-E61736778A63}" srcId="{95F7F20A-7573-45E6-8A23-315315286147}" destId="{72A1092C-AECB-4D24-A91B-3B0749DEAD15}" srcOrd="0" destOrd="0" parTransId="{DD3442A9-65AC-4BE8-93C7-EEB118E7BB25}" sibTransId="{E7FCB4C3-DA9B-48FE-9852-E49AD42B8636}"/>
    <dgm:cxn modelId="{7B620C1D-2D60-4805-920F-251BF6986307}" type="presOf" srcId="{B44926C7-9712-4136-A797-93CEC541415E}" destId="{142FA307-A2BB-4D62-A4E5-7B2AE9571114}" srcOrd="0" destOrd="0" presId="urn:microsoft.com/office/officeart/2009/3/layout/SubStepProcess"/>
    <dgm:cxn modelId="{1F7DB38F-CF9B-4F3C-8478-01067895FF3E}" type="presOf" srcId="{D980AA0C-F624-4B0C-A842-B181CDFD280C}" destId="{01A19049-8F88-40F6-A4A7-29758ADB0343}" srcOrd="0" destOrd="0" presId="urn:microsoft.com/office/officeart/2009/3/layout/SubStepProcess"/>
    <dgm:cxn modelId="{E5221212-6873-49A7-95D2-8B293974655E}" srcId="{551B5FDE-992B-4FF1-92CC-5D87E4852540}" destId="{489505FB-EA9B-4593-8DC3-376628AE529C}" srcOrd="3" destOrd="0" parTransId="{BFEB88F3-0B21-4A3D-AE74-49087C82F2AA}" sibTransId="{0ED7D34E-2A93-45E6-B1CD-A35BF8025CE0}"/>
    <dgm:cxn modelId="{4A515CB6-EDA5-4761-9162-AEE49A96F052}" srcId="{95F7F20A-7573-45E6-8A23-315315286147}" destId="{551B5FDE-992B-4FF1-92CC-5D87E4852540}" srcOrd="2" destOrd="0" parTransId="{2753CEF5-6DE0-4A80-B596-071F91AE25BA}" sibTransId="{12320E1D-E645-45B3-8121-8DEFE25240C9}"/>
    <dgm:cxn modelId="{CAC4B969-D834-4127-9538-B1ED427723C8}" srcId="{95F7F20A-7573-45E6-8A23-315315286147}" destId="{17C69540-192D-4775-9A63-FB5D31613711}" srcOrd="3" destOrd="0" parTransId="{7E91C45A-3868-42E6-B401-6F73DEFB9726}" sibTransId="{7CBF034E-E2B2-4B1E-9094-F69E9C76D6BF}"/>
    <dgm:cxn modelId="{52054E11-D353-471D-BCA5-81495CD00D2D}" type="presOf" srcId="{489505FB-EA9B-4593-8DC3-376628AE529C}" destId="{BA69FAD9-BB96-46A7-A284-F56BDF692A22}" srcOrd="0" destOrd="0" presId="urn:microsoft.com/office/officeart/2009/3/layout/SubStepProcess"/>
    <dgm:cxn modelId="{73D4F2E0-B357-426F-811A-424D440235AD}" type="presOf" srcId="{0C4CD40F-37D7-48D5-B4B2-0DC7533A39DE}" destId="{67E9E347-8D46-4E2F-8459-5110DA17A353}" srcOrd="0" destOrd="0" presId="urn:microsoft.com/office/officeart/2009/3/layout/SubStepProcess"/>
    <dgm:cxn modelId="{475B8B35-9927-464C-BCD5-F4985807A168}" srcId="{551B5FDE-992B-4FF1-92CC-5D87E4852540}" destId="{0C4CD40F-37D7-48D5-B4B2-0DC7533A39DE}" srcOrd="1" destOrd="0" parTransId="{6829F2F5-3892-4B76-B342-F969FA4EA307}" sibTransId="{15988908-86D6-4FC0-9B05-4EBAD40259DE}"/>
    <dgm:cxn modelId="{34E44553-5C84-44D9-A00D-8CD70E72B67B}" srcId="{551B5FDE-992B-4FF1-92CC-5D87E4852540}" destId="{1E274E81-F294-435E-B30C-851280A22460}" srcOrd="2" destOrd="0" parTransId="{36F32FD6-F7D4-4D09-9F75-1956340707BE}" sibTransId="{A4E57E3E-BAEE-41D9-9073-3F2DE6F1104E}"/>
    <dgm:cxn modelId="{DDC99DDB-FDD2-44E3-A061-91121AEB2AAE}" type="presOf" srcId="{1E274E81-F294-435E-B30C-851280A22460}" destId="{95756C7D-2219-462C-B939-4B0D14C90390}" srcOrd="0" destOrd="0" presId="urn:microsoft.com/office/officeart/2009/3/layout/SubStepProcess"/>
    <dgm:cxn modelId="{E592E6EE-B3D7-4D24-9FDC-720F7A836572}" type="presOf" srcId="{551B5FDE-992B-4FF1-92CC-5D87E4852540}" destId="{ACBC5E21-FB78-49FC-9E4D-8A5F333FB172}" srcOrd="0" destOrd="0" presId="urn:microsoft.com/office/officeart/2009/3/layout/SubStepProcess"/>
    <dgm:cxn modelId="{FF6A312D-DD40-42B3-B0BC-42887A20B257}" srcId="{551B5FDE-992B-4FF1-92CC-5D87E4852540}" destId="{B44926C7-9712-4136-A797-93CEC541415E}" srcOrd="0" destOrd="0" parTransId="{4307553B-058E-4B00-8F5E-19BC8EC8B71D}" sibTransId="{0B6E0325-DC8D-4161-B783-7157817D6F7F}"/>
    <dgm:cxn modelId="{939FC59A-FE67-4017-BF0C-7C8FC758E5D3}" srcId="{551B5FDE-992B-4FF1-92CC-5D87E4852540}" destId="{D980AA0C-F624-4B0C-A842-B181CDFD280C}" srcOrd="4" destOrd="0" parTransId="{71613E2B-3200-4ABB-B9BC-03EE8A94E8F2}" sibTransId="{DFF915B1-1D7B-49EA-8EE4-3DED6A5460C3}"/>
    <dgm:cxn modelId="{FBB96FED-A73A-4A88-8B0F-091C644F9444}" type="presParOf" srcId="{3CD5C338-6B35-458B-A3A4-11E7FDA8416A}" destId="{4F5F6A1A-FBE8-4F5C-8400-83982C1E4498}" srcOrd="0" destOrd="0" presId="urn:microsoft.com/office/officeart/2009/3/layout/SubStepProcess"/>
    <dgm:cxn modelId="{965CE9C8-06D3-4944-8D2A-BDE799A4A516}" type="presParOf" srcId="{3CD5C338-6B35-458B-A3A4-11E7FDA8416A}" destId="{2906B3F9-DD90-486D-8474-446C40DCC51A}" srcOrd="1" destOrd="0" presId="urn:microsoft.com/office/officeart/2009/3/layout/SubStepProcess"/>
    <dgm:cxn modelId="{CBF7E412-776C-4F17-863A-F83C0AB3CBFA}" type="presParOf" srcId="{3CD5C338-6B35-458B-A3A4-11E7FDA8416A}" destId="{ACBC5E21-FB78-49FC-9E4D-8A5F333FB172}" srcOrd="2" destOrd="0" presId="urn:microsoft.com/office/officeart/2009/3/layout/SubStepProcess"/>
    <dgm:cxn modelId="{C1A70F87-CBFA-4A9B-9694-BAAE3963EB2F}" type="presParOf" srcId="{3CD5C338-6B35-458B-A3A4-11E7FDA8416A}" destId="{3CF21CCB-25B6-4EC8-B30D-74E0C357C653}" srcOrd="3" destOrd="0" presId="urn:microsoft.com/office/officeart/2009/3/layout/SubStepProcess"/>
    <dgm:cxn modelId="{07D0BBDC-B201-4910-9CC2-215F94A72977}" type="presParOf" srcId="{3CD5C338-6B35-458B-A3A4-11E7FDA8416A}" destId="{A8EEBBA8-73F7-4641-AF1C-F9B294216C57}" srcOrd="4" destOrd="0" presId="urn:microsoft.com/office/officeart/2009/3/layout/SubStepProcess"/>
    <dgm:cxn modelId="{297ED4EE-0DF3-4BA9-9341-8794B258F5BE}" type="presParOf" srcId="{A8EEBBA8-73F7-4641-AF1C-F9B294216C57}" destId="{BF77A204-A602-420D-81E8-348F28803CAB}" srcOrd="0" destOrd="0" presId="urn:microsoft.com/office/officeart/2009/3/layout/SubStepProcess"/>
    <dgm:cxn modelId="{C4FAC6AE-AA92-46BB-8CFE-34A0F6AAECC8}" type="presParOf" srcId="{A8EEBBA8-73F7-4641-AF1C-F9B294216C57}" destId="{C0F1E6A7-0650-43A1-B034-CC964A40DDB0}" srcOrd="1" destOrd="0" presId="urn:microsoft.com/office/officeart/2009/3/layout/SubStepProcess"/>
    <dgm:cxn modelId="{07D52800-C439-4C70-90B3-46B8C090DF68}" type="presParOf" srcId="{A8EEBBA8-73F7-4641-AF1C-F9B294216C57}" destId="{92D7D4EB-669C-4D7B-BA1A-3D5BE63DFE93}" srcOrd="2" destOrd="0" presId="urn:microsoft.com/office/officeart/2009/3/layout/SubStepProcess"/>
    <dgm:cxn modelId="{9261C0F0-1501-440F-9B9E-469E183ABE6A}" type="presParOf" srcId="{92D7D4EB-669C-4D7B-BA1A-3D5BE63DFE93}" destId="{11C73F15-45A4-48B0-B3B7-4AB6DB40B077}" srcOrd="0" destOrd="0" presId="urn:microsoft.com/office/officeart/2009/3/layout/SubStepProcess"/>
    <dgm:cxn modelId="{0EDD3104-4F08-49ED-9688-93C13B1F41E2}" type="presParOf" srcId="{92D7D4EB-669C-4D7B-BA1A-3D5BE63DFE93}" destId="{02320DB0-A760-467D-9225-3208D5751448}" srcOrd="1" destOrd="0" presId="urn:microsoft.com/office/officeart/2009/3/layout/SubStepProcess"/>
    <dgm:cxn modelId="{C67BFBCC-4062-4C0C-84E7-F1FA9A16D5D9}" type="presParOf" srcId="{92D7D4EB-669C-4D7B-BA1A-3D5BE63DFE93}" destId="{51950CD9-6DAD-42F9-9286-2DB8061F1FDC}" srcOrd="2" destOrd="0" presId="urn:microsoft.com/office/officeart/2009/3/layout/SubStepProcess"/>
    <dgm:cxn modelId="{B13910BC-6C96-459E-8BCB-B7D5BB8DE69A}" type="presParOf" srcId="{92D7D4EB-669C-4D7B-BA1A-3D5BE63DFE93}" destId="{142FA307-A2BB-4D62-A4E5-7B2AE9571114}" srcOrd="3" destOrd="0" presId="urn:microsoft.com/office/officeart/2009/3/layout/SubStepProcess"/>
    <dgm:cxn modelId="{ADD36E7F-E994-4151-9966-F1F6BDC1EB4F}" type="presParOf" srcId="{92D7D4EB-669C-4D7B-BA1A-3D5BE63DFE93}" destId="{9A533104-C309-4A68-98D9-16E24C7EEF1B}" srcOrd="4" destOrd="0" presId="urn:microsoft.com/office/officeart/2009/3/layout/SubStepProcess"/>
    <dgm:cxn modelId="{B05625CF-3CD9-4FDD-AA32-D7309AF14B89}" type="presParOf" srcId="{A8EEBBA8-73F7-4641-AF1C-F9B294216C57}" destId="{AE57C630-A514-4D33-A335-5A540076D939}" srcOrd="3" destOrd="0" presId="urn:microsoft.com/office/officeart/2009/3/layout/SubStepProcess"/>
    <dgm:cxn modelId="{26F72E22-930C-45A3-A0B9-AFC0F49B95C4}" type="presParOf" srcId="{A8EEBBA8-73F7-4641-AF1C-F9B294216C57}" destId="{73A4F212-4BB1-40AD-B39E-A3D5EDA2608C}" srcOrd="4" destOrd="0" presId="urn:microsoft.com/office/officeart/2009/3/layout/SubStepProcess"/>
    <dgm:cxn modelId="{4FD1AA98-CD38-4151-B311-DA418FAA1139}" type="presParOf" srcId="{A8EEBBA8-73F7-4641-AF1C-F9B294216C57}" destId="{E8F95949-5D39-45DF-8B57-B440EB06F0AD}" srcOrd="5" destOrd="0" presId="urn:microsoft.com/office/officeart/2009/3/layout/SubStepProcess"/>
    <dgm:cxn modelId="{B36A7264-2B84-455F-8304-D62E3566EF24}" type="presParOf" srcId="{E8F95949-5D39-45DF-8B57-B440EB06F0AD}" destId="{59586126-E813-44DE-AE80-47D456A0B877}" srcOrd="0" destOrd="0" presId="urn:microsoft.com/office/officeart/2009/3/layout/SubStepProcess"/>
    <dgm:cxn modelId="{7157BFED-55C3-4A7C-B1A1-94DBEF4E5D37}" type="presParOf" srcId="{E8F95949-5D39-45DF-8B57-B440EB06F0AD}" destId="{D181CC3A-C5EF-4C87-86D5-AA8463E18E4A}" srcOrd="1" destOrd="0" presId="urn:microsoft.com/office/officeart/2009/3/layout/SubStepProcess"/>
    <dgm:cxn modelId="{C2711321-A702-4060-ADE5-4F3724DCBC5F}" type="presParOf" srcId="{E8F95949-5D39-45DF-8B57-B440EB06F0AD}" destId="{68CE43F5-AA94-4E1A-9291-274E23576FDC}" srcOrd="2" destOrd="0" presId="urn:microsoft.com/office/officeart/2009/3/layout/SubStepProcess"/>
    <dgm:cxn modelId="{1CAF9C7B-9075-4725-A6A6-BC57656CEEE9}" type="presParOf" srcId="{E8F95949-5D39-45DF-8B57-B440EB06F0AD}" destId="{67E9E347-8D46-4E2F-8459-5110DA17A353}" srcOrd="3" destOrd="0" presId="urn:microsoft.com/office/officeart/2009/3/layout/SubStepProcess"/>
    <dgm:cxn modelId="{4797B016-CD00-48E3-8144-33CBB859944E}" type="presParOf" srcId="{E8F95949-5D39-45DF-8B57-B440EB06F0AD}" destId="{86A0E9FD-E6F9-4867-A099-5E9ECA6349B2}" srcOrd="4" destOrd="0" presId="urn:microsoft.com/office/officeart/2009/3/layout/SubStepProcess"/>
    <dgm:cxn modelId="{ED2912BF-04E6-46FA-BB9E-40721AC0A9E5}" type="presParOf" srcId="{A8EEBBA8-73F7-4641-AF1C-F9B294216C57}" destId="{096C70D6-9717-4E30-94BE-DCFA5328CACD}" srcOrd="6" destOrd="0" presId="urn:microsoft.com/office/officeart/2009/3/layout/SubStepProcess"/>
    <dgm:cxn modelId="{0D15F48B-03A6-4E65-B829-FDF343135041}" type="presParOf" srcId="{A8EEBBA8-73F7-4641-AF1C-F9B294216C57}" destId="{1094DBAC-539D-45C9-87F9-24017DD38739}" srcOrd="7" destOrd="0" presId="urn:microsoft.com/office/officeart/2009/3/layout/SubStepProcess"/>
    <dgm:cxn modelId="{C6EC1BB4-65E0-4870-BB29-C9062089066F}" type="presParOf" srcId="{A8EEBBA8-73F7-4641-AF1C-F9B294216C57}" destId="{401F0FBF-4CBD-4C98-A4CC-994C5182A9C0}" srcOrd="8" destOrd="0" presId="urn:microsoft.com/office/officeart/2009/3/layout/SubStepProcess"/>
    <dgm:cxn modelId="{4288C5BC-3B0D-4CCB-860F-1822952892BC}" type="presParOf" srcId="{401F0FBF-4CBD-4C98-A4CC-994C5182A9C0}" destId="{6A59CEBF-D78B-406A-8FD3-8A211539ACFA}" srcOrd="0" destOrd="0" presId="urn:microsoft.com/office/officeart/2009/3/layout/SubStepProcess"/>
    <dgm:cxn modelId="{C823822A-1B3F-4E52-9D82-34232D3E9D19}" type="presParOf" srcId="{401F0FBF-4CBD-4C98-A4CC-994C5182A9C0}" destId="{40ECA7AE-1617-4C75-A8D4-624DDB90C0C9}" srcOrd="1" destOrd="0" presId="urn:microsoft.com/office/officeart/2009/3/layout/SubStepProcess"/>
    <dgm:cxn modelId="{93D3B3AE-684D-432A-8072-4FCE5ED4133A}" type="presParOf" srcId="{401F0FBF-4CBD-4C98-A4CC-994C5182A9C0}" destId="{33692D02-4D18-4792-A4AB-9265788C4C60}" srcOrd="2" destOrd="0" presId="urn:microsoft.com/office/officeart/2009/3/layout/SubStepProcess"/>
    <dgm:cxn modelId="{94CB8798-3C08-4429-8419-24C566A687E7}" type="presParOf" srcId="{401F0FBF-4CBD-4C98-A4CC-994C5182A9C0}" destId="{95756C7D-2219-462C-B939-4B0D14C90390}" srcOrd="3" destOrd="0" presId="urn:microsoft.com/office/officeart/2009/3/layout/SubStepProcess"/>
    <dgm:cxn modelId="{728E0963-A660-450B-B1E4-CBE97CF4E49B}" type="presParOf" srcId="{401F0FBF-4CBD-4C98-A4CC-994C5182A9C0}" destId="{561CB8F5-60D7-4647-B4FA-056092FD58EB}" srcOrd="4" destOrd="0" presId="urn:microsoft.com/office/officeart/2009/3/layout/SubStepProcess"/>
    <dgm:cxn modelId="{E68E62CD-1F52-4A6E-91B9-22F856C7CB49}" type="presParOf" srcId="{A8EEBBA8-73F7-4641-AF1C-F9B294216C57}" destId="{E8F9D4FD-BB36-47F6-ADF4-ACCE362D5917}" srcOrd="9" destOrd="0" presId="urn:microsoft.com/office/officeart/2009/3/layout/SubStepProcess"/>
    <dgm:cxn modelId="{38724B37-0977-42B0-92CD-2D5BAFA585D8}" type="presParOf" srcId="{A8EEBBA8-73F7-4641-AF1C-F9B294216C57}" destId="{6B6C0800-F187-4E23-860F-973370B04601}" srcOrd="10" destOrd="0" presId="urn:microsoft.com/office/officeart/2009/3/layout/SubStepProcess"/>
    <dgm:cxn modelId="{4DA293AA-2080-49BD-865A-BE2EBDE623E8}" type="presParOf" srcId="{A8EEBBA8-73F7-4641-AF1C-F9B294216C57}" destId="{C877C577-EA31-432D-A9D8-12473ADB9B05}" srcOrd="11" destOrd="0" presId="urn:microsoft.com/office/officeart/2009/3/layout/SubStepProcess"/>
    <dgm:cxn modelId="{B98173C7-A9D0-4F8B-BC37-040CBF872972}" type="presParOf" srcId="{C877C577-EA31-432D-A9D8-12473ADB9B05}" destId="{ADACDBFD-B774-4993-8A57-A018E124CC96}" srcOrd="0" destOrd="0" presId="urn:microsoft.com/office/officeart/2009/3/layout/SubStepProcess"/>
    <dgm:cxn modelId="{BECD3EB2-B766-43E3-A4B1-EE9FB55FB6BB}" type="presParOf" srcId="{C877C577-EA31-432D-A9D8-12473ADB9B05}" destId="{89CB2E55-49EB-472B-A045-8F632D8A80DC}" srcOrd="1" destOrd="0" presId="urn:microsoft.com/office/officeart/2009/3/layout/SubStepProcess"/>
    <dgm:cxn modelId="{FB45EDD4-9CAC-4266-810F-145AF3CC6FE6}" type="presParOf" srcId="{C877C577-EA31-432D-A9D8-12473ADB9B05}" destId="{B682C454-B387-418F-8247-456E9683B424}" srcOrd="2" destOrd="0" presId="urn:microsoft.com/office/officeart/2009/3/layout/SubStepProcess"/>
    <dgm:cxn modelId="{C48106A8-9CA9-4F9F-95FC-BDAE23487704}" type="presParOf" srcId="{C877C577-EA31-432D-A9D8-12473ADB9B05}" destId="{BA69FAD9-BB96-46A7-A284-F56BDF692A22}" srcOrd="3" destOrd="0" presId="urn:microsoft.com/office/officeart/2009/3/layout/SubStepProcess"/>
    <dgm:cxn modelId="{A108D57F-ADB4-4346-9894-E1BC5B3D67E5}" type="presParOf" srcId="{C877C577-EA31-432D-A9D8-12473ADB9B05}" destId="{7650F58B-3535-4D6E-B805-83C8A82C2C26}" srcOrd="4" destOrd="0" presId="urn:microsoft.com/office/officeart/2009/3/layout/SubStepProcess"/>
    <dgm:cxn modelId="{A20C44DE-E8CF-4F9A-BEE2-0EE630E319BD}" type="presParOf" srcId="{A8EEBBA8-73F7-4641-AF1C-F9B294216C57}" destId="{A4204B35-1212-43AF-A930-12AB198F763E}" srcOrd="12" destOrd="0" presId="urn:microsoft.com/office/officeart/2009/3/layout/SubStepProcess"/>
    <dgm:cxn modelId="{831D9270-99AC-448A-9EC7-ED7136E4B3C3}" type="presParOf" srcId="{A8EEBBA8-73F7-4641-AF1C-F9B294216C57}" destId="{7B2A514D-9615-4983-A9A5-2E3D2BE3222D}" srcOrd="13" destOrd="0" presId="urn:microsoft.com/office/officeart/2009/3/layout/SubStepProcess"/>
    <dgm:cxn modelId="{004F0D38-1B7C-4F38-A059-0DB34308E546}" type="presParOf" srcId="{A8EEBBA8-73F7-4641-AF1C-F9B294216C57}" destId="{41C5EA86-7516-4C45-A71F-679022BFB116}" srcOrd="14" destOrd="0" presId="urn:microsoft.com/office/officeart/2009/3/layout/SubStepProcess"/>
    <dgm:cxn modelId="{604D19CE-C888-4069-AEDF-A5ACC8987A60}" type="presParOf" srcId="{41C5EA86-7516-4C45-A71F-679022BFB116}" destId="{364FE5E9-2821-485F-9617-C15DDE47082C}" srcOrd="0" destOrd="0" presId="urn:microsoft.com/office/officeart/2009/3/layout/SubStepProcess"/>
    <dgm:cxn modelId="{5682DCAD-C56F-4C09-B480-6F9A712769D3}" type="presParOf" srcId="{41C5EA86-7516-4C45-A71F-679022BFB116}" destId="{78A41E5C-963F-4BB4-ABC2-787EFA87A503}" srcOrd="1" destOrd="0" presId="urn:microsoft.com/office/officeart/2009/3/layout/SubStepProcess"/>
    <dgm:cxn modelId="{8F9B3C61-F104-49E9-82F5-EA8F9CE44A0E}" type="presParOf" srcId="{41C5EA86-7516-4C45-A71F-679022BFB116}" destId="{6AC8B378-A7E0-45C7-BEDB-3AA83082947E}" srcOrd="2" destOrd="0" presId="urn:microsoft.com/office/officeart/2009/3/layout/SubStepProcess"/>
    <dgm:cxn modelId="{1B3218C3-0076-4F6E-A354-26AC6C21AE7C}" type="presParOf" srcId="{41C5EA86-7516-4C45-A71F-679022BFB116}" destId="{01A19049-8F88-40F6-A4A7-29758ADB0343}" srcOrd="3" destOrd="0" presId="urn:microsoft.com/office/officeart/2009/3/layout/SubStepProcess"/>
    <dgm:cxn modelId="{D28F22B2-D041-4274-BDF1-FC5F90C390EF}" type="presParOf" srcId="{41C5EA86-7516-4C45-A71F-679022BFB116}" destId="{042DCECA-AB0A-491F-8647-631D1EA0AADB}" srcOrd="4" destOrd="0" presId="urn:microsoft.com/office/officeart/2009/3/layout/SubStepProcess"/>
    <dgm:cxn modelId="{53C7A028-9ACD-48F5-9ACE-1FD893B160DA}" type="presParOf" srcId="{3CD5C338-6B35-458B-A3A4-11E7FDA8416A}" destId="{066C664A-33CF-432C-8ADE-AB7B1D5421D5}" srcOrd="5" destOrd="0" presId="urn:microsoft.com/office/officeart/2009/3/layout/SubStepProcess"/>
    <dgm:cxn modelId="{2A8B2087-2F9C-44DA-8F56-12D909ADCC6A}" type="presParOf" srcId="{3CD5C338-6B35-458B-A3A4-11E7FDA8416A}" destId="{076ACF97-586B-4E0B-A79F-3473759D9D63}" srcOrd="6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5C75EC5-EABA-4303-905C-D1AC4B9700CE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C0CD521-C09B-407F-9666-91B196547F38}">
      <dgm:prSet phldrT="[Text]"/>
      <dgm:spPr/>
      <dgm:t>
        <a:bodyPr/>
        <a:lstStyle/>
        <a:p>
          <a:r>
            <a:rPr lang="en-GB" dirty="0" smtClean="0"/>
            <a:t>WI, GCV</a:t>
          </a:r>
          <a:endParaRPr lang="en-GB" dirty="0"/>
        </a:p>
      </dgm:t>
    </dgm:pt>
    <dgm:pt modelId="{CB663147-7E1D-463A-9084-D22884F14EA5}" type="parTrans" cxnId="{B02A80BF-96BB-492E-BF71-568DEE7CFEC7}">
      <dgm:prSet/>
      <dgm:spPr/>
      <dgm:t>
        <a:bodyPr/>
        <a:lstStyle/>
        <a:p>
          <a:endParaRPr lang="en-GB"/>
        </a:p>
      </dgm:t>
    </dgm:pt>
    <dgm:pt modelId="{9FAE4C80-07EC-46D6-8A6C-FDEAF0E339F0}" type="sibTrans" cxnId="{B02A80BF-96BB-492E-BF71-568DEE7CFEC7}">
      <dgm:prSet/>
      <dgm:spPr/>
      <dgm:t>
        <a:bodyPr/>
        <a:lstStyle/>
        <a:p>
          <a:endParaRPr lang="en-GB"/>
        </a:p>
      </dgm:t>
    </dgm:pt>
    <dgm:pt modelId="{036C1BFE-C72E-4ACB-BA47-CB76BD8E659E}">
      <dgm:prSet phldrT="[Text]"/>
      <dgm:spPr/>
      <dgm:t>
        <a:bodyPr/>
        <a:lstStyle/>
        <a:p>
          <a:r>
            <a:rPr lang="en-GB" dirty="0" smtClean="0"/>
            <a:t>WI, GCV</a:t>
          </a:r>
          <a:endParaRPr lang="en-GB" dirty="0"/>
        </a:p>
      </dgm:t>
    </dgm:pt>
    <dgm:pt modelId="{8BCF190B-587F-4F69-94CA-6F39C8115C2F}" type="parTrans" cxnId="{D9BE7DFC-306A-43CF-8509-A69DCDB94BFD}">
      <dgm:prSet/>
      <dgm:spPr>
        <a:solidFill>
          <a:schemeClr val="accent5"/>
        </a:solidFill>
        <a:ln>
          <a:solidFill>
            <a:schemeClr val="accent5"/>
          </a:solidFill>
        </a:ln>
      </dgm:spPr>
      <dgm:t>
        <a:bodyPr/>
        <a:lstStyle/>
        <a:p>
          <a:endParaRPr lang="en-GB"/>
        </a:p>
      </dgm:t>
    </dgm:pt>
    <dgm:pt modelId="{FA4DDE46-0429-423F-8139-DB1342EC6BDB}" type="sibTrans" cxnId="{D9BE7DFC-306A-43CF-8509-A69DCDB94BFD}">
      <dgm:prSet/>
      <dgm:spPr/>
      <dgm:t>
        <a:bodyPr/>
        <a:lstStyle/>
        <a:p>
          <a:endParaRPr lang="en-GB"/>
        </a:p>
      </dgm:t>
    </dgm:pt>
    <dgm:pt modelId="{AC9707B6-76D6-4713-8550-245B8803FC35}">
      <dgm:prSet phldrT="[Text]"/>
      <dgm:spPr/>
      <dgm:t>
        <a:bodyPr/>
        <a:lstStyle/>
        <a:p>
          <a:r>
            <a:rPr lang="en-GB" dirty="0" smtClean="0"/>
            <a:t>WI, GCV</a:t>
          </a:r>
          <a:endParaRPr lang="en-GB" dirty="0"/>
        </a:p>
      </dgm:t>
    </dgm:pt>
    <dgm:pt modelId="{C986A0D0-97D6-492F-B9C7-9791788B16A3}" type="parTrans" cxnId="{5BAB5ABE-77DF-449B-91D2-42B46DAD3FFF}">
      <dgm:prSet/>
      <dgm:spPr>
        <a:ln>
          <a:solidFill>
            <a:schemeClr val="accent2"/>
          </a:solidFill>
        </a:ln>
      </dgm:spPr>
      <dgm:t>
        <a:bodyPr/>
        <a:lstStyle/>
        <a:p>
          <a:endParaRPr lang="en-GB"/>
        </a:p>
      </dgm:t>
    </dgm:pt>
    <dgm:pt modelId="{CC6D956F-130A-44F5-A803-26A4BAEA0E8C}" type="sibTrans" cxnId="{5BAB5ABE-77DF-449B-91D2-42B46DAD3FFF}">
      <dgm:prSet/>
      <dgm:spPr/>
      <dgm:t>
        <a:bodyPr/>
        <a:lstStyle/>
        <a:p>
          <a:endParaRPr lang="en-GB"/>
        </a:p>
      </dgm:t>
    </dgm:pt>
    <dgm:pt modelId="{5AA6F1EE-51FD-4B7E-BF0E-9CE15A974882}">
      <dgm:prSet phldrT="[Text]"/>
      <dgm:spPr/>
      <dgm:t>
        <a:bodyPr/>
        <a:lstStyle/>
        <a:p>
          <a:r>
            <a:rPr lang="en-GB" dirty="0" smtClean="0"/>
            <a:t>WI, GCV</a:t>
          </a:r>
          <a:endParaRPr lang="en-GB" dirty="0"/>
        </a:p>
      </dgm:t>
    </dgm:pt>
    <dgm:pt modelId="{4FBF1B57-4DA9-4E5C-B5D7-922028B01623}" type="parTrans" cxnId="{4FDF0451-CE4B-4A75-9E0E-14F30C548E05}">
      <dgm:prSet/>
      <dgm:spPr>
        <a:ln>
          <a:solidFill>
            <a:schemeClr val="accent2"/>
          </a:solidFill>
        </a:ln>
      </dgm:spPr>
      <dgm:t>
        <a:bodyPr/>
        <a:lstStyle/>
        <a:p>
          <a:endParaRPr lang="en-GB"/>
        </a:p>
      </dgm:t>
    </dgm:pt>
    <dgm:pt modelId="{9E267D0C-EB0F-416E-A951-9F97B89B5250}" type="sibTrans" cxnId="{4FDF0451-CE4B-4A75-9E0E-14F30C548E05}">
      <dgm:prSet/>
      <dgm:spPr/>
      <dgm:t>
        <a:bodyPr/>
        <a:lstStyle/>
        <a:p>
          <a:endParaRPr lang="en-GB"/>
        </a:p>
      </dgm:t>
    </dgm:pt>
    <dgm:pt modelId="{B1C61FAE-7D7C-4A6B-ADE5-4880A7A7C85F}">
      <dgm:prSet phldrT="[Text]"/>
      <dgm:spPr/>
      <dgm:t>
        <a:bodyPr/>
        <a:lstStyle/>
        <a:p>
          <a:r>
            <a:rPr lang="en-GB" dirty="0" smtClean="0"/>
            <a:t>WI, GCV</a:t>
          </a:r>
          <a:endParaRPr lang="en-GB" dirty="0"/>
        </a:p>
      </dgm:t>
    </dgm:pt>
    <dgm:pt modelId="{4566E8AA-F423-4998-8186-A3D66B2F54FC}" type="parTrans" cxnId="{2E4EB35A-AC18-45BE-92A4-9EF5530A1A5C}">
      <dgm:prSet/>
      <dgm:spPr>
        <a:ln>
          <a:solidFill>
            <a:schemeClr val="accent5"/>
          </a:solidFill>
        </a:ln>
      </dgm:spPr>
      <dgm:t>
        <a:bodyPr/>
        <a:lstStyle/>
        <a:p>
          <a:endParaRPr lang="en-GB"/>
        </a:p>
      </dgm:t>
    </dgm:pt>
    <dgm:pt modelId="{1026EE07-98AB-4DAB-8B86-5F602FB225F8}" type="sibTrans" cxnId="{2E4EB35A-AC18-45BE-92A4-9EF5530A1A5C}">
      <dgm:prSet/>
      <dgm:spPr/>
      <dgm:t>
        <a:bodyPr/>
        <a:lstStyle/>
        <a:p>
          <a:endParaRPr lang="en-GB"/>
        </a:p>
      </dgm:t>
    </dgm:pt>
    <dgm:pt modelId="{782D1D6B-AFF8-4AE1-B5C9-6990613923A8}">
      <dgm:prSet phldrT="[Text]"/>
      <dgm:spPr/>
      <dgm:t>
        <a:bodyPr/>
        <a:lstStyle/>
        <a:p>
          <a:r>
            <a:rPr lang="en-GB" dirty="0" smtClean="0"/>
            <a:t>WI, GCV</a:t>
          </a:r>
          <a:endParaRPr lang="en-GB" dirty="0"/>
        </a:p>
      </dgm:t>
    </dgm:pt>
    <dgm:pt modelId="{A093B912-7632-452A-97D4-0461CA524DF0}" type="parTrans" cxnId="{911CCA80-B383-41A1-A4B6-C4A0879FC12E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GB"/>
        </a:p>
      </dgm:t>
    </dgm:pt>
    <dgm:pt modelId="{82390A17-EA6C-4AAA-A480-5D1C4B3A6B1B}" type="sibTrans" cxnId="{911CCA80-B383-41A1-A4B6-C4A0879FC12E}">
      <dgm:prSet/>
      <dgm:spPr/>
      <dgm:t>
        <a:bodyPr/>
        <a:lstStyle/>
        <a:p>
          <a:endParaRPr lang="en-GB"/>
        </a:p>
      </dgm:t>
    </dgm:pt>
    <dgm:pt modelId="{6FBAD10F-7F08-4160-AD7B-2D7338A814C4}" type="pres">
      <dgm:prSet presAssocID="{B5C75EC5-EABA-4303-905C-D1AC4B9700C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E3169E26-5E3C-4894-9EB8-0E22EF58E9D7}" type="pres">
      <dgm:prSet presAssocID="{5C0CD521-C09B-407F-9666-91B196547F38}" presName="hierRoot1" presStyleCnt="0"/>
      <dgm:spPr/>
    </dgm:pt>
    <dgm:pt modelId="{59E84FB1-274A-4092-BF34-5066F8ACE541}" type="pres">
      <dgm:prSet presAssocID="{5C0CD521-C09B-407F-9666-91B196547F38}" presName="composite" presStyleCnt="0"/>
      <dgm:spPr/>
    </dgm:pt>
    <dgm:pt modelId="{41E794FC-C92C-445C-A198-085400E808EF}" type="pres">
      <dgm:prSet presAssocID="{5C0CD521-C09B-407F-9666-91B196547F38}" presName="image" presStyleLbl="node0" presStyleIdx="0" presStyleCnt="1"/>
      <dgm:spPr>
        <a:solidFill>
          <a:schemeClr val="accent1">
            <a:hueOff val="0"/>
            <a:satOff val="0"/>
            <a:lumOff val="0"/>
          </a:schemeClr>
        </a:solidFill>
      </dgm:spPr>
    </dgm:pt>
    <dgm:pt modelId="{743DC7CE-787D-476B-9F8D-44EEA7A74A1D}" type="pres">
      <dgm:prSet presAssocID="{5C0CD521-C09B-407F-9666-91B196547F38}" presName="text" presStyleLbl="revTx" presStyleIdx="0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4549449-FFAC-430B-A646-E15FD3354276}" type="pres">
      <dgm:prSet presAssocID="{5C0CD521-C09B-407F-9666-91B196547F38}" presName="hierChild2" presStyleCnt="0"/>
      <dgm:spPr/>
    </dgm:pt>
    <dgm:pt modelId="{224B5EEC-8F2F-4AFE-8932-E3C882635D36}" type="pres">
      <dgm:prSet presAssocID="{8BCF190B-587F-4F69-94CA-6F39C8115C2F}" presName="Name10" presStyleLbl="parChTrans1D2" presStyleIdx="0" presStyleCnt="2"/>
      <dgm:spPr/>
      <dgm:t>
        <a:bodyPr/>
        <a:lstStyle/>
        <a:p>
          <a:endParaRPr lang="en-GB"/>
        </a:p>
      </dgm:t>
    </dgm:pt>
    <dgm:pt modelId="{87D9C1FD-A497-4599-9AE1-A6EE6DE79329}" type="pres">
      <dgm:prSet presAssocID="{036C1BFE-C72E-4ACB-BA47-CB76BD8E659E}" presName="hierRoot2" presStyleCnt="0"/>
      <dgm:spPr/>
    </dgm:pt>
    <dgm:pt modelId="{42222CDF-899E-43B9-BBA2-92285CCBF0B4}" type="pres">
      <dgm:prSet presAssocID="{036C1BFE-C72E-4ACB-BA47-CB76BD8E659E}" presName="composite2" presStyleCnt="0"/>
      <dgm:spPr/>
    </dgm:pt>
    <dgm:pt modelId="{D31C9880-F47F-4282-A068-36069A7EC9AC}" type="pres">
      <dgm:prSet presAssocID="{036C1BFE-C72E-4ACB-BA47-CB76BD8E659E}" presName="image2" presStyleLbl="node2" presStyleIdx="0" presStyleCnt="2"/>
      <dgm:spPr>
        <a:solidFill>
          <a:schemeClr val="accent1">
            <a:hueOff val="0"/>
            <a:satOff val="0"/>
            <a:lumOff val="0"/>
          </a:schemeClr>
        </a:solidFill>
      </dgm:spPr>
    </dgm:pt>
    <dgm:pt modelId="{EE55E57E-0B37-44C8-A250-F1548C20CB18}" type="pres">
      <dgm:prSet presAssocID="{036C1BFE-C72E-4ACB-BA47-CB76BD8E659E}" presName="text2" presStyleLbl="revTx" presStyleIdx="1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B3B7130-CA8E-4583-B91A-8B981056CADE}" type="pres">
      <dgm:prSet presAssocID="{036C1BFE-C72E-4ACB-BA47-CB76BD8E659E}" presName="hierChild3" presStyleCnt="0"/>
      <dgm:spPr/>
    </dgm:pt>
    <dgm:pt modelId="{3A2E2E91-ACD3-415D-BC36-F3651A337BC7}" type="pres">
      <dgm:prSet presAssocID="{C986A0D0-97D6-492F-B9C7-9791788B16A3}" presName="Name17" presStyleLbl="parChTrans1D3" presStyleIdx="0" presStyleCnt="3"/>
      <dgm:spPr/>
      <dgm:t>
        <a:bodyPr/>
        <a:lstStyle/>
        <a:p>
          <a:endParaRPr lang="en-GB"/>
        </a:p>
      </dgm:t>
    </dgm:pt>
    <dgm:pt modelId="{7B852E37-8C2A-4721-928B-98F7955F7515}" type="pres">
      <dgm:prSet presAssocID="{AC9707B6-76D6-4713-8550-245B8803FC35}" presName="hierRoot3" presStyleCnt="0"/>
      <dgm:spPr/>
    </dgm:pt>
    <dgm:pt modelId="{8189D3A7-01DB-4F26-9464-B770FE31ED94}" type="pres">
      <dgm:prSet presAssocID="{AC9707B6-76D6-4713-8550-245B8803FC35}" presName="composite3" presStyleCnt="0"/>
      <dgm:spPr/>
    </dgm:pt>
    <dgm:pt modelId="{E5B59C50-4C17-4250-ABED-9B276E092666}" type="pres">
      <dgm:prSet presAssocID="{AC9707B6-76D6-4713-8550-245B8803FC35}" presName="image3" presStyleLbl="node3" presStyleIdx="0" presStyleCnt="3"/>
      <dgm:spPr>
        <a:solidFill>
          <a:schemeClr val="accent1">
            <a:hueOff val="0"/>
            <a:satOff val="0"/>
            <a:lumOff val="0"/>
          </a:schemeClr>
        </a:solidFill>
      </dgm:spPr>
    </dgm:pt>
    <dgm:pt modelId="{036DAEC8-C98B-47D0-BD09-13DD65B4CF48}" type="pres">
      <dgm:prSet presAssocID="{AC9707B6-76D6-4713-8550-245B8803FC35}" presName="text3" presStyleLbl="revTx" presStyleIdx="2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9E2F21F-6D7A-4DED-9E94-6DD52CAA6726}" type="pres">
      <dgm:prSet presAssocID="{AC9707B6-76D6-4713-8550-245B8803FC35}" presName="hierChild4" presStyleCnt="0"/>
      <dgm:spPr/>
    </dgm:pt>
    <dgm:pt modelId="{0DA15986-B1C1-4CDE-A17D-AE653AFAA402}" type="pres">
      <dgm:prSet presAssocID="{4FBF1B57-4DA9-4E5C-B5D7-922028B01623}" presName="Name17" presStyleLbl="parChTrans1D3" presStyleIdx="1" presStyleCnt="3"/>
      <dgm:spPr/>
      <dgm:t>
        <a:bodyPr/>
        <a:lstStyle/>
        <a:p>
          <a:endParaRPr lang="en-GB"/>
        </a:p>
      </dgm:t>
    </dgm:pt>
    <dgm:pt modelId="{72274353-B589-4C63-B4F0-F58008F79B4E}" type="pres">
      <dgm:prSet presAssocID="{5AA6F1EE-51FD-4B7E-BF0E-9CE15A974882}" presName="hierRoot3" presStyleCnt="0"/>
      <dgm:spPr/>
    </dgm:pt>
    <dgm:pt modelId="{A69D1A9B-F875-4326-A6E8-279F4151F925}" type="pres">
      <dgm:prSet presAssocID="{5AA6F1EE-51FD-4B7E-BF0E-9CE15A974882}" presName="composite3" presStyleCnt="0"/>
      <dgm:spPr/>
    </dgm:pt>
    <dgm:pt modelId="{23BB5E41-2B74-42CA-91D2-A16D87BD05D2}" type="pres">
      <dgm:prSet presAssocID="{5AA6F1EE-51FD-4B7E-BF0E-9CE15A974882}" presName="image3" presStyleLbl="node3" presStyleIdx="1" presStyleCnt="3"/>
      <dgm:spPr>
        <a:solidFill>
          <a:schemeClr val="accent1">
            <a:hueOff val="0"/>
            <a:satOff val="0"/>
            <a:lumOff val="0"/>
          </a:schemeClr>
        </a:solidFill>
      </dgm:spPr>
    </dgm:pt>
    <dgm:pt modelId="{0641B8CF-B834-4497-8F93-1CEC7DFE86AD}" type="pres">
      <dgm:prSet presAssocID="{5AA6F1EE-51FD-4B7E-BF0E-9CE15A974882}" presName="text3" presStyleLbl="revTx" presStyleIdx="3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53EF5A1-5D9A-40EB-A678-51D0FA0CBEE1}" type="pres">
      <dgm:prSet presAssocID="{5AA6F1EE-51FD-4B7E-BF0E-9CE15A974882}" presName="hierChild4" presStyleCnt="0"/>
      <dgm:spPr/>
    </dgm:pt>
    <dgm:pt modelId="{A82B9666-F9CC-4AC2-AC3E-C855FCAA5408}" type="pres">
      <dgm:prSet presAssocID="{4566E8AA-F423-4998-8186-A3D66B2F54FC}" presName="Name10" presStyleLbl="parChTrans1D2" presStyleIdx="1" presStyleCnt="2"/>
      <dgm:spPr/>
      <dgm:t>
        <a:bodyPr/>
        <a:lstStyle/>
        <a:p>
          <a:endParaRPr lang="en-GB"/>
        </a:p>
      </dgm:t>
    </dgm:pt>
    <dgm:pt modelId="{41FC36A2-455C-4865-AE08-5C17D0E33C84}" type="pres">
      <dgm:prSet presAssocID="{B1C61FAE-7D7C-4A6B-ADE5-4880A7A7C85F}" presName="hierRoot2" presStyleCnt="0"/>
      <dgm:spPr/>
    </dgm:pt>
    <dgm:pt modelId="{26EEA747-327E-42AD-B27F-9844054F5C6E}" type="pres">
      <dgm:prSet presAssocID="{B1C61FAE-7D7C-4A6B-ADE5-4880A7A7C85F}" presName="composite2" presStyleCnt="0"/>
      <dgm:spPr/>
    </dgm:pt>
    <dgm:pt modelId="{D2E00EA5-7073-45B0-B5BA-1FDD74A2EE15}" type="pres">
      <dgm:prSet presAssocID="{B1C61FAE-7D7C-4A6B-ADE5-4880A7A7C85F}" presName="image2" presStyleLbl="node2" presStyleIdx="1" presStyleCnt="2"/>
      <dgm:spPr>
        <a:solidFill>
          <a:schemeClr val="accent1">
            <a:hueOff val="0"/>
            <a:satOff val="0"/>
            <a:lumOff val="0"/>
          </a:schemeClr>
        </a:solidFill>
      </dgm:spPr>
    </dgm:pt>
    <dgm:pt modelId="{413A1284-F3A5-4B71-964A-C2782063B9F1}" type="pres">
      <dgm:prSet presAssocID="{B1C61FAE-7D7C-4A6B-ADE5-4880A7A7C85F}" presName="text2" presStyleLbl="revTx" presStyleIdx="4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C628B34-E38F-4784-B070-A5B92E1F993A}" type="pres">
      <dgm:prSet presAssocID="{B1C61FAE-7D7C-4A6B-ADE5-4880A7A7C85F}" presName="hierChild3" presStyleCnt="0"/>
      <dgm:spPr/>
    </dgm:pt>
    <dgm:pt modelId="{2BB7DF48-361C-4614-B149-7AD882C95056}" type="pres">
      <dgm:prSet presAssocID="{A093B912-7632-452A-97D4-0461CA524DF0}" presName="Name17" presStyleLbl="parChTrans1D3" presStyleIdx="2" presStyleCnt="3"/>
      <dgm:spPr/>
      <dgm:t>
        <a:bodyPr/>
        <a:lstStyle/>
        <a:p>
          <a:endParaRPr lang="en-GB"/>
        </a:p>
      </dgm:t>
    </dgm:pt>
    <dgm:pt modelId="{1735B21A-0B1D-4D6E-84FF-624B29AB7A37}" type="pres">
      <dgm:prSet presAssocID="{782D1D6B-AFF8-4AE1-B5C9-6990613923A8}" presName="hierRoot3" presStyleCnt="0"/>
      <dgm:spPr/>
    </dgm:pt>
    <dgm:pt modelId="{3A4A226C-3FD8-424A-BDE9-ECBC67D86E08}" type="pres">
      <dgm:prSet presAssocID="{782D1D6B-AFF8-4AE1-B5C9-6990613923A8}" presName="composite3" presStyleCnt="0"/>
      <dgm:spPr/>
    </dgm:pt>
    <dgm:pt modelId="{EBCE664E-1A84-46CB-8C14-56CABD4471AF}" type="pres">
      <dgm:prSet presAssocID="{782D1D6B-AFF8-4AE1-B5C9-6990613923A8}" presName="image3" presStyleLbl="node3" presStyleIdx="2" presStyleCnt="3"/>
      <dgm:spPr>
        <a:solidFill>
          <a:schemeClr val="accent1">
            <a:hueOff val="0"/>
            <a:satOff val="0"/>
            <a:lumOff val="0"/>
          </a:schemeClr>
        </a:solidFill>
      </dgm:spPr>
    </dgm:pt>
    <dgm:pt modelId="{D64FB7E7-AF4B-4D3A-B07C-252D67CCD4D2}" type="pres">
      <dgm:prSet presAssocID="{782D1D6B-AFF8-4AE1-B5C9-6990613923A8}" presName="text3" presStyleLbl="revTx" presStyleIdx="5" presStyleCnt="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EEFEBE1-B875-4AFC-A313-8EC513BC238F}" type="pres">
      <dgm:prSet presAssocID="{782D1D6B-AFF8-4AE1-B5C9-6990613923A8}" presName="hierChild4" presStyleCnt="0"/>
      <dgm:spPr/>
    </dgm:pt>
  </dgm:ptLst>
  <dgm:cxnLst>
    <dgm:cxn modelId="{395BDB05-F473-44BF-BB44-6A8EB5B89706}" type="presOf" srcId="{B1C61FAE-7D7C-4A6B-ADE5-4880A7A7C85F}" destId="{413A1284-F3A5-4B71-964A-C2782063B9F1}" srcOrd="0" destOrd="0" presId="urn:microsoft.com/office/officeart/2009/layout/CirclePictureHierarchy"/>
    <dgm:cxn modelId="{47B8EE10-B491-4E58-A1D9-7A995152E535}" type="presOf" srcId="{C986A0D0-97D6-492F-B9C7-9791788B16A3}" destId="{3A2E2E91-ACD3-415D-BC36-F3651A337BC7}" srcOrd="0" destOrd="0" presId="urn:microsoft.com/office/officeart/2009/layout/CirclePictureHierarchy"/>
    <dgm:cxn modelId="{D5A0B919-9A8B-47E6-8FED-2998479EE1CD}" type="presOf" srcId="{A093B912-7632-452A-97D4-0461CA524DF0}" destId="{2BB7DF48-361C-4614-B149-7AD882C95056}" srcOrd="0" destOrd="0" presId="urn:microsoft.com/office/officeart/2009/layout/CirclePictureHierarchy"/>
    <dgm:cxn modelId="{1A1B6CAD-87A1-4262-9C6D-16E19DF6E703}" type="presOf" srcId="{782D1D6B-AFF8-4AE1-B5C9-6990613923A8}" destId="{D64FB7E7-AF4B-4D3A-B07C-252D67CCD4D2}" srcOrd="0" destOrd="0" presId="urn:microsoft.com/office/officeart/2009/layout/CirclePictureHierarchy"/>
    <dgm:cxn modelId="{5F2569B4-A77F-4DD6-B1A5-A9BD4EE1331F}" type="presOf" srcId="{036C1BFE-C72E-4ACB-BA47-CB76BD8E659E}" destId="{EE55E57E-0B37-44C8-A250-F1548C20CB18}" srcOrd="0" destOrd="0" presId="urn:microsoft.com/office/officeart/2009/layout/CirclePictureHierarchy"/>
    <dgm:cxn modelId="{50B6BF74-460B-450A-92B7-A459285C7CCB}" type="presOf" srcId="{B5C75EC5-EABA-4303-905C-D1AC4B9700CE}" destId="{6FBAD10F-7F08-4160-AD7B-2D7338A814C4}" srcOrd="0" destOrd="0" presId="urn:microsoft.com/office/officeart/2009/layout/CirclePictureHierarchy"/>
    <dgm:cxn modelId="{B23D79E3-C223-4F1E-A01C-F6AB8A356CBB}" type="presOf" srcId="{5AA6F1EE-51FD-4B7E-BF0E-9CE15A974882}" destId="{0641B8CF-B834-4497-8F93-1CEC7DFE86AD}" srcOrd="0" destOrd="0" presId="urn:microsoft.com/office/officeart/2009/layout/CirclePictureHierarchy"/>
    <dgm:cxn modelId="{7E9653D2-7003-4560-8595-87B31A88E3D4}" type="presOf" srcId="{5C0CD521-C09B-407F-9666-91B196547F38}" destId="{743DC7CE-787D-476B-9F8D-44EEA7A74A1D}" srcOrd="0" destOrd="0" presId="urn:microsoft.com/office/officeart/2009/layout/CirclePictureHierarchy"/>
    <dgm:cxn modelId="{84E2AA0C-B29F-4988-8843-8ADFCC96027A}" type="presOf" srcId="{AC9707B6-76D6-4713-8550-245B8803FC35}" destId="{036DAEC8-C98B-47D0-BD09-13DD65B4CF48}" srcOrd="0" destOrd="0" presId="urn:microsoft.com/office/officeart/2009/layout/CirclePictureHierarchy"/>
    <dgm:cxn modelId="{4FDF0451-CE4B-4A75-9E0E-14F30C548E05}" srcId="{036C1BFE-C72E-4ACB-BA47-CB76BD8E659E}" destId="{5AA6F1EE-51FD-4B7E-BF0E-9CE15A974882}" srcOrd="1" destOrd="0" parTransId="{4FBF1B57-4DA9-4E5C-B5D7-922028B01623}" sibTransId="{9E267D0C-EB0F-416E-A951-9F97B89B5250}"/>
    <dgm:cxn modelId="{D9BE7DFC-306A-43CF-8509-A69DCDB94BFD}" srcId="{5C0CD521-C09B-407F-9666-91B196547F38}" destId="{036C1BFE-C72E-4ACB-BA47-CB76BD8E659E}" srcOrd="0" destOrd="0" parTransId="{8BCF190B-587F-4F69-94CA-6F39C8115C2F}" sibTransId="{FA4DDE46-0429-423F-8139-DB1342EC6BDB}"/>
    <dgm:cxn modelId="{2E4EB35A-AC18-45BE-92A4-9EF5530A1A5C}" srcId="{5C0CD521-C09B-407F-9666-91B196547F38}" destId="{B1C61FAE-7D7C-4A6B-ADE5-4880A7A7C85F}" srcOrd="1" destOrd="0" parTransId="{4566E8AA-F423-4998-8186-A3D66B2F54FC}" sibTransId="{1026EE07-98AB-4DAB-8B86-5F602FB225F8}"/>
    <dgm:cxn modelId="{E3412810-FA16-44D5-8981-313CB05D83BE}" type="presOf" srcId="{4FBF1B57-4DA9-4E5C-B5D7-922028B01623}" destId="{0DA15986-B1C1-4CDE-A17D-AE653AFAA402}" srcOrd="0" destOrd="0" presId="urn:microsoft.com/office/officeart/2009/layout/CirclePictureHierarchy"/>
    <dgm:cxn modelId="{4D1FC625-7359-46E8-9A36-2FA29EBA9377}" type="presOf" srcId="{8BCF190B-587F-4F69-94CA-6F39C8115C2F}" destId="{224B5EEC-8F2F-4AFE-8932-E3C882635D36}" srcOrd="0" destOrd="0" presId="urn:microsoft.com/office/officeart/2009/layout/CirclePictureHierarchy"/>
    <dgm:cxn modelId="{1349C8D1-F0AB-4A0E-A335-CFA9E4066F3E}" type="presOf" srcId="{4566E8AA-F423-4998-8186-A3D66B2F54FC}" destId="{A82B9666-F9CC-4AC2-AC3E-C855FCAA5408}" srcOrd="0" destOrd="0" presId="urn:microsoft.com/office/officeart/2009/layout/CirclePictureHierarchy"/>
    <dgm:cxn modelId="{5BAB5ABE-77DF-449B-91D2-42B46DAD3FFF}" srcId="{036C1BFE-C72E-4ACB-BA47-CB76BD8E659E}" destId="{AC9707B6-76D6-4713-8550-245B8803FC35}" srcOrd="0" destOrd="0" parTransId="{C986A0D0-97D6-492F-B9C7-9791788B16A3}" sibTransId="{CC6D956F-130A-44F5-A803-26A4BAEA0E8C}"/>
    <dgm:cxn modelId="{B02A80BF-96BB-492E-BF71-568DEE7CFEC7}" srcId="{B5C75EC5-EABA-4303-905C-D1AC4B9700CE}" destId="{5C0CD521-C09B-407F-9666-91B196547F38}" srcOrd="0" destOrd="0" parTransId="{CB663147-7E1D-463A-9084-D22884F14EA5}" sibTransId="{9FAE4C80-07EC-46D6-8A6C-FDEAF0E339F0}"/>
    <dgm:cxn modelId="{911CCA80-B383-41A1-A4B6-C4A0879FC12E}" srcId="{B1C61FAE-7D7C-4A6B-ADE5-4880A7A7C85F}" destId="{782D1D6B-AFF8-4AE1-B5C9-6990613923A8}" srcOrd="0" destOrd="0" parTransId="{A093B912-7632-452A-97D4-0461CA524DF0}" sibTransId="{82390A17-EA6C-4AAA-A480-5D1C4B3A6B1B}"/>
    <dgm:cxn modelId="{1DA2FFBD-82ED-465C-AE95-1B4D117A6B2B}" type="presParOf" srcId="{6FBAD10F-7F08-4160-AD7B-2D7338A814C4}" destId="{E3169E26-5E3C-4894-9EB8-0E22EF58E9D7}" srcOrd="0" destOrd="0" presId="urn:microsoft.com/office/officeart/2009/layout/CirclePictureHierarchy"/>
    <dgm:cxn modelId="{F18D27FC-EB1D-4EFA-BB99-5FD996508164}" type="presParOf" srcId="{E3169E26-5E3C-4894-9EB8-0E22EF58E9D7}" destId="{59E84FB1-274A-4092-BF34-5066F8ACE541}" srcOrd="0" destOrd="0" presId="urn:microsoft.com/office/officeart/2009/layout/CirclePictureHierarchy"/>
    <dgm:cxn modelId="{E0B5D415-2458-4F9D-A6C9-FD33A1979F85}" type="presParOf" srcId="{59E84FB1-274A-4092-BF34-5066F8ACE541}" destId="{41E794FC-C92C-445C-A198-085400E808EF}" srcOrd="0" destOrd="0" presId="urn:microsoft.com/office/officeart/2009/layout/CirclePictureHierarchy"/>
    <dgm:cxn modelId="{9791A021-46AF-411C-AB06-8D33B7E71FA3}" type="presParOf" srcId="{59E84FB1-274A-4092-BF34-5066F8ACE541}" destId="{743DC7CE-787D-476B-9F8D-44EEA7A74A1D}" srcOrd="1" destOrd="0" presId="urn:microsoft.com/office/officeart/2009/layout/CirclePictureHierarchy"/>
    <dgm:cxn modelId="{2EADBFEF-C7AF-4F3A-95C0-10A7FFD11535}" type="presParOf" srcId="{E3169E26-5E3C-4894-9EB8-0E22EF58E9D7}" destId="{44549449-FFAC-430B-A646-E15FD3354276}" srcOrd="1" destOrd="0" presId="urn:microsoft.com/office/officeart/2009/layout/CirclePictureHierarchy"/>
    <dgm:cxn modelId="{F60DE87B-F5A4-43AF-92EF-0730CB640CBF}" type="presParOf" srcId="{44549449-FFAC-430B-A646-E15FD3354276}" destId="{224B5EEC-8F2F-4AFE-8932-E3C882635D36}" srcOrd="0" destOrd="0" presId="urn:microsoft.com/office/officeart/2009/layout/CirclePictureHierarchy"/>
    <dgm:cxn modelId="{422C1FEE-7C89-4BC9-A97E-BC762586F496}" type="presParOf" srcId="{44549449-FFAC-430B-A646-E15FD3354276}" destId="{87D9C1FD-A497-4599-9AE1-A6EE6DE79329}" srcOrd="1" destOrd="0" presId="urn:microsoft.com/office/officeart/2009/layout/CirclePictureHierarchy"/>
    <dgm:cxn modelId="{88397FB7-789F-4ADA-B3B5-8515761C1010}" type="presParOf" srcId="{87D9C1FD-A497-4599-9AE1-A6EE6DE79329}" destId="{42222CDF-899E-43B9-BBA2-92285CCBF0B4}" srcOrd="0" destOrd="0" presId="urn:microsoft.com/office/officeart/2009/layout/CirclePictureHierarchy"/>
    <dgm:cxn modelId="{86581EED-BB21-4387-9114-0A9D1504C533}" type="presParOf" srcId="{42222CDF-899E-43B9-BBA2-92285CCBF0B4}" destId="{D31C9880-F47F-4282-A068-36069A7EC9AC}" srcOrd="0" destOrd="0" presId="urn:microsoft.com/office/officeart/2009/layout/CirclePictureHierarchy"/>
    <dgm:cxn modelId="{7CE770FE-03D8-4119-84A9-32E10121598D}" type="presParOf" srcId="{42222CDF-899E-43B9-BBA2-92285CCBF0B4}" destId="{EE55E57E-0B37-44C8-A250-F1548C20CB18}" srcOrd="1" destOrd="0" presId="urn:microsoft.com/office/officeart/2009/layout/CirclePictureHierarchy"/>
    <dgm:cxn modelId="{9AE06380-8426-4132-9175-5A49A861D5AD}" type="presParOf" srcId="{87D9C1FD-A497-4599-9AE1-A6EE6DE79329}" destId="{1B3B7130-CA8E-4583-B91A-8B981056CADE}" srcOrd="1" destOrd="0" presId="urn:microsoft.com/office/officeart/2009/layout/CirclePictureHierarchy"/>
    <dgm:cxn modelId="{F92DE3A0-7938-4F84-836D-1BDC96DBEF74}" type="presParOf" srcId="{1B3B7130-CA8E-4583-B91A-8B981056CADE}" destId="{3A2E2E91-ACD3-415D-BC36-F3651A337BC7}" srcOrd="0" destOrd="0" presId="urn:microsoft.com/office/officeart/2009/layout/CirclePictureHierarchy"/>
    <dgm:cxn modelId="{3392B5CA-8910-4361-8BE7-4D277E389D9E}" type="presParOf" srcId="{1B3B7130-CA8E-4583-B91A-8B981056CADE}" destId="{7B852E37-8C2A-4721-928B-98F7955F7515}" srcOrd="1" destOrd="0" presId="urn:microsoft.com/office/officeart/2009/layout/CirclePictureHierarchy"/>
    <dgm:cxn modelId="{2A54947A-3D85-4773-8968-0CD7DD8C8A3E}" type="presParOf" srcId="{7B852E37-8C2A-4721-928B-98F7955F7515}" destId="{8189D3A7-01DB-4F26-9464-B770FE31ED94}" srcOrd="0" destOrd="0" presId="urn:microsoft.com/office/officeart/2009/layout/CirclePictureHierarchy"/>
    <dgm:cxn modelId="{5211AD75-269F-4E1A-B8B7-A0CB150033D6}" type="presParOf" srcId="{8189D3A7-01DB-4F26-9464-B770FE31ED94}" destId="{E5B59C50-4C17-4250-ABED-9B276E092666}" srcOrd="0" destOrd="0" presId="urn:microsoft.com/office/officeart/2009/layout/CirclePictureHierarchy"/>
    <dgm:cxn modelId="{54222756-36C8-4D63-89B4-68ED733C7D9A}" type="presParOf" srcId="{8189D3A7-01DB-4F26-9464-B770FE31ED94}" destId="{036DAEC8-C98B-47D0-BD09-13DD65B4CF48}" srcOrd="1" destOrd="0" presId="urn:microsoft.com/office/officeart/2009/layout/CirclePictureHierarchy"/>
    <dgm:cxn modelId="{DC5B008A-4F99-496A-8AC7-CD7FF66B9A2B}" type="presParOf" srcId="{7B852E37-8C2A-4721-928B-98F7955F7515}" destId="{39E2F21F-6D7A-4DED-9E94-6DD52CAA6726}" srcOrd="1" destOrd="0" presId="urn:microsoft.com/office/officeart/2009/layout/CirclePictureHierarchy"/>
    <dgm:cxn modelId="{2A0AA23D-6CE6-46CB-9704-8363375E3841}" type="presParOf" srcId="{1B3B7130-CA8E-4583-B91A-8B981056CADE}" destId="{0DA15986-B1C1-4CDE-A17D-AE653AFAA402}" srcOrd="2" destOrd="0" presId="urn:microsoft.com/office/officeart/2009/layout/CirclePictureHierarchy"/>
    <dgm:cxn modelId="{415C0D3E-C6C2-4A05-BAA3-E7F06BAC543B}" type="presParOf" srcId="{1B3B7130-CA8E-4583-B91A-8B981056CADE}" destId="{72274353-B589-4C63-B4F0-F58008F79B4E}" srcOrd="3" destOrd="0" presId="urn:microsoft.com/office/officeart/2009/layout/CirclePictureHierarchy"/>
    <dgm:cxn modelId="{929BFE96-6904-45A7-A345-BA9BCEB321BC}" type="presParOf" srcId="{72274353-B589-4C63-B4F0-F58008F79B4E}" destId="{A69D1A9B-F875-4326-A6E8-279F4151F925}" srcOrd="0" destOrd="0" presId="urn:microsoft.com/office/officeart/2009/layout/CirclePictureHierarchy"/>
    <dgm:cxn modelId="{B28E9345-227C-48AB-BC64-639A83648747}" type="presParOf" srcId="{A69D1A9B-F875-4326-A6E8-279F4151F925}" destId="{23BB5E41-2B74-42CA-91D2-A16D87BD05D2}" srcOrd="0" destOrd="0" presId="urn:microsoft.com/office/officeart/2009/layout/CirclePictureHierarchy"/>
    <dgm:cxn modelId="{2086D55E-949A-4097-9187-D74A80E928EB}" type="presParOf" srcId="{A69D1A9B-F875-4326-A6E8-279F4151F925}" destId="{0641B8CF-B834-4497-8F93-1CEC7DFE86AD}" srcOrd="1" destOrd="0" presId="urn:microsoft.com/office/officeart/2009/layout/CirclePictureHierarchy"/>
    <dgm:cxn modelId="{89206A2F-FB15-4C12-97F9-9E7C5CE22682}" type="presParOf" srcId="{72274353-B589-4C63-B4F0-F58008F79B4E}" destId="{053EF5A1-5D9A-40EB-A678-51D0FA0CBEE1}" srcOrd="1" destOrd="0" presId="urn:microsoft.com/office/officeart/2009/layout/CirclePictureHierarchy"/>
    <dgm:cxn modelId="{764E965B-ED2D-4F01-AFD2-D8F3A4EA7F46}" type="presParOf" srcId="{44549449-FFAC-430B-A646-E15FD3354276}" destId="{A82B9666-F9CC-4AC2-AC3E-C855FCAA5408}" srcOrd="2" destOrd="0" presId="urn:microsoft.com/office/officeart/2009/layout/CirclePictureHierarchy"/>
    <dgm:cxn modelId="{88919D29-9ECB-4B41-8839-528D00D86A57}" type="presParOf" srcId="{44549449-FFAC-430B-A646-E15FD3354276}" destId="{41FC36A2-455C-4865-AE08-5C17D0E33C84}" srcOrd="3" destOrd="0" presId="urn:microsoft.com/office/officeart/2009/layout/CirclePictureHierarchy"/>
    <dgm:cxn modelId="{38821F0E-B969-4D9C-B3E3-32C2E305ED55}" type="presParOf" srcId="{41FC36A2-455C-4865-AE08-5C17D0E33C84}" destId="{26EEA747-327E-42AD-B27F-9844054F5C6E}" srcOrd="0" destOrd="0" presId="urn:microsoft.com/office/officeart/2009/layout/CirclePictureHierarchy"/>
    <dgm:cxn modelId="{0CCCEC88-A516-4FAC-80A2-C63AA4F92C2F}" type="presParOf" srcId="{26EEA747-327E-42AD-B27F-9844054F5C6E}" destId="{D2E00EA5-7073-45B0-B5BA-1FDD74A2EE15}" srcOrd="0" destOrd="0" presId="urn:microsoft.com/office/officeart/2009/layout/CirclePictureHierarchy"/>
    <dgm:cxn modelId="{7D80DAEE-D8FA-4B2B-8C33-E4550CA2373D}" type="presParOf" srcId="{26EEA747-327E-42AD-B27F-9844054F5C6E}" destId="{413A1284-F3A5-4B71-964A-C2782063B9F1}" srcOrd="1" destOrd="0" presId="urn:microsoft.com/office/officeart/2009/layout/CirclePictureHierarchy"/>
    <dgm:cxn modelId="{3D1B14BE-ADE3-4E86-9DD3-A7AEF1E6E4A9}" type="presParOf" srcId="{41FC36A2-455C-4865-AE08-5C17D0E33C84}" destId="{9C628B34-E38F-4784-B070-A5B92E1F993A}" srcOrd="1" destOrd="0" presId="urn:microsoft.com/office/officeart/2009/layout/CirclePictureHierarchy"/>
    <dgm:cxn modelId="{7E1836EC-18A8-4CA7-A428-19B9C941DB53}" type="presParOf" srcId="{9C628B34-E38F-4784-B070-A5B92E1F993A}" destId="{2BB7DF48-361C-4614-B149-7AD882C95056}" srcOrd="0" destOrd="0" presId="urn:microsoft.com/office/officeart/2009/layout/CirclePictureHierarchy"/>
    <dgm:cxn modelId="{EB88C888-8857-4BA9-8B15-A885E36A733F}" type="presParOf" srcId="{9C628B34-E38F-4784-B070-A5B92E1F993A}" destId="{1735B21A-0B1D-4D6E-84FF-624B29AB7A37}" srcOrd="1" destOrd="0" presId="urn:microsoft.com/office/officeart/2009/layout/CirclePictureHierarchy"/>
    <dgm:cxn modelId="{35D0EC0A-C9A9-407A-BDD3-3A426414DC8B}" type="presParOf" srcId="{1735B21A-0B1D-4D6E-84FF-624B29AB7A37}" destId="{3A4A226C-3FD8-424A-BDE9-ECBC67D86E08}" srcOrd="0" destOrd="0" presId="urn:microsoft.com/office/officeart/2009/layout/CirclePictureHierarchy"/>
    <dgm:cxn modelId="{6C116E12-32BC-4996-A9DD-53620C505A5F}" type="presParOf" srcId="{3A4A226C-3FD8-424A-BDE9-ECBC67D86E08}" destId="{EBCE664E-1A84-46CB-8C14-56CABD4471AF}" srcOrd="0" destOrd="0" presId="urn:microsoft.com/office/officeart/2009/layout/CirclePictureHierarchy"/>
    <dgm:cxn modelId="{9B265166-21BA-43EA-B533-C0CA5A95EF64}" type="presParOf" srcId="{3A4A226C-3FD8-424A-BDE9-ECBC67D86E08}" destId="{D64FB7E7-AF4B-4D3A-B07C-252D67CCD4D2}" srcOrd="1" destOrd="0" presId="urn:microsoft.com/office/officeart/2009/layout/CirclePictureHierarchy"/>
    <dgm:cxn modelId="{7B1927E2-B534-43A7-A2C2-0D345DA47DAB}" type="presParOf" srcId="{1735B21A-0B1D-4D6E-84FF-624B29AB7A37}" destId="{CEEFEBE1-B875-4AFC-A313-8EC513BC238F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8773C63-807E-43B0-B93C-B9A6E87AD2D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DE320B5-70FA-4E19-9C07-0A89D6DFFFFD}">
      <dgm:prSet phldrT="[Text]"/>
      <dgm:spPr/>
      <dgm:t>
        <a:bodyPr/>
        <a:lstStyle/>
        <a:p>
          <a:r>
            <a:rPr lang="en-GB" dirty="0" smtClean="0"/>
            <a:t>For all entry IP’s</a:t>
          </a:r>
          <a:endParaRPr lang="en-GB" dirty="0"/>
        </a:p>
      </dgm:t>
    </dgm:pt>
    <dgm:pt modelId="{862055BD-26B8-4412-8FD3-4C9E0F6CEF4C}" type="parTrans" cxnId="{8B839DC5-2258-485C-9795-384E5CBED592}">
      <dgm:prSet/>
      <dgm:spPr/>
      <dgm:t>
        <a:bodyPr/>
        <a:lstStyle/>
        <a:p>
          <a:endParaRPr lang="en-GB"/>
        </a:p>
      </dgm:t>
    </dgm:pt>
    <dgm:pt modelId="{A03AF72E-33DC-4C6D-AEC8-B051D696407A}" type="sibTrans" cxnId="{8B839DC5-2258-485C-9795-384E5CBED592}">
      <dgm:prSet/>
      <dgm:spPr/>
      <dgm:t>
        <a:bodyPr/>
        <a:lstStyle/>
        <a:p>
          <a:endParaRPr lang="en-GB"/>
        </a:p>
      </dgm:t>
    </dgm:pt>
    <dgm:pt modelId="{701B1E00-3255-4A21-8C4A-B4A909204ECB}">
      <dgm:prSet phldrT="[Text]"/>
      <dgm:spPr/>
      <dgm:t>
        <a:bodyPr/>
        <a:lstStyle/>
        <a:p>
          <a:r>
            <a:rPr lang="en-GB" dirty="0" smtClean="0"/>
            <a:t>Each hour of gas day</a:t>
          </a:r>
          <a:endParaRPr lang="en-GB" dirty="0"/>
        </a:p>
      </dgm:t>
    </dgm:pt>
    <dgm:pt modelId="{F4FFC1E2-B6D7-494C-8445-329B3C64F1F0}" type="parTrans" cxnId="{719D4EE2-1A69-4ECA-8653-9AAD4E0B0D04}">
      <dgm:prSet/>
      <dgm:spPr/>
      <dgm:t>
        <a:bodyPr/>
        <a:lstStyle/>
        <a:p>
          <a:endParaRPr lang="en-GB"/>
        </a:p>
      </dgm:t>
    </dgm:pt>
    <dgm:pt modelId="{2BC18DE9-5386-4A6F-8629-570AF0D8D1E4}" type="sibTrans" cxnId="{719D4EE2-1A69-4ECA-8653-9AAD4E0B0D04}">
      <dgm:prSet/>
      <dgm:spPr/>
      <dgm:t>
        <a:bodyPr/>
        <a:lstStyle/>
        <a:p>
          <a:endParaRPr lang="en-GB"/>
        </a:p>
      </dgm:t>
    </dgm:pt>
    <dgm:pt modelId="{A756BF7E-7848-4FE3-821C-668709C3F583}">
      <dgm:prSet phldrT="[Text]"/>
      <dgm:spPr/>
      <dgm:t>
        <a:bodyPr/>
        <a:lstStyle/>
        <a:p>
          <a:r>
            <a:rPr lang="en-GB" dirty="0" smtClean="0"/>
            <a:t>TSOs to publish </a:t>
          </a:r>
          <a:r>
            <a:rPr lang="pl-PL" dirty="0" smtClean="0"/>
            <a:t>on the </a:t>
          </a:r>
          <a:r>
            <a:rPr lang="en-GB" noProof="0" dirty="0" smtClean="0"/>
            <a:t>website</a:t>
          </a:r>
          <a:r>
            <a:rPr lang="pl-PL" dirty="0" smtClean="0"/>
            <a:t> and put </a:t>
          </a:r>
          <a:r>
            <a:rPr lang="en-GB" dirty="0" smtClean="0"/>
            <a:t>a link on ENTSOG’s TP</a:t>
          </a:r>
          <a:endParaRPr lang="en-GB" dirty="0"/>
        </a:p>
      </dgm:t>
    </dgm:pt>
    <dgm:pt modelId="{A6DBE2B8-41F9-4311-98D3-E94910186E1D}" type="parTrans" cxnId="{31C56969-B2EB-44EF-A559-09ED63207EAE}">
      <dgm:prSet/>
      <dgm:spPr/>
      <dgm:t>
        <a:bodyPr/>
        <a:lstStyle/>
        <a:p>
          <a:endParaRPr lang="en-GB"/>
        </a:p>
      </dgm:t>
    </dgm:pt>
    <dgm:pt modelId="{082ACA82-2D93-4327-8A2B-D0FC9001FFF1}" type="sibTrans" cxnId="{31C56969-B2EB-44EF-A559-09ED63207EAE}">
      <dgm:prSet/>
      <dgm:spPr/>
      <dgm:t>
        <a:bodyPr/>
        <a:lstStyle/>
        <a:p>
          <a:endParaRPr lang="en-GB"/>
        </a:p>
      </dgm:t>
    </dgm:pt>
    <dgm:pt modelId="{F9D102B3-7E05-4874-A99C-5E0DD76847CE}" type="pres">
      <dgm:prSet presAssocID="{D8773C63-807E-43B0-B93C-B9A6E87AD2D4}" presName="Name0" presStyleCnt="0">
        <dgm:presLayoutVars>
          <dgm:dir/>
          <dgm:resizeHandles val="exact"/>
        </dgm:presLayoutVars>
      </dgm:prSet>
      <dgm:spPr/>
    </dgm:pt>
    <dgm:pt modelId="{14877C77-3B74-4631-BA23-E503C35CA9BA}" type="pres">
      <dgm:prSet presAssocID="{DDE320B5-70FA-4E19-9C07-0A89D6DFFFF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A45A112-2BD2-4B56-AE08-2D0DF91F3C59}" type="pres">
      <dgm:prSet presAssocID="{A03AF72E-33DC-4C6D-AEC8-B051D696407A}" presName="sibTrans" presStyleLbl="sibTrans2D1" presStyleIdx="0" presStyleCnt="2"/>
      <dgm:spPr/>
      <dgm:t>
        <a:bodyPr/>
        <a:lstStyle/>
        <a:p>
          <a:endParaRPr lang="en-GB"/>
        </a:p>
      </dgm:t>
    </dgm:pt>
    <dgm:pt modelId="{DD2CE1E7-8E9A-40BB-81BA-80B5C166231E}" type="pres">
      <dgm:prSet presAssocID="{A03AF72E-33DC-4C6D-AEC8-B051D696407A}" presName="connectorText" presStyleLbl="sibTrans2D1" presStyleIdx="0" presStyleCnt="2"/>
      <dgm:spPr/>
      <dgm:t>
        <a:bodyPr/>
        <a:lstStyle/>
        <a:p>
          <a:endParaRPr lang="en-GB"/>
        </a:p>
      </dgm:t>
    </dgm:pt>
    <dgm:pt modelId="{ACC289C6-6B73-4ADC-952F-EA8E30D6C7FB}" type="pres">
      <dgm:prSet presAssocID="{701B1E00-3255-4A21-8C4A-B4A909204EC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0E17593-689A-4536-83D8-175B3AB5BBB7}" type="pres">
      <dgm:prSet presAssocID="{2BC18DE9-5386-4A6F-8629-570AF0D8D1E4}" presName="sibTrans" presStyleLbl="sibTrans2D1" presStyleIdx="1" presStyleCnt="2"/>
      <dgm:spPr/>
      <dgm:t>
        <a:bodyPr/>
        <a:lstStyle/>
        <a:p>
          <a:endParaRPr lang="en-GB"/>
        </a:p>
      </dgm:t>
    </dgm:pt>
    <dgm:pt modelId="{0B6C95F0-9ABE-47BB-B9FF-9F87CB3064E9}" type="pres">
      <dgm:prSet presAssocID="{2BC18DE9-5386-4A6F-8629-570AF0D8D1E4}" presName="connectorText" presStyleLbl="sibTrans2D1" presStyleIdx="1" presStyleCnt="2"/>
      <dgm:spPr/>
      <dgm:t>
        <a:bodyPr/>
        <a:lstStyle/>
        <a:p>
          <a:endParaRPr lang="en-GB"/>
        </a:p>
      </dgm:t>
    </dgm:pt>
    <dgm:pt modelId="{7BF597EF-AA1B-47AB-A6F3-A762EAC28037}" type="pres">
      <dgm:prSet presAssocID="{A756BF7E-7848-4FE3-821C-668709C3F583}" presName="node" presStyleLbl="node1" presStyleIdx="2" presStyleCnt="3" custLinFactNeighborX="-3428" custLinFactNeighborY="349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38F39A4-6D38-4EF0-AB8E-E97A3978FCAC}" type="presOf" srcId="{2BC18DE9-5386-4A6F-8629-570AF0D8D1E4}" destId="{0B6C95F0-9ABE-47BB-B9FF-9F87CB3064E9}" srcOrd="1" destOrd="0" presId="urn:microsoft.com/office/officeart/2005/8/layout/process1"/>
    <dgm:cxn modelId="{035816C3-BA62-4880-94B0-310443F487A4}" type="presOf" srcId="{A03AF72E-33DC-4C6D-AEC8-B051D696407A}" destId="{2A45A112-2BD2-4B56-AE08-2D0DF91F3C59}" srcOrd="0" destOrd="0" presId="urn:microsoft.com/office/officeart/2005/8/layout/process1"/>
    <dgm:cxn modelId="{719D4EE2-1A69-4ECA-8653-9AAD4E0B0D04}" srcId="{D8773C63-807E-43B0-B93C-B9A6E87AD2D4}" destId="{701B1E00-3255-4A21-8C4A-B4A909204ECB}" srcOrd="1" destOrd="0" parTransId="{F4FFC1E2-B6D7-494C-8445-329B3C64F1F0}" sibTransId="{2BC18DE9-5386-4A6F-8629-570AF0D8D1E4}"/>
    <dgm:cxn modelId="{DA6BBED1-9AFB-4355-82BC-C9A4387C7EF8}" type="presOf" srcId="{701B1E00-3255-4A21-8C4A-B4A909204ECB}" destId="{ACC289C6-6B73-4ADC-952F-EA8E30D6C7FB}" srcOrd="0" destOrd="0" presId="urn:microsoft.com/office/officeart/2005/8/layout/process1"/>
    <dgm:cxn modelId="{8B839DC5-2258-485C-9795-384E5CBED592}" srcId="{D8773C63-807E-43B0-B93C-B9A6E87AD2D4}" destId="{DDE320B5-70FA-4E19-9C07-0A89D6DFFFFD}" srcOrd="0" destOrd="0" parTransId="{862055BD-26B8-4412-8FD3-4C9E0F6CEF4C}" sibTransId="{A03AF72E-33DC-4C6D-AEC8-B051D696407A}"/>
    <dgm:cxn modelId="{D515BE30-3D3F-4AFD-B5D9-F06CA4130CC3}" type="presOf" srcId="{D8773C63-807E-43B0-B93C-B9A6E87AD2D4}" destId="{F9D102B3-7E05-4874-A99C-5E0DD76847CE}" srcOrd="0" destOrd="0" presId="urn:microsoft.com/office/officeart/2005/8/layout/process1"/>
    <dgm:cxn modelId="{31C56969-B2EB-44EF-A559-09ED63207EAE}" srcId="{D8773C63-807E-43B0-B93C-B9A6E87AD2D4}" destId="{A756BF7E-7848-4FE3-821C-668709C3F583}" srcOrd="2" destOrd="0" parTransId="{A6DBE2B8-41F9-4311-98D3-E94910186E1D}" sibTransId="{082ACA82-2D93-4327-8A2B-D0FC9001FFF1}"/>
    <dgm:cxn modelId="{8FEE1534-5FFE-4295-9161-73BC086F2962}" type="presOf" srcId="{DDE320B5-70FA-4E19-9C07-0A89D6DFFFFD}" destId="{14877C77-3B74-4631-BA23-E503C35CA9BA}" srcOrd="0" destOrd="0" presId="urn:microsoft.com/office/officeart/2005/8/layout/process1"/>
    <dgm:cxn modelId="{B7FB91E3-F79C-4B83-951E-29C728AF181E}" type="presOf" srcId="{2BC18DE9-5386-4A6F-8629-570AF0D8D1E4}" destId="{A0E17593-689A-4536-83D8-175B3AB5BBB7}" srcOrd="0" destOrd="0" presId="urn:microsoft.com/office/officeart/2005/8/layout/process1"/>
    <dgm:cxn modelId="{B9744014-A4A5-4641-AB4A-BE9DEDB52EB2}" type="presOf" srcId="{A03AF72E-33DC-4C6D-AEC8-B051D696407A}" destId="{DD2CE1E7-8E9A-40BB-81BA-80B5C166231E}" srcOrd="1" destOrd="0" presId="urn:microsoft.com/office/officeart/2005/8/layout/process1"/>
    <dgm:cxn modelId="{5A1FB5B4-09C0-469C-8C47-0D25E2251424}" type="presOf" srcId="{A756BF7E-7848-4FE3-821C-668709C3F583}" destId="{7BF597EF-AA1B-47AB-A6F3-A762EAC28037}" srcOrd="0" destOrd="0" presId="urn:microsoft.com/office/officeart/2005/8/layout/process1"/>
    <dgm:cxn modelId="{31B34A37-29D5-430F-9CB9-92C1DA7AD52B}" type="presParOf" srcId="{F9D102B3-7E05-4874-A99C-5E0DD76847CE}" destId="{14877C77-3B74-4631-BA23-E503C35CA9BA}" srcOrd="0" destOrd="0" presId="urn:microsoft.com/office/officeart/2005/8/layout/process1"/>
    <dgm:cxn modelId="{461C0310-DF88-4AE0-BD55-65365AF8CBB3}" type="presParOf" srcId="{F9D102B3-7E05-4874-A99C-5E0DD76847CE}" destId="{2A45A112-2BD2-4B56-AE08-2D0DF91F3C59}" srcOrd="1" destOrd="0" presId="urn:microsoft.com/office/officeart/2005/8/layout/process1"/>
    <dgm:cxn modelId="{5BCAEADF-8B0C-4932-BB41-96000C9F5C08}" type="presParOf" srcId="{2A45A112-2BD2-4B56-AE08-2D0DF91F3C59}" destId="{DD2CE1E7-8E9A-40BB-81BA-80B5C166231E}" srcOrd="0" destOrd="0" presId="urn:microsoft.com/office/officeart/2005/8/layout/process1"/>
    <dgm:cxn modelId="{986B838A-6903-4857-A3CF-7B6826DC3634}" type="presParOf" srcId="{F9D102B3-7E05-4874-A99C-5E0DD76847CE}" destId="{ACC289C6-6B73-4ADC-952F-EA8E30D6C7FB}" srcOrd="2" destOrd="0" presId="urn:microsoft.com/office/officeart/2005/8/layout/process1"/>
    <dgm:cxn modelId="{A3908E90-AA4B-46E0-9668-F6E0FCAFE727}" type="presParOf" srcId="{F9D102B3-7E05-4874-A99C-5E0DD76847CE}" destId="{A0E17593-689A-4536-83D8-175B3AB5BBB7}" srcOrd="3" destOrd="0" presId="urn:microsoft.com/office/officeart/2005/8/layout/process1"/>
    <dgm:cxn modelId="{E40D742E-7B44-4041-8E40-86D83FD2A479}" type="presParOf" srcId="{A0E17593-689A-4536-83D8-175B3AB5BBB7}" destId="{0B6C95F0-9ABE-47BB-B9FF-9F87CB3064E9}" srcOrd="0" destOrd="0" presId="urn:microsoft.com/office/officeart/2005/8/layout/process1"/>
    <dgm:cxn modelId="{1E02F584-3CAE-4BE3-ABE4-2F77991D293D}" type="presParOf" srcId="{F9D102B3-7E05-4874-A99C-5E0DD76847CE}" destId="{7BF597EF-AA1B-47AB-A6F3-A762EAC2803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/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/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/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/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/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21CA1C77-13CF-4196-A754-CEA7CB92375E}">
      <dgm:prSet/>
      <dgm:spPr/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7A79FB0E-7DDF-449D-AC7A-FDF327CC9D69}" type="parTrans" cxnId="{3D0B54DA-95BB-4338-81FE-9141CCF6C2A8}">
      <dgm:prSet/>
      <dgm:spPr/>
      <dgm:t>
        <a:bodyPr/>
        <a:lstStyle/>
        <a:p>
          <a:endParaRPr lang="en-GB"/>
        </a:p>
      </dgm:t>
    </dgm:pt>
    <dgm:pt modelId="{3B2BDBD9-30B2-4D4D-8453-6A9AB69D3265}" type="sibTrans" cxnId="{3D0B54DA-95BB-4338-81FE-9141CCF6C2A8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Y="-3746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 custLinFactNeighborY="-29974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 custLinFactNeighborY="-4534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 custLinFactNeighborY="-36274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 custLinFactNeighborY="-37468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 custLinFactNeighborX="3288" custLinFactNeighborY="-2953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 custLinFactNeighborY="-33791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 custLinFactNeighborX="2860" custLinFactNeighborY="-20400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 custLinFactNeighborX="1593" custLinFactNeighborY="-1317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 custLinFactNeighborX="6118" custLinFactNeighborY="-10538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4FDAB22E-E20A-4988-80DC-5624888D5575}" type="pres">
      <dgm:prSet presAssocID="{21CA1C77-13CF-4196-A754-CEA7CB92375E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37D819-206E-4225-957B-0F256B29EB7F}" type="pres">
      <dgm:prSet presAssocID="{21CA1C77-13CF-4196-A754-CEA7CB92375E}" presName="accent_6" presStyleCnt="0"/>
      <dgm:spPr/>
    </dgm:pt>
    <dgm:pt modelId="{9418C9B7-42BB-4287-B88A-A1A608E64A80}" type="pres">
      <dgm:prSet presAssocID="{21CA1C77-13CF-4196-A754-CEA7CB92375E}" presName="accentRepeatNode" presStyleLbl="solidFgAcc1" presStyleIdx="5" presStyleCnt="6"/>
      <dgm:spPr/>
    </dgm:pt>
  </dgm:ptLst>
  <dgm:cxnLst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E4813226-965F-4A1C-AD42-6C13CE1B9D0B}" type="presOf" srcId="{B8E194D1-0547-4990-85AD-BFD910790DAA}" destId="{266D6821-77BD-4F8D-8457-BD37CEE2B2FA}" srcOrd="0" destOrd="0" presId="urn:microsoft.com/office/officeart/2008/layout/VerticalCurvedList"/>
    <dgm:cxn modelId="{574511A0-74D4-4A35-88FA-65A207B2E211}" type="presOf" srcId="{A5ECE4B2-A090-4DC2-B700-7767B3CCD96E}" destId="{9844D205-D119-4537-8375-520949048E1B}" srcOrd="0" destOrd="0" presId="urn:microsoft.com/office/officeart/2008/layout/VerticalCurvedList"/>
    <dgm:cxn modelId="{AB38C2A3-23A4-4382-8EAC-B4119F105681}" type="presOf" srcId="{21CA1C77-13CF-4196-A754-CEA7CB92375E}" destId="{4FDAB22E-E20A-4988-80DC-5624888D5575}" srcOrd="0" destOrd="0" presId="urn:microsoft.com/office/officeart/2008/layout/VerticalCurvedList"/>
    <dgm:cxn modelId="{6C4045F0-17F9-4BAE-AF26-98F81C983C40}" type="presOf" srcId="{DF80CB6A-63F8-47F4-B4A4-66ECB35415DC}" destId="{7C99B10B-BBE4-478E-9624-1147577BBC43}" srcOrd="0" destOrd="0" presId="urn:microsoft.com/office/officeart/2008/layout/VerticalCurvedList"/>
    <dgm:cxn modelId="{D7484E0A-D5F7-4FDC-B5B4-3BD8D53574EC}" type="presOf" srcId="{DAAD3D9C-04DA-4B5E-877B-BEC84556B735}" destId="{552178FC-79D1-4D88-A818-53476307BD4E}" srcOrd="0" destOrd="0" presId="urn:microsoft.com/office/officeart/2008/layout/VerticalCurvedList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78542BAE-F743-428F-9AEA-5434E251FDF1}" type="presOf" srcId="{12181284-C4C1-4F88-A83B-F93D6A2338C5}" destId="{AE29EAF9-BAEF-450E-9558-CD8FA1A8670F}" srcOrd="0" destOrd="0" presId="urn:microsoft.com/office/officeart/2008/layout/VerticalCurvedList"/>
    <dgm:cxn modelId="{BF721414-7C4B-4376-A750-B5F0FE9BDAB2}" type="presOf" srcId="{22BA0BC6-03D8-4D64-921B-98B9D64F267A}" destId="{879D05F1-8B40-4A9B-BF89-D14481837F64}" srcOrd="0" destOrd="0" presId="urn:microsoft.com/office/officeart/2008/layout/VerticalCurvedList"/>
    <dgm:cxn modelId="{B34EA91A-9071-474A-B90C-1C804F76D5C5}" type="presOf" srcId="{5A98AB99-04FA-4B47-B4C2-DF532E21709A}" destId="{DEDD0FCE-DD89-4F77-B801-60862A160A66}" srcOrd="0" destOrd="0" presId="urn:microsoft.com/office/officeart/2008/layout/VerticalCurvedList"/>
    <dgm:cxn modelId="{3D0B54DA-95BB-4338-81FE-9141CCF6C2A8}" srcId="{22BA0BC6-03D8-4D64-921B-98B9D64F267A}" destId="{21CA1C77-13CF-4196-A754-CEA7CB92375E}" srcOrd="5" destOrd="0" parTransId="{7A79FB0E-7DDF-449D-AC7A-FDF327CC9D69}" sibTransId="{3B2BDBD9-30B2-4D4D-8453-6A9AB69D3265}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D57D5914-BEFD-41C3-85B0-5E4C3924B35D}" type="presParOf" srcId="{879D05F1-8B40-4A9B-BF89-D14481837F64}" destId="{101AA0E5-CC67-4CE3-B5B7-2BAF70A54303}" srcOrd="0" destOrd="0" presId="urn:microsoft.com/office/officeart/2008/layout/VerticalCurvedList"/>
    <dgm:cxn modelId="{ACEB2E37-99B5-4FD6-A678-A07E8F761BE2}" type="presParOf" srcId="{101AA0E5-CC67-4CE3-B5B7-2BAF70A54303}" destId="{7A1FA92B-52A6-42CD-A53B-28128BEEB207}" srcOrd="0" destOrd="0" presId="urn:microsoft.com/office/officeart/2008/layout/VerticalCurvedList"/>
    <dgm:cxn modelId="{285103E5-350C-418A-A54D-EEF29683926E}" type="presParOf" srcId="{7A1FA92B-52A6-42CD-A53B-28128BEEB207}" destId="{754A2A1C-0E25-4A4C-9750-788F4403CB42}" srcOrd="0" destOrd="0" presId="urn:microsoft.com/office/officeart/2008/layout/VerticalCurvedList"/>
    <dgm:cxn modelId="{9EA3E041-CCFA-4B73-8CAA-9DAC71B5FA9A}" type="presParOf" srcId="{7A1FA92B-52A6-42CD-A53B-28128BEEB207}" destId="{9844D205-D119-4537-8375-520949048E1B}" srcOrd="1" destOrd="0" presId="urn:microsoft.com/office/officeart/2008/layout/VerticalCurvedList"/>
    <dgm:cxn modelId="{B6BFFFA3-33C4-4B6B-8F16-454C0FADA1EE}" type="presParOf" srcId="{7A1FA92B-52A6-42CD-A53B-28128BEEB207}" destId="{19A68F9C-CB22-4201-A3A2-B8F8A6B38092}" srcOrd="2" destOrd="0" presId="urn:microsoft.com/office/officeart/2008/layout/VerticalCurvedList"/>
    <dgm:cxn modelId="{F4B36A8F-1C12-4C89-BA3B-908805EE20AE}" type="presParOf" srcId="{7A1FA92B-52A6-42CD-A53B-28128BEEB207}" destId="{694BA044-589F-425A-AC3F-80363BBA6D8C}" srcOrd="3" destOrd="0" presId="urn:microsoft.com/office/officeart/2008/layout/VerticalCurvedList"/>
    <dgm:cxn modelId="{53D102ED-A8F7-4DCE-A6C6-7A0C9507C3DF}" type="presParOf" srcId="{101AA0E5-CC67-4CE3-B5B7-2BAF70A54303}" destId="{DEDD0FCE-DD89-4F77-B801-60862A160A66}" srcOrd="1" destOrd="0" presId="urn:microsoft.com/office/officeart/2008/layout/VerticalCurvedList"/>
    <dgm:cxn modelId="{AE965042-817C-4DD2-9B3A-EF1B46CBC013}" type="presParOf" srcId="{101AA0E5-CC67-4CE3-B5B7-2BAF70A54303}" destId="{0C2DC63B-014C-4377-98B3-A22C3379EE17}" srcOrd="2" destOrd="0" presId="urn:microsoft.com/office/officeart/2008/layout/VerticalCurvedList"/>
    <dgm:cxn modelId="{A2273661-EB97-49AA-A014-7B159768ACA2}" type="presParOf" srcId="{0C2DC63B-014C-4377-98B3-A22C3379EE17}" destId="{1B3EE61A-8D6D-4512-8754-77D5FB3C70FF}" srcOrd="0" destOrd="0" presId="urn:microsoft.com/office/officeart/2008/layout/VerticalCurvedList"/>
    <dgm:cxn modelId="{F72A93FB-5A4B-49B7-B9D5-E7FBA0CAB1D3}" type="presParOf" srcId="{101AA0E5-CC67-4CE3-B5B7-2BAF70A54303}" destId="{7C99B10B-BBE4-478E-9624-1147577BBC43}" srcOrd="3" destOrd="0" presId="urn:microsoft.com/office/officeart/2008/layout/VerticalCurvedList"/>
    <dgm:cxn modelId="{CAE15FCD-F0EB-430D-AEA1-E8E548F5EFFB}" type="presParOf" srcId="{101AA0E5-CC67-4CE3-B5B7-2BAF70A54303}" destId="{C46B9F2D-0B3A-464E-AEC3-75CF356F6A91}" srcOrd="4" destOrd="0" presId="urn:microsoft.com/office/officeart/2008/layout/VerticalCurvedList"/>
    <dgm:cxn modelId="{69E37FCD-B79B-4B3F-8312-A4990AFE038F}" type="presParOf" srcId="{C46B9F2D-0B3A-464E-AEC3-75CF356F6A91}" destId="{64CDFE2B-BA45-4F8F-A54A-A228B2DBBC75}" srcOrd="0" destOrd="0" presId="urn:microsoft.com/office/officeart/2008/layout/VerticalCurvedList"/>
    <dgm:cxn modelId="{137F58BC-C2BB-4BA2-9C48-56804D55FE99}" type="presParOf" srcId="{101AA0E5-CC67-4CE3-B5B7-2BAF70A54303}" destId="{552178FC-79D1-4D88-A818-53476307BD4E}" srcOrd="5" destOrd="0" presId="urn:microsoft.com/office/officeart/2008/layout/VerticalCurvedList"/>
    <dgm:cxn modelId="{37073B8E-4111-4B5A-9BF1-20E4D3BF8EEE}" type="presParOf" srcId="{101AA0E5-CC67-4CE3-B5B7-2BAF70A54303}" destId="{1AF2EA64-CECC-47FC-AD9A-89AEC69C61F9}" srcOrd="6" destOrd="0" presId="urn:microsoft.com/office/officeart/2008/layout/VerticalCurvedList"/>
    <dgm:cxn modelId="{9592B668-6D16-4274-BC65-079E1A6578E9}" type="presParOf" srcId="{1AF2EA64-CECC-47FC-AD9A-89AEC69C61F9}" destId="{69C4C969-1F2B-47B5-B0D5-5D04474335CF}" srcOrd="0" destOrd="0" presId="urn:microsoft.com/office/officeart/2008/layout/VerticalCurvedList"/>
    <dgm:cxn modelId="{DAD5FCED-B05A-4848-8B3C-34E8DE35943C}" type="presParOf" srcId="{101AA0E5-CC67-4CE3-B5B7-2BAF70A54303}" destId="{AE29EAF9-BAEF-450E-9558-CD8FA1A8670F}" srcOrd="7" destOrd="0" presId="urn:microsoft.com/office/officeart/2008/layout/VerticalCurvedList"/>
    <dgm:cxn modelId="{281E18DC-EE15-44FA-95EC-623AE6A6B2F2}" type="presParOf" srcId="{101AA0E5-CC67-4CE3-B5B7-2BAF70A54303}" destId="{D661FC52-936C-4FAB-8503-862E9A2445BE}" srcOrd="8" destOrd="0" presId="urn:microsoft.com/office/officeart/2008/layout/VerticalCurvedList"/>
    <dgm:cxn modelId="{978F7179-7957-42C4-AEDA-8169D3C4DD87}" type="presParOf" srcId="{D661FC52-936C-4FAB-8503-862E9A2445BE}" destId="{76B26E95-4F93-45E0-9483-78D31D1EB596}" srcOrd="0" destOrd="0" presId="urn:microsoft.com/office/officeart/2008/layout/VerticalCurvedList"/>
    <dgm:cxn modelId="{648113F7-6A71-46DD-90BF-D020F1E43F63}" type="presParOf" srcId="{101AA0E5-CC67-4CE3-B5B7-2BAF70A54303}" destId="{266D6821-77BD-4F8D-8457-BD37CEE2B2FA}" srcOrd="9" destOrd="0" presId="urn:microsoft.com/office/officeart/2008/layout/VerticalCurvedList"/>
    <dgm:cxn modelId="{52750076-9261-4398-8274-C3AD54CE4F9A}" type="presParOf" srcId="{101AA0E5-CC67-4CE3-B5B7-2BAF70A54303}" destId="{0427029E-84DE-45C0-9BB9-9576BCA31A83}" srcOrd="10" destOrd="0" presId="urn:microsoft.com/office/officeart/2008/layout/VerticalCurvedList"/>
    <dgm:cxn modelId="{C3950C3C-BEF0-4C36-9489-A28B948F0BF2}" type="presParOf" srcId="{0427029E-84DE-45C0-9BB9-9576BCA31A83}" destId="{D746101C-A08A-4C71-AA83-4D4A28FFE19E}" srcOrd="0" destOrd="0" presId="urn:microsoft.com/office/officeart/2008/layout/VerticalCurvedList"/>
    <dgm:cxn modelId="{0ED7C264-7AD1-48C2-95C1-74A69E2E2B0B}" type="presParOf" srcId="{101AA0E5-CC67-4CE3-B5B7-2BAF70A54303}" destId="{4FDAB22E-E20A-4988-80DC-5624888D5575}" srcOrd="11" destOrd="0" presId="urn:microsoft.com/office/officeart/2008/layout/VerticalCurvedList"/>
    <dgm:cxn modelId="{2138EC2F-0A08-4E3B-87F2-D9786276D52C}" type="presParOf" srcId="{101AA0E5-CC67-4CE3-B5B7-2BAF70A54303}" destId="{B837D819-206E-4225-957B-0F256B29EB7F}" srcOrd="12" destOrd="0" presId="urn:microsoft.com/office/officeart/2008/layout/VerticalCurvedList"/>
    <dgm:cxn modelId="{DEBD0CAC-3CAC-4D19-9883-E6B2D135D07A}" type="presParOf" srcId="{B837D819-206E-4225-957B-0F256B29EB7F}" destId="{9418C9B7-42BB-4287-B88A-A1A608E64A8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A5A1FB4-9CE8-477F-A2B7-7936694027F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A4A7B91-4CBB-46D4-ABBD-11D67BC37960}">
      <dgm:prSet phldrT="[Text]"/>
      <dgm:spPr/>
      <dgm:t>
        <a:bodyPr/>
        <a:lstStyle/>
        <a:p>
          <a:r>
            <a:rPr lang="en-GB" dirty="0" smtClean="0"/>
            <a:t>GQ Sensitive customers</a:t>
          </a:r>
          <a:endParaRPr lang="en-GB" dirty="0"/>
        </a:p>
      </dgm:t>
    </dgm:pt>
    <dgm:pt modelId="{F4882249-A1AB-41CF-BF0F-713E3B8B2F82}" type="parTrans" cxnId="{C7CD3443-E52B-42CC-BB3A-4594A37EDBFE}">
      <dgm:prSet/>
      <dgm:spPr/>
      <dgm:t>
        <a:bodyPr/>
        <a:lstStyle/>
        <a:p>
          <a:endParaRPr lang="en-GB"/>
        </a:p>
      </dgm:t>
    </dgm:pt>
    <dgm:pt modelId="{B1D6474C-38D9-4265-B753-C6B5A0FBDD62}" type="sibTrans" cxnId="{C7CD3443-E52B-42CC-BB3A-4594A37EDBFE}">
      <dgm:prSet/>
      <dgm:spPr/>
      <dgm:t>
        <a:bodyPr/>
        <a:lstStyle/>
        <a:p>
          <a:endParaRPr lang="en-GB"/>
        </a:p>
      </dgm:t>
    </dgm:pt>
    <dgm:pt modelId="{7F4B2B1B-6AE5-431F-B6CB-A752E793BD5C}">
      <dgm:prSet phldrT="[Text]"/>
      <dgm:spPr/>
      <dgm:t>
        <a:bodyPr/>
        <a:lstStyle/>
        <a:p>
          <a:r>
            <a:rPr lang="en-GB" dirty="0" smtClean="0"/>
            <a:t>DSO’s connected to the former </a:t>
          </a:r>
          <a:endParaRPr lang="en-GB" dirty="0"/>
        </a:p>
      </dgm:t>
    </dgm:pt>
    <dgm:pt modelId="{35DB21DF-54C0-44D3-8FC8-5741BE9F54A2}" type="parTrans" cxnId="{A00AD7DF-75AA-4020-9419-15DF6E82ED73}">
      <dgm:prSet/>
      <dgm:spPr/>
      <dgm:t>
        <a:bodyPr/>
        <a:lstStyle/>
        <a:p>
          <a:endParaRPr lang="en-GB"/>
        </a:p>
      </dgm:t>
    </dgm:pt>
    <dgm:pt modelId="{45140E57-18F1-4AAF-9038-DA0E1B7C8564}" type="sibTrans" cxnId="{A00AD7DF-75AA-4020-9419-15DF6E82ED73}">
      <dgm:prSet/>
      <dgm:spPr/>
      <dgm:t>
        <a:bodyPr/>
        <a:lstStyle/>
        <a:p>
          <a:endParaRPr lang="en-GB"/>
        </a:p>
      </dgm:t>
    </dgm:pt>
    <dgm:pt modelId="{36231A10-53C5-47F5-84A8-E90CF7FD4C07}">
      <dgm:prSet phldrT="[Text]"/>
      <dgm:spPr/>
      <dgm:t>
        <a:bodyPr/>
        <a:lstStyle/>
        <a:p>
          <a:r>
            <a:rPr lang="en-GB" dirty="0" smtClean="0"/>
            <a:t>GQ Sensitive SSO’s</a:t>
          </a:r>
          <a:endParaRPr lang="en-GB" dirty="0"/>
        </a:p>
      </dgm:t>
    </dgm:pt>
    <dgm:pt modelId="{7A75743B-458A-4EAF-B66B-3D9E056E2BBC}" type="parTrans" cxnId="{47A12491-CA02-4396-A538-2FB841410A4C}">
      <dgm:prSet/>
      <dgm:spPr/>
      <dgm:t>
        <a:bodyPr/>
        <a:lstStyle/>
        <a:p>
          <a:endParaRPr lang="en-GB"/>
        </a:p>
      </dgm:t>
    </dgm:pt>
    <dgm:pt modelId="{9150926C-CEE7-4570-8F62-EE5A5C8BCEDC}" type="sibTrans" cxnId="{47A12491-CA02-4396-A538-2FB841410A4C}">
      <dgm:prSet/>
      <dgm:spPr/>
      <dgm:t>
        <a:bodyPr/>
        <a:lstStyle/>
        <a:p>
          <a:endParaRPr lang="en-GB"/>
        </a:p>
      </dgm:t>
    </dgm:pt>
    <dgm:pt modelId="{819DA66B-26A5-41FE-8F80-2CC084663B75}" type="pres">
      <dgm:prSet presAssocID="{4A5A1FB4-9CE8-477F-A2B7-7936694027F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8A4A3351-8F83-4615-80BF-0B1DA61EC49D}" type="pres">
      <dgm:prSet presAssocID="{4A5A1FB4-9CE8-477F-A2B7-7936694027F7}" presName="Name1" presStyleCnt="0"/>
      <dgm:spPr/>
    </dgm:pt>
    <dgm:pt modelId="{A6BFF90B-91AF-424B-8FF2-837E606FB637}" type="pres">
      <dgm:prSet presAssocID="{4A5A1FB4-9CE8-477F-A2B7-7936694027F7}" presName="cycle" presStyleCnt="0"/>
      <dgm:spPr/>
    </dgm:pt>
    <dgm:pt modelId="{389D22F8-FCA0-4BC6-8DD1-81EFEA73F44E}" type="pres">
      <dgm:prSet presAssocID="{4A5A1FB4-9CE8-477F-A2B7-7936694027F7}" presName="srcNode" presStyleLbl="node1" presStyleIdx="0" presStyleCnt="3"/>
      <dgm:spPr/>
    </dgm:pt>
    <dgm:pt modelId="{AC0F663C-1B19-457F-BEE5-A4B8E40C67FD}" type="pres">
      <dgm:prSet presAssocID="{4A5A1FB4-9CE8-477F-A2B7-7936694027F7}" presName="conn" presStyleLbl="parChTrans1D2" presStyleIdx="0" presStyleCnt="1"/>
      <dgm:spPr/>
      <dgm:t>
        <a:bodyPr/>
        <a:lstStyle/>
        <a:p>
          <a:endParaRPr lang="en-GB"/>
        </a:p>
      </dgm:t>
    </dgm:pt>
    <dgm:pt modelId="{78F75519-CFC9-4FC7-94CD-83DA156F597F}" type="pres">
      <dgm:prSet presAssocID="{4A5A1FB4-9CE8-477F-A2B7-7936694027F7}" presName="extraNode" presStyleLbl="node1" presStyleIdx="0" presStyleCnt="3"/>
      <dgm:spPr/>
    </dgm:pt>
    <dgm:pt modelId="{7DD85665-FE91-4AE3-8D31-E32101215792}" type="pres">
      <dgm:prSet presAssocID="{4A5A1FB4-9CE8-477F-A2B7-7936694027F7}" presName="dstNode" presStyleLbl="node1" presStyleIdx="0" presStyleCnt="3"/>
      <dgm:spPr/>
    </dgm:pt>
    <dgm:pt modelId="{530D9481-0B14-4F79-97D7-38772BD1B897}" type="pres">
      <dgm:prSet presAssocID="{EA4A7B91-4CBB-46D4-ABBD-11D67BC37960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753815-2F75-499E-8C32-80224921A999}" type="pres">
      <dgm:prSet presAssocID="{EA4A7B91-4CBB-46D4-ABBD-11D67BC37960}" presName="accent_1" presStyleCnt="0"/>
      <dgm:spPr/>
    </dgm:pt>
    <dgm:pt modelId="{6BA20942-103C-4427-B217-0CDF7CC5DF84}" type="pres">
      <dgm:prSet presAssocID="{EA4A7B91-4CBB-46D4-ABBD-11D67BC37960}" presName="accentRepeatNode" presStyleLbl="solidFgAcc1" presStyleIdx="0" presStyleCnt="3"/>
      <dgm:spPr/>
    </dgm:pt>
    <dgm:pt modelId="{5638A240-EB69-41D3-BB5A-F55573E47066}" type="pres">
      <dgm:prSet presAssocID="{7F4B2B1B-6AE5-431F-B6CB-A752E793BD5C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0E2081-8AE7-4973-A12A-F441028B549C}" type="pres">
      <dgm:prSet presAssocID="{7F4B2B1B-6AE5-431F-B6CB-A752E793BD5C}" presName="accent_2" presStyleCnt="0"/>
      <dgm:spPr/>
    </dgm:pt>
    <dgm:pt modelId="{F68C808D-769D-4D98-8528-2CD5DE3026B2}" type="pres">
      <dgm:prSet presAssocID="{7F4B2B1B-6AE5-431F-B6CB-A752E793BD5C}" presName="accentRepeatNode" presStyleLbl="solidFgAcc1" presStyleIdx="1" presStyleCnt="3"/>
      <dgm:spPr/>
    </dgm:pt>
    <dgm:pt modelId="{4871CAB7-2A49-4ED1-A572-932BB2EE352D}" type="pres">
      <dgm:prSet presAssocID="{36231A10-53C5-47F5-84A8-E90CF7FD4C07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62E24F-07DB-41AD-AC2F-56B59228FCF0}" type="pres">
      <dgm:prSet presAssocID="{36231A10-53C5-47F5-84A8-E90CF7FD4C07}" presName="accent_3" presStyleCnt="0"/>
      <dgm:spPr/>
    </dgm:pt>
    <dgm:pt modelId="{1F554387-DB55-4393-B9A7-29CB77293741}" type="pres">
      <dgm:prSet presAssocID="{36231A10-53C5-47F5-84A8-E90CF7FD4C07}" presName="accentRepeatNode" presStyleLbl="solidFgAcc1" presStyleIdx="2" presStyleCnt="3"/>
      <dgm:spPr/>
    </dgm:pt>
  </dgm:ptLst>
  <dgm:cxnLst>
    <dgm:cxn modelId="{47A12491-CA02-4396-A538-2FB841410A4C}" srcId="{4A5A1FB4-9CE8-477F-A2B7-7936694027F7}" destId="{36231A10-53C5-47F5-84A8-E90CF7FD4C07}" srcOrd="2" destOrd="0" parTransId="{7A75743B-458A-4EAF-B66B-3D9E056E2BBC}" sibTransId="{9150926C-CEE7-4570-8F62-EE5A5C8BCEDC}"/>
    <dgm:cxn modelId="{A4C16115-4027-43A5-AB9A-3F4408933FE7}" type="presOf" srcId="{EA4A7B91-4CBB-46D4-ABBD-11D67BC37960}" destId="{530D9481-0B14-4F79-97D7-38772BD1B897}" srcOrd="0" destOrd="0" presId="urn:microsoft.com/office/officeart/2008/layout/VerticalCurvedList"/>
    <dgm:cxn modelId="{A00AD7DF-75AA-4020-9419-15DF6E82ED73}" srcId="{4A5A1FB4-9CE8-477F-A2B7-7936694027F7}" destId="{7F4B2B1B-6AE5-431F-B6CB-A752E793BD5C}" srcOrd="1" destOrd="0" parTransId="{35DB21DF-54C0-44D3-8FC8-5741BE9F54A2}" sibTransId="{45140E57-18F1-4AAF-9038-DA0E1B7C8564}"/>
    <dgm:cxn modelId="{C7CD3443-E52B-42CC-BB3A-4594A37EDBFE}" srcId="{4A5A1FB4-9CE8-477F-A2B7-7936694027F7}" destId="{EA4A7B91-4CBB-46D4-ABBD-11D67BC37960}" srcOrd="0" destOrd="0" parTransId="{F4882249-A1AB-41CF-BF0F-713E3B8B2F82}" sibTransId="{B1D6474C-38D9-4265-B753-C6B5A0FBDD62}"/>
    <dgm:cxn modelId="{9FD55B8C-92A9-41E5-8545-166268AC81E5}" type="presOf" srcId="{4A5A1FB4-9CE8-477F-A2B7-7936694027F7}" destId="{819DA66B-26A5-41FE-8F80-2CC084663B75}" srcOrd="0" destOrd="0" presId="urn:microsoft.com/office/officeart/2008/layout/VerticalCurvedList"/>
    <dgm:cxn modelId="{4629D360-3082-4806-9570-871391447091}" type="presOf" srcId="{B1D6474C-38D9-4265-B753-C6B5A0FBDD62}" destId="{AC0F663C-1B19-457F-BEE5-A4B8E40C67FD}" srcOrd="0" destOrd="0" presId="urn:microsoft.com/office/officeart/2008/layout/VerticalCurvedList"/>
    <dgm:cxn modelId="{6CD29526-F110-41D5-8B00-CFE6541E0D89}" type="presOf" srcId="{7F4B2B1B-6AE5-431F-B6CB-A752E793BD5C}" destId="{5638A240-EB69-41D3-BB5A-F55573E47066}" srcOrd="0" destOrd="0" presId="urn:microsoft.com/office/officeart/2008/layout/VerticalCurvedList"/>
    <dgm:cxn modelId="{EC43D4F5-964F-4A32-9E6C-73FD3CB317AD}" type="presOf" srcId="{36231A10-53C5-47F5-84A8-E90CF7FD4C07}" destId="{4871CAB7-2A49-4ED1-A572-932BB2EE352D}" srcOrd="0" destOrd="0" presId="urn:microsoft.com/office/officeart/2008/layout/VerticalCurvedList"/>
    <dgm:cxn modelId="{FDA18F66-3FE9-46D4-8019-5DA5748B57C5}" type="presParOf" srcId="{819DA66B-26A5-41FE-8F80-2CC084663B75}" destId="{8A4A3351-8F83-4615-80BF-0B1DA61EC49D}" srcOrd="0" destOrd="0" presId="urn:microsoft.com/office/officeart/2008/layout/VerticalCurvedList"/>
    <dgm:cxn modelId="{CBBF1844-3869-4FF3-97A4-1B67BE79A760}" type="presParOf" srcId="{8A4A3351-8F83-4615-80BF-0B1DA61EC49D}" destId="{A6BFF90B-91AF-424B-8FF2-837E606FB637}" srcOrd="0" destOrd="0" presId="urn:microsoft.com/office/officeart/2008/layout/VerticalCurvedList"/>
    <dgm:cxn modelId="{297C1A82-6C36-4263-BC6A-EA9686052C65}" type="presParOf" srcId="{A6BFF90B-91AF-424B-8FF2-837E606FB637}" destId="{389D22F8-FCA0-4BC6-8DD1-81EFEA73F44E}" srcOrd="0" destOrd="0" presId="urn:microsoft.com/office/officeart/2008/layout/VerticalCurvedList"/>
    <dgm:cxn modelId="{17BE5ECB-FF40-452C-8ADD-BFF2A6496413}" type="presParOf" srcId="{A6BFF90B-91AF-424B-8FF2-837E606FB637}" destId="{AC0F663C-1B19-457F-BEE5-A4B8E40C67FD}" srcOrd="1" destOrd="0" presId="urn:microsoft.com/office/officeart/2008/layout/VerticalCurvedList"/>
    <dgm:cxn modelId="{358859A4-4C95-4210-9E2C-42A22AAA2704}" type="presParOf" srcId="{A6BFF90B-91AF-424B-8FF2-837E606FB637}" destId="{78F75519-CFC9-4FC7-94CD-83DA156F597F}" srcOrd="2" destOrd="0" presId="urn:microsoft.com/office/officeart/2008/layout/VerticalCurvedList"/>
    <dgm:cxn modelId="{31A98F51-D669-476F-8CC0-BAD8184635B9}" type="presParOf" srcId="{A6BFF90B-91AF-424B-8FF2-837E606FB637}" destId="{7DD85665-FE91-4AE3-8D31-E32101215792}" srcOrd="3" destOrd="0" presId="urn:microsoft.com/office/officeart/2008/layout/VerticalCurvedList"/>
    <dgm:cxn modelId="{87D77A5D-488E-4DFC-B2DC-7425CAF76200}" type="presParOf" srcId="{8A4A3351-8F83-4615-80BF-0B1DA61EC49D}" destId="{530D9481-0B14-4F79-97D7-38772BD1B897}" srcOrd="1" destOrd="0" presId="urn:microsoft.com/office/officeart/2008/layout/VerticalCurvedList"/>
    <dgm:cxn modelId="{46E796E1-1445-44D9-9985-C69B89829828}" type="presParOf" srcId="{8A4A3351-8F83-4615-80BF-0B1DA61EC49D}" destId="{BB753815-2F75-499E-8C32-80224921A999}" srcOrd="2" destOrd="0" presId="urn:microsoft.com/office/officeart/2008/layout/VerticalCurvedList"/>
    <dgm:cxn modelId="{C4C61464-890C-4D97-92BA-D93A0B80FB05}" type="presParOf" srcId="{BB753815-2F75-499E-8C32-80224921A999}" destId="{6BA20942-103C-4427-B217-0CDF7CC5DF84}" srcOrd="0" destOrd="0" presId="urn:microsoft.com/office/officeart/2008/layout/VerticalCurvedList"/>
    <dgm:cxn modelId="{31AD3EE7-9743-4D71-B571-8B48F0D92BAD}" type="presParOf" srcId="{8A4A3351-8F83-4615-80BF-0B1DA61EC49D}" destId="{5638A240-EB69-41D3-BB5A-F55573E47066}" srcOrd="3" destOrd="0" presId="urn:microsoft.com/office/officeart/2008/layout/VerticalCurvedList"/>
    <dgm:cxn modelId="{E69CB289-8096-406B-858E-CC375D1D6519}" type="presParOf" srcId="{8A4A3351-8F83-4615-80BF-0B1DA61EC49D}" destId="{8F0E2081-8AE7-4973-A12A-F441028B549C}" srcOrd="4" destOrd="0" presId="urn:microsoft.com/office/officeart/2008/layout/VerticalCurvedList"/>
    <dgm:cxn modelId="{0BA505B2-6161-4BE9-9CE6-530DB667EE2A}" type="presParOf" srcId="{8F0E2081-8AE7-4973-A12A-F441028B549C}" destId="{F68C808D-769D-4D98-8528-2CD5DE3026B2}" srcOrd="0" destOrd="0" presId="urn:microsoft.com/office/officeart/2008/layout/VerticalCurvedList"/>
    <dgm:cxn modelId="{41E5C5C6-321B-43C1-812C-28378167E1A5}" type="presParOf" srcId="{8A4A3351-8F83-4615-80BF-0B1DA61EC49D}" destId="{4871CAB7-2A49-4ED1-A572-932BB2EE352D}" srcOrd="5" destOrd="0" presId="urn:microsoft.com/office/officeart/2008/layout/VerticalCurvedList"/>
    <dgm:cxn modelId="{22E186ED-0878-4394-8F21-F7CC1DBD7D87}" type="presParOf" srcId="{8A4A3351-8F83-4615-80BF-0B1DA61EC49D}" destId="{0462E24F-07DB-41AD-AC2F-56B59228FCF0}" srcOrd="6" destOrd="0" presId="urn:microsoft.com/office/officeart/2008/layout/VerticalCurvedList"/>
    <dgm:cxn modelId="{95990664-10BF-47ED-B2B6-ED1B69F3302A}" type="presParOf" srcId="{0462E24F-07DB-41AD-AC2F-56B59228FCF0}" destId="{1F554387-DB55-4393-B9A7-29CB772937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B5C75EC5-EABA-4303-905C-D1AC4B9700CE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C0CD521-C09B-407F-9666-91B196547F38}">
      <dgm:prSet phldrT="[Text]"/>
      <dgm:spPr/>
      <dgm:t>
        <a:bodyPr/>
        <a:lstStyle/>
        <a:p>
          <a:r>
            <a:rPr lang="en-GB" dirty="0" smtClean="0"/>
            <a:t>Parameters,</a:t>
          </a:r>
        </a:p>
        <a:p>
          <a:r>
            <a:rPr lang="en-GB" dirty="0" smtClean="0"/>
            <a:t>frequency, </a:t>
          </a:r>
        </a:p>
        <a:p>
          <a:r>
            <a:rPr lang="en-GB" dirty="0" smtClean="0"/>
            <a:t>lead time, </a:t>
          </a:r>
        </a:p>
        <a:p>
          <a:r>
            <a:rPr lang="en-GB" dirty="0" smtClean="0"/>
            <a:t>protocol</a:t>
          </a:r>
          <a:endParaRPr lang="en-GB" dirty="0"/>
        </a:p>
      </dgm:t>
    </dgm:pt>
    <dgm:pt modelId="{CB663147-7E1D-463A-9084-D22884F14EA5}" type="parTrans" cxnId="{B02A80BF-96BB-492E-BF71-568DEE7CFEC7}">
      <dgm:prSet/>
      <dgm:spPr/>
      <dgm:t>
        <a:bodyPr/>
        <a:lstStyle/>
        <a:p>
          <a:endParaRPr lang="en-GB"/>
        </a:p>
      </dgm:t>
    </dgm:pt>
    <dgm:pt modelId="{9FAE4C80-07EC-46D6-8A6C-FDEAF0E339F0}" type="sibTrans" cxnId="{B02A80BF-96BB-492E-BF71-568DEE7CFEC7}">
      <dgm:prSet/>
      <dgm:spPr/>
      <dgm:t>
        <a:bodyPr/>
        <a:lstStyle/>
        <a:p>
          <a:endParaRPr lang="en-GB"/>
        </a:p>
      </dgm:t>
    </dgm:pt>
    <dgm:pt modelId="{F2C45480-8F13-4470-8999-FC2DCAA43EC1}">
      <dgm:prSet phldrT="[Text]"/>
      <dgm:spPr/>
      <dgm:t>
        <a:bodyPr/>
        <a:lstStyle/>
        <a:p>
          <a:r>
            <a:rPr lang="en-GB" dirty="0" smtClean="0"/>
            <a:t> </a:t>
          </a:r>
          <a:endParaRPr lang="en-GB" dirty="0"/>
        </a:p>
      </dgm:t>
    </dgm:pt>
    <dgm:pt modelId="{49F3E4C0-D738-478E-88B4-7B5FFE7D8980}" type="parTrans" cxnId="{21F09D22-74EA-4079-A6F9-45C6B3323F93}">
      <dgm:prSet/>
      <dgm:spPr>
        <a:ln>
          <a:solidFill>
            <a:schemeClr val="accent5"/>
          </a:solidFill>
        </a:ln>
      </dgm:spPr>
      <dgm:t>
        <a:bodyPr/>
        <a:lstStyle/>
        <a:p>
          <a:endParaRPr lang="en-GB"/>
        </a:p>
      </dgm:t>
    </dgm:pt>
    <dgm:pt modelId="{829C4F40-E486-41E0-B9F2-B3523A726FC1}" type="sibTrans" cxnId="{21F09D22-74EA-4079-A6F9-45C6B3323F93}">
      <dgm:prSet/>
      <dgm:spPr/>
      <dgm:t>
        <a:bodyPr/>
        <a:lstStyle/>
        <a:p>
          <a:endParaRPr lang="en-GB"/>
        </a:p>
      </dgm:t>
    </dgm:pt>
    <dgm:pt modelId="{76C76D43-A751-40F0-B9B8-CEAE0F338DA4}">
      <dgm:prSet phldrT="[Text]"/>
      <dgm:spPr/>
      <dgm:t>
        <a:bodyPr/>
        <a:lstStyle/>
        <a:p>
          <a:r>
            <a:rPr lang="en-GB" dirty="0" smtClean="0"/>
            <a:t>  </a:t>
          </a:r>
          <a:endParaRPr lang="en-GB" dirty="0"/>
        </a:p>
      </dgm:t>
    </dgm:pt>
    <dgm:pt modelId="{C0D2326B-3A5B-4CAD-97FD-8FFA64207836}" type="parTrans" cxnId="{319A77EF-127D-4E58-8E7F-1A6A917CE0C4}">
      <dgm:prSet/>
      <dgm:spPr>
        <a:ln>
          <a:solidFill>
            <a:schemeClr val="accent5"/>
          </a:solidFill>
        </a:ln>
      </dgm:spPr>
      <dgm:t>
        <a:bodyPr/>
        <a:lstStyle/>
        <a:p>
          <a:endParaRPr lang="en-GB"/>
        </a:p>
      </dgm:t>
    </dgm:pt>
    <dgm:pt modelId="{1FD932ED-FE05-424D-8441-99B29355FB6E}" type="sibTrans" cxnId="{319A77EF-127D-4E58-8E7F-1A6A917CE0C4}">
      <dgm:prSet/>
      <dgm:spPr/>
      <dgm:t>
        <a:bodyPr/>
        <a:lstStyle/>
        <a:p>
          <a:endParaRPr lang="en-GB"/>
        </a:p>
      </dgm:t>
    </dgm:pt>
    <dgm:pt modelId="{6FBAD10F-7F08-4160-AD7B-2D7338A814C4}" type="pres">
      <dgm:prSet presAssocID="{B5C75EC5-EABA-4303-905C-D1AC4B9700C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E3169E26-5E3C-4894-9EB8-0E22EF58E9D7}" type="pres">
      <dgm:prSet presAssocID="{5C0CD521-C09B-407F-9666-91B196547F38}" presName="hierRoot1" presStyleCnt="0"/>
      <dgm:spPr/>
    </dgm:pt>
    <dgm:pt modelId="{59E84FB1-274A-4092-BF34-5066F8ACE541}" type="pres">
      <dgm:prSet presAssocID="{5C0CD521-C09B-407F-9666-91B196547F38}" presName="composite" presStyleCnt="0"/>
      <dgm:spPr/>
    </dgm:pt>
    <dgm:pt modelId="{41E794FC-C92C-445C-A198-085400E808EF}" type="pres">
      <dgm:prSet presAssocID="{5C0CD521-C09B-407F-9666-91B196547F38}" presName="image" presStyleLbl="node0" presStyleIdx="0" presStyleCnt="1"/>
      <dgm:spPr>
        <a:solidFill>
          <a:schemeClr val="accent1">
            <a:hueOff val="0"/>
            <a:satOff val="0"/>
            <a:lumOff val="0"/>
          </a:schemeClr>
        </a:solidFill>
      </dgm:spPr>
    </dgm:pt>
    <dgm:pt modelId="{743DC7CE-787D-476B-9F8D-44EEA7A74A1D}" type="pres">
      <dgm:prSet presAssocID="{5C0CD521-C09B-407F-9666-91B196547F38}" presName="text" presStyleLbl="revTx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4549449-FFAC-430B-A646-E15FD3354276}" type="pres">
      <dgm:prSet presAssocID="{5C0CD521-C09B-407F-9666-91B196547F38}" presName="hierChild2" presStyleCnt="0"/>
      <dgm:spPr/>
    </dgm:pt>
    <dgm:pt modelId="{60447E0B-1E53-4902-83A6-F4D2AD33997E}" type="pres">
      <dgm:prSet presAssocID="{49F3E4C0-D738-478E-88B4-7B5FFE7D8980}" presName="Name10" presStyleLbl="parChTrans1D2" presStyleIdx="0" presStyleCnt="2"/>
      <dgm:spPr/>
      <dgm:t>
        <a:bodyPr/>
        <a:lstStyle/>
        <a:p>
          <a:endParaRPr lang="en-GB"/>
        </a:p>
      </dgm:t>
    </dgm:pt>
    <dgm:pt modelId="{24AF7307-DC87-439B-AB8B-45E61997830E}" type="pres">
      <dgm:prSet presAssocID="{F2C45480-8F13-4470-8999-FC2DCAA43EC1}" presName="hierRoot2" presStyleCnt="0"/>
      <dgm:spPr/>
    </dgm:pt>
    <dgm:pt modelId="{2DC1E488-F08E-443C-9C31-E630B427F0DE}" type="pres">
      <dgm:prSet presAssocID="{F2C45480-8F13-4470-8999-FC2DCAA43EC1}" presName="composite2" presStyleCnt="0"/>
      <dgm:spPr/>
    </dgm:pt>
    <dgm:pt modelId="{D43BAC53-18A0-449B-9231-2E2F807A28F7}" type="pres">
      <dgm:prSet presAssocID="{F2C45480-8F13-4470-8999-FC2DCAA43EC1}" presName="image2" presStyleLbl="node2" presStyleIdx="0" presStyleCnt="2"/>
      <dgm:spPr>
        <a:solidFill>
          <a:schemeClr val="accent1">
            <a:hueOff val="0"/>
            <a:satOff val="0"/>
            <a:lumOff val="0"/>
          </a:schemeClr>
        </a:solidFill>
      </dgm:spPr>
    </dgm:pt>
    <dgm:pt modelId="{BA9FB4C5-7574-48EC-9BF4-4F0747C5B102}" type="pres">
      <dgm:prSet presAssocID="{F2C45480-8F13-4470-8999-FC2DCAA43EC1}" presName="text2" presStyleLbl="revTx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9EB6246-FDB0-42D6-A0C1-6E333E2BDE86}" type="pres">
      <dgm:prSet presAssocID="{F2C45480-8F13-4470-8999-FC2DCAA43EC1}" presName="hierChild3" presStyleCnt="0"/>
      <dgm:spPr/>
    </dgm:pt>
    <dgm:pt modelId="{6A6A04D7-AD85-4816-BF46-5E7F5E861979}" type="pres">
      <dgm:prSet presAssocID="{C0D2326B-3A5B-4CAD-97FD-8FFA64207836}" presName="Name10" presStyleLbl="parChTrans1D2" presStyleIdx="1" presStyleCnt="2"/>
      <dgm:spPr/>
      <dgm:t>
        <a:bodyPr/>
        <a:lstStyle/>
        <a:p>
          <a:endParaRPr lang="en-GB"/>
        </a:p>
      </dgm:t>
    </dgm:pt>
    <dgm:pt modelId="{F7AAE1DD-82E4-4358-91F0-31A654F186F2}" type="pres">
      <dgm:prSet presAssocID="{76C76D43-A751-40F0-B9B8-CEAE0F338DA4}" presName="hierRoot2" presStyleCnt="0"/>
      <dgm:spPr/>
    </dgm:pt>
    <dgm:pt modelId="{8812B69C-D9BE-429E-B3BA-640E45EB0923}" type="pres">
      <dgm:prSet presAssocID="{76C76D43-A751-40F0-B9B8-CEAE0F338DA4}" presName="composite2" presStyleCnt="0"/>
      <dgm:spPr/>
    </dgm:pt>
    <dgm:pt modelId="{6BB71C2D-A1B2-4E25-AB2B-554E9D5920BD}" type="pres">
      <dgm:prSet presAssocID="{76C76D43-A751-40F0-B9B8-CEAE0F338DA4}" presName="image2" presStyleLbl="node2" presStyleIdx="1" presStyleCnt="2"/>
      <dgm:spPr>
        <a:solidFill>
          <a:schemeClr val="accent1">
            <a:hueOff val="0"/>
            <a:satOff val="0"/>
            <a:lumOff val="0"/>
          </a:schemeClr>
        </a:solidFill>
      </dgm:spPr>
    </dgm:pt>
    <dgm:pt modelId="{BD826D09-2BA5-4CFA-AA75-C1B7F850B17F}" type="pres">
      <dgm:prSet presAssocID="{76C76D43-A751-40F0-B9B8-CEAE0F338DA4}" presName="text2" presStyleLbl="revTx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6975AFB-B3BB-480B-A7AF-6486CA624D72}" type="pres">
      <dgm:prSet presAssocID="{76C76D43-A751-40F0-B9B8-CEAE0F338DA4}" presName="hierChild3" presStyleCnt="0"/>
      <dgm:spPr/>
    </dgm:pt>
  </dgm:ptLst>
  <dgm:cxnLst>
    <dgm:cxn modelId="{607FB893-6326-46C9-BCA3-80800DC8B769}" type="presOf" srcId="{F2C45480-8F13-4470-8999-FC2DCAA43EC1}" destId="{BA9FB4C5-7574-48EC-9BF4-4F0747C5B102}" srcOrd="0" destOrd="0" presId="urn:microsoft.com/office/officeart/2009/layout/CirclePictureHierarchy"/>
    <dgm:cxn modelId="{1C3DFB82-8628-4243-93FB-CF62EDDD4C40}" type="presOf" srcId="{C0D2326B-3A5B-4CAD-97FD-8FFA64207836}" destId="{6A6A04D7-AD85-4816-BF46-5E7F5E861979}" srcOrd="0" destOrd="0" presId="urn:microsoft.com/office/officeart/2009/layout/CirclePictureHierarchy"/>
    <dgm:cxn modelId="{B02A80BF-96BB-492E-BF71-568DEE7CFEC7}" srcId="{B5C75EC5-EABA-4303-905C-D1AC4B9700CE}" destId="{5C0CD521-C09B-407F-9666-91B196547F38}" srcOrd="0" destOrd="0" parTransId="{CB663147-7E1D-463A-9084-D22884F14EA5}" sibTransId="{9FAE4C80-07EC-46D6-8A6C-FDEAF0E339F0}"/>
    <dgm:cxn modelId="{319A77EF-127D-4E58-8E7F-1A6A917CE0C4}" srcId="{5C0CD521-C09B-407F-9666-91B196547F38}" destId="{76C76D43-A751-40F0-B9B8-CEAE0F338DA4}" srcOrd="1" destOrd="0" parTransId="{C0D2326B-3A5B-4CAD-97FD-8FFA64207836}" sibTransId="{1FD932ED-FE05-424D-8441-99B29355FB6E}"/>
    <dgm:cxn modelId="{59AC7F84-2AF4-41A0-828D-5DD254A73D85}" type="presOf" srcId="{49F3E4C0-D738-478E-88B4-7B5FFE7D8980}" destId="{60447E0B-1E53-4902-83A6-F4D2AD33997E}" srcOrd="0" destOrd="0" presId="urn:microsoft.com/office/officeart/2009/layout/CirclePictureHierarchy"/>
    <dgm:cxn modelId="{F09B14FA-A286-4611-890C-6AE06C5EED13}" type="presOf" srcId="{5C0CD521-C09B-407F-9666-91B196547F38}" destId="{743DC7CE-787D-476B-9F8D-44EEA7A74A1D}" srcOrd="0" destOrd="0" presId="urn:microsoft.com/office/officeart/2009/layout/CirclePictureHierarchy"/>
    <dgm:cxn modelId="{592D924F-5842-410A-9547-3A8A0C6FEDFD}" type="presOf" srcId="{76C76D43-A751-40F0-B9B8-CEAE0F338DA4}" destId="{BD826D09-2BA5-4CFA-AA75-C1B7F850B17F}" srcOrd="0" destOrd="0" presId="urn:microsoft.com/office/officeart/2009/layout/CirclePictureHierarchy"/>
    <dgm:cxn modelId="{23C00108-6B4A-4809-BB19-54836A36BB9F}" type="presOf" srcId="{B5C75EC5-EABA-4303-905C-D1AC4B9700CE}" destId="{6FBAD10F-7F08-4160-AD7B-2D7338A814C4}" srcOrd="0" destOrd="0" presId="urn:microsoft.com/office/officeart/2009/layout/CirclePictureHierarchy"/>
    <dgm:cxn modelId="{21F09D22-74EA-4079-A6F9-45C6B3323F93}" srcId="{5C0CD521-C09B-407F-9666-91B196547F38}" destId="{F2C45480-8F13-4470-8999-FC2DCAA43EC1}" srcOrd="0" destOrd="0" parTransId="{49F3E4C0-D738-478E-88B4-7B5FFE7D8980}" sibTransId="{829C4F40-E486-41E0-B9F2-B3523A726FC1}"/>
    <dgm:cxn modelId="{A933508F-FC98-43C5-A270-79CBAE9698C9}" type="presParOf" srcId="{6FBAD10F-7F08-4160-AD7B-2D7338A814C4}" destId="{E3169E26-5E3C-4894-9EB8-0E22EF58E9D7}" srcOrd="0" destOrd="0" presId="urn:microsoft.com/office/officeart/2009/layout/CirclePictureHierarchy"/>
    <dgm:cxn modelId="{DBF65406-3460-4751-B1C4-7E57E74DBC25}" type="presParOf" srcId="{E3169E26-5E3C-4894-9EB8-0E22EF58E9D7}" destId="{59E84FB1-274A-4092-BF34-5066F8ACE541}" srcOrd="0" destOrd="0" presId="urn:microsoft.com/office/officeart/2009/layout/CirclePictureHierarchy"/>
    <dgm:cxn modelId="{07D6F94A-A896-4BF5-BDA3-DF04D087A142}" type="presParOf" srcId="{59E84FB1-274A-4092-BF34-5066F8ACE541}" destId="{41E794FC-C92C-445C-A198-085400E808EF}" srcOrd="0" destOrd="0" presId="urn:microsoft.com/office/officeart/2009/layout/CirclePictureHierarchy"/>
    <dgm:cxn modelId="{04134B73-E604-49E0-B463-9A0FC95152B5}" type="presParOf" srcId="{59E84FB1-274A-4092-BF34-5066F8ACE541}" destId="{743DC7CE-787D-476B-9F8D-44EEA7A74A1D}" srcOrd="1" destOrd="0" presId="urn:microsoft.com/office/officeart/2009/layout/CirclePictureHierarchy"/>
    <dgm:cxn modelId="{CA72B350-ACFB-4B69-88BD-3A91388BAD32}" type="presParOf" srcId="{E3169E26-5E3C-4894-9EB8-0E22EF58E9D7}" destId="{44549449-FFAC-430B-A646-E15FD3354276}" srcOrd="1" destOrd="0" presId="urn:microsoft.com/office/officeart/2009/layout/CirclePictureHierarchy"/>
    <dgm:cxn modelId="{5E311C7D-0253-4470-A8BB-AE0E28EC9942}" type="presParOf" srcId="{44549449-FFAC-430B-A646-E15FD3354276}" destId="{60447E0B-1E53-4902-83A6-F4D2AD33997E}" srcOrd="0" destOrd="0" presId="urn:microsoft.com/office/officeart/2009/layout/CirclePictureHierarchy"/>
    <dgm:cxn modelId="{39C9247C-27E5-41EB-967B-4C8AFBED75A7}" type="presParOf" srcId="{44549449-FFAC-430B-A646-E15FD3354276}" destId="{24AF7307-DC87-439B-AB8B-45E61997830E}" srcOrd="1" destOrd="0" presId="urn:microsoft.com/office/officeart/2009/layout/CirclePictureHierarchy"/>
    <dgm:cxn modelId="{391ABEC7-71F7-40DC-9B69-7E889AF57C22}" type="presParOf" srcId="{24AF7307-DC87-439B-AB8B-45E61997830E}" destId="{2DC1E488-F08E-443C-9C31-E630B427F0DE}" srcOrd="0" destOrd="0" presId="urn:microsoft.com/office/officeart/2009/layout/CirclePictureHierarchy"/>
    <dgm:cxn modelId="{5511D77B-9E41-4853-B6B1-2C36DD02B9A0}" type="presParOf" srcId="{2DC1E488-F08E-443C-9C31-E630B427F0DE}" destId="{D43BAC53-18A0-449B-9231-2E2F807A28F7}" srcOrd="0" destOrd="0" presId="urn:microsoft.com/office/officeart/2009/layout/CirclePictureHierarchy"/>
    <dgm:cxn modelId="{78582D9A-EC7B-410A-ADAE-2E179CA3D3E2}" type="presParOf" srcId="{2DC1E488-F08E-443C-9C31-E630B427F0DE}" destId="{BA9FB4C5-7574-48EC-9BF4-4F0747C5B102}" srcOrd="1" destOrd="0" presId="urn:microsoft.com/office/officeart/2009/layout/CirclePictureHierarchy"/>
    <dgm:cxn modelId="{7018A94A-6419-4FB1-B3FC-614F0B291FA6}" type="presParOf" srcId="{24AF7307-DC87-439B-AB8B-45E61997830E}" destId="{E9EB6246-FDB0-42D6-A0C1-6E333E2BDE86}" srcOrd="1" destOrd="0" presId="urn:microsoft.com/office/officeart/2009/layout/CirclePictureHierarchy"/>
    <dgm:cxn modelId="{D17C8655-B97D-4AF5-93F8-51E4AB802A42}" type="presParOf" srcId="{44549449-FFAC-430B-A646-E15FD3354276}" destId="{6A6A04D7-AD85-4816-BF46-5E7F5E861979}" srcOrd="2" destOrd="0" presId="urn:microsoft.com/office/officeart/2009/layout/CirclePictureHierarchy"/>
    <dgm:cxn modelId="{DB4DE52E-B667-439B-8119-E6040D84CF5A}" type="presParOf" srcId="{44549449-FFAC-430B-A646-E15FD3354276}" destId="{F7AAE1DD-82E4-4358-91F0-31A654F186F2}" srcOrd="3" destOrd="0" presId="urn:microsoft.com/office/officeart/2009/layout/CirclePictureHierarchy"/>
    <dgm:cxn modelId="{6F1DECB8-D8F9-4A55-8D9F-49D82B8B9F21}" type="presParOf" srcId="{F7AAE1DD-82E4-4358-91F0-31A654F186F2}" destId="{8812B69C-D9BE-429E-B3BA-640E45EB0923}" srcOrd="0" destOrd="0" presId="urn:microsoft.com/office/officeart/2009/layout/CirclePictureHierarchy"/>
    <dgm:cxn modelId="{A397A0FA-4F76-4EC9-BF26-FB14A38FBF5E}" type="presParOf" srcId="{8812B69C-D9BE-429E-B3BA-640E45EB0923}" destId="{6BB71C2D-A1B2-4E25-AB2B-554E9D5920BD}" srcOrd="0" destOrd="0" presId="urn:microsoft.com/office/officeart/2009/layout/CirclePictureHierarchy"/>
    <dgm:cxn modelId="{9EDAF944-2818-446F-A668-56851ECF4C96}" type="presParOf" srcId="{8812B69C-D9BE-429E-B3BA-640E45EB0923}" destId="{BD826D09-2BA5-4CFA-AA75-C1B7F850B17F}" srcOrd="1" destOrd="0" presId="urn:microsoft.com/office/officeart/2009/layout/CirclePictureHierarchy"/>
    <dgm:cxn modelId="{D6C0A31D-53E5-44DB-9D17-1661F303F0A4}" type="presParOf" srcId="{F7AAE1DD-82E4-4358-91F0-31A654F186F2}" destId="{F6975AFB-B3BB-480B-A7AF-6486CA624D72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EE3B2FBA-5862-4FD2-88CC-B83A3663C2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0D9BF49-37E6-4009-A134-EEA72AEDE284}">
      <dgm:prSet phldrT="[Text]"/>
      <dgm:spPr/>
      <dgm:t>
        <a:bodyPr/>
        <a:lstStyle/>
        <a:p>
          <a:r>
            <a:rPr lang="en-GB" dirty="0" smtClean="0"/>
            <a:t>TSO are obliged to cooperate with relevant parties about GQ information</a:t>
          </a:r>
          <a:endParaRPr lang="en-GB" dirty="0"/>
        </a:p>
      </dgm:t>
    </dgm:pt>
    <dgm:pt modelId="{B901DB1D-B785-4662-8641-EC1EED98B06B}" type="parTrans" cxnId="{A7B72953-72F2-40C1-A390-CC3F6FE1F4F9}">
      <dgm:prSet/>
      <dgm:spPr/>
      <dgm:t>
        <a:bodyPr/>
        <a:lstStyle/>
        <a:p>
          <a:endParaRPr lang="en-GB"/>
        </a:p>
      </dgm:t>
    </dgm:pt>
    <dgm:pt modelId="{36CAF9AF-A706-4E69-AF8E-E8864E8ADA46}" type="sibTrans" cxnId="{A7B72953-72F2-40C1-A390-CC3F6FE1F4F9}">
      <dgm:prSet/>
      <dgm:spPr/>
      <dgm:t>
        <a:bodyPr/>
        <a:lstStyle/>
        <a:p>
          <a:endParaRPr lang="en-GB"/>
        </a:p>
      </dgm:t>
    </dgm:pt>
    <dgm:pt modelId="{7CC86204-CEE0-4512-89F6-F1A3F7F104AF}" type="pres">
      <dgm:prSet presAssocID="{EE3B2FBA-5862-4FD2-88CC-B83A3663C2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B34111D-573C-4E7C-A9DA-C2C7E691E160}" type="pres">
      <dgm:prSet presAssocID="{00D9BF49-37E6-4009-A134-EEA72AEDE284}" presName="parentText" presStyleLbl="node1" presStyleIdx="0" presStyleCnt="1" custLinFactNeighborX="6522" custLinFactNeighborY="3660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95F5C39-A721-4E8E-BB34-987AB9D3A44C}" type="presOf" srcId="{EE3B2FBA-5862-4FD2-88CC-B83A3663C2C8}" destId="{7CC86204-CEE0-4512-89F6-F1A3F7F104AF}" srcOrd="0" destOrd="0" presId="urn:microsoft.com/office/officeart/2005/8/layout/vList2"/>
    <dgm:cxn modelId="{A7B72953-72F2-40C1-A390-CC3F6FE1F4F9}" srcId="{EE3B2FBA-5862-4FD2-88CC-B83A3663C2C8}" destId="{00D9BF49-37E6-4009-A134-EEA72AEDE284}" srcOrd="0" destOrd="0" parTransId="{B901DB1D-B785-4662-8641-EC1EED98B06B}" sibTransId="{36CAF9AF-A706-4E69-AF8E-E8864E8ADA46}"/>
    <dgm:cxn modelId="{3C88BA06-F106-43EE-823F-C350265B06B4}" type="presOf" srcId="{00D9BF49-37E6-4009-A134-EEA72AEDE284}" destId="{0B34111D-573C-4E7C-A9DA-C2C7E691E160}" srcOrd="0" destOrd="0" presId="urn:microsoft.com/office/officeart/2005/8/layout/vList2"/>
    <dgm:cxn modelId="{4B606E86-D6B0-450A-B0A2-7DE37C217C77}" type="presParOf" srcId="{7CC86204-CEE0-4512-89F6-F1A3F7F104AF}" destId="{0B34111D-573C-4E7C-A9DA-C2C7E691E16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8A1235BD-BF1F-4380-8484-7C70F7B59C02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65861B58-5398-4BB4-8372-97946FCBD281}">
      <dgm:prSet phldrT="[Text]"/>
      <dgm:spPr/>
      <dgm:t>
        <a:bodyPr/>
        <a:lstStyle/>
        <a:p>
          <a:r>
            <a:rPr lang="en-GB" dirty="0" smtClean="0"/>
            <a:t>For IP’s and other points where GQ is measured</a:t>
          </a:r>
          <a:endParaRPr lang="en-GB" dirty="0"/>
        </a:p>
      </dgm:t>
    </dgm:pt>
    <dgm:pt modelId="{6D005D6C-CF47-4859-9151-2A6F0E9BF289}" type="parTrans" cxnId="{E56399BA-79D0-49AB-A263-50FECD1B7DE5}">
      <dgm:prSet/>
      <dgm:spPr/>
      <dgm:t>
        <a:bodyPr/>
        <a:lstStyle/>
        <a:p>
          <a:endParaRPr lang="en-GB"/>
        </a:p>
      </dgm:t>
    </dgm:pt>
    <dgm:pt modelId="{84C65825-763A-452C-A35D-A2EACDD87AC6}" type="sibTrans" cxnId="{E56399BA-79D0-49AB-A263-50FECD1B7DE5}">
      <dgm:prSet/>
      <dgm:spPr/>
      <dgm:t>
        <a:bodyPr/>
        <a:lstStyle/>
        <a:p>
          <a:endParaRPr lang="en-GB"/>
        </a:p>
      </dgm:t>
    </dgm:pt>
    <dgm:pt modelId="{B9CD7F0B-3E45-4EED-A7CE-E8443335A2DF}">
      <dgm:prSet/>
      <dgm:spPr/>
      <dgm:t>
        <a:bodyPr/>
        <a:lstStyle/>
        <a:p>
          <a:r>
            <a:rPr lang="en-GB" dirty="0" smtClean="0"/>
            <a:t>No new measurement or forecasting equipment</a:t>
          </a:r>
          <a:endParaRPr lang="en-GB" dirty="0"/>
        </a:p>
      </dgm:t>
    </dgm:pt>
    <dgm:pt modelId="{6FEC57B9-31DC-48DD-A547-EF23FABC9B85}" type="parTrans" cxnId="{C20FE67C-86AB-4ADD-82C1-5D438C48386F}">
      <dgm:prSet/>
      <dgm:spPr/>
      <dgm:t>
        <a:bodyPr/>
        <a:lstStyle/>
        <a:p>
          <a:endParaRPr lang="en-GB"/>
        </a:p>
      </dgm:t>
    </dgm:pt>
    <dgm:pt modelId="{921B5F39-AF16-49F7-810F-9D9E9F7BAAAE}" type="sibTrans" cxnId="{C20FE67C-86AB-4ADD-82C1-5D438C48386F}">
      <dgm:prSet/>
      <dgm:spPr/>
      <dgm:t>
        <a:bodyPr/>
        <a:lstStyle/>
        <a:p>
          <a:endParaRPr lang="en-GB"/>
        </a:p>
      </dgm:t>
    </dgm:pt>
    <dgm:pt modelId="{A4992CC2-CC0C-42A2-985A-3647895F8BF4}">
      <dgm:prSet/>
      <dgm:spPr/>
      <dgm:t>
        <a:bodyPr/>
        <a:lstStyle/>
        <a:p>
          <a:r>
            <a:rPr lang="en-GB" dirty="0" smtClean="0"/>
            <a:t>For the recipients internal use only</a:t>
          </a:r>
          <a:endParaRPr lang="en-GB" dirty="0"/>
        </a:p>
      </dgm:t>
    </dgm:pt>
    <dgm:pt modelId="{71A2F4C1-A8C8-4E8B-89F3-B89CB8DE38DC}" type="parTrans" cxnId="{BF37F507-7D43-469C-A52E-1B3B00AFC8FF}">
      <dgm:prSet/>
      <dgm:spPr/>
      <dgm:t>
        <a:bodyPr/>
        <a:lstStyle/>
        <a:p>
          <a:endParaRPr lang="en-GB"/>
        </a:p>
      </dgm:t>
    </dgm:pt>
    <dgm:pt modelId="{0237DF55-E0AA-4EC5-BC63-F23D4FAF689A}" type="sibTrans" cxnId="{BF37F507-7D43-469C-A52E-1B3B00AFC8FF}">
      <dgm:prSet/>
      <dgm:spPr/>
      <dgm:t>
        <a:bodyPr/>
        <a:lstStyle/>
        <a:p>
          <a:endParaRPr lang="en-GB"/>
        </a:p>
      </dgm:t>
    </dgm:pt>
    <dgm:pt modelId="{E862191C-AF74-45C0-A524-CA16D19C0811}">
      <dgm:prSet/>
      <dgm:spPr/>
      <dgm:t>
        <a:bodyPr/>
        <a:lstStyle/>
        <a:p>
          <a:r>
            <a:rPr lang="en-GB" dirty="0" smtClean="0"/>
            <a:t>At best TSO’s estimate in time</a:t>
          </a:r>
          <a:endParaRPr lang="en-GB" dirty="0"/>
        </a:p>
      </dgm:t>
    </dgm:pt>
    <dgm:pt modelId="{05B7C80C-26A9-4D8E-B19A-4EB2A7214D80}" type="parTrans" cxnId="{947E8C6A-AFDF-441B-AA17-03DB147DBE46}">
      <dgm:prSet/>
      <dgm:spPr/>
      <dgm:t>
        <a:bodyPr/>
        <a:lstStyle/>
        <a:p>
          <a:endParaRPr lang="en-GB"/>
        </a:p>
      </dgm:t>
    </dgm:pt>
    <dgm:pt modelId="{FF5F8FD9-5FCE-4764-B885-BB7E9563C8B2}" type="sibTrans" cxnId="{947E8C6A-AFDF-441B-AA17-03DB147DBE46}">
      <dgm:prSet/>
      <dgm:spPr/>
      <dgm:t>
        <a:bodyPr/>
        <a:lstStyle/>
        <a:p>
          <a:endParaRPr lang="en-GB"/>
        </a:p>
      </dgm:t>
    </dgm:pt>
    <dgm:pt modelId="{D39F0AB8-E4CD-4AA7-AD9D-324FB02A97F6}" type="pres">
      <dgm:prSet presAssocID="{8A1235BD-BF1F-4380-8484-7C70F7B59C0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50934C2-37D2-4F1F-B8B9-B68EF4AF9B0A}" type="pres">
      <dgm:prSet presAssocID="{65861B58-5398-4BB4-8372-97946FCBD28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0BC17D-5056-4714-B272-69B085925890}" type="pres">
      <dgm:prSet presAssocID="{84C65825-763A-452C-A35D-A2EACDD87AC6}" presName="sibTrans" presStyleCnt="0"/>
      <dgm:spPr/>
    </dgm:pt>
    <dgm:pt modelId="{FFB31ADD-C4ED-4467-90BF-3DF077D3F37A}" type="pres">
      <dgm:prSet presAssocID="{B9CD7F0B-3E45-4EED-A7CE-E8443335A2D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C63EE1-8B11-47FF-B1C1-1F92DC47399D}" type="pres">
      <dgm:prSet presAssocID="{921B5F39-AF16-49F7-810F-9D9E9F7BAAAE}" presName="sibTrans" presStyleCnt="0"/>
      <dgm:spPr/>
    </dgm:pt>
    <dgm:pt modelId="{2F54C9E0-9237-448F-A211-2D693DEEBC20}" type="pres">
      <dgm:prSet presAssocID="{E862191C-AF74-45C0-A524-CA16D19C081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1C4E93-4D21-4DDE-B1D3-27266CF036DA}" type="pres">
      <dgm:prSet presAssocID="{FF5F8FD9-5FCE-4764-B885-BB7E9563C8B2}" presName="sibTrans" presStyleCnt="0"/>
      <dgm:spPr/>
    </dgm:pt>
    <dgm:pt modelId="{029FD0A5-5FBA-493C-B96B-4CF97C25B1D1}" type="pres">
      <dgm:prSet presAssocID="{A4992CC2-CC0C-42A2-985A-3647895F8BF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92E62E9-79C7-470B-B3F1-8F01C32F3BF5}" type="presOf" srcId="{65861B58-5398-4BB4-8372-97946FCBD281}" destId="{D50934C2-37D2-4F1F-B8B9-B68EF4AF9B0A}" srcOrd="0" destOrd="0" presId="urn:microsoft.com/office/officeart/2005/8/layout/default"/>
    <dgm:cxn modelId="{28E07FF0-F2B9-4839-837E-605DB14ED32E}" type="presOf" srcId="{B9CD7F0B-3E45-4EED-A7CE-E8443335A2DF}" destId="{FFB31ADD-C4ED-4467-90BF-3DF077D3F37A}" srcOrd="0" destOrd="0" presId="urn:microsoft.com/office/officeart/2005/8/layout/default"/>
    <dgm:cxn modelId="{BF37F507-7D43-469C-A52E-1B3B00AFC8FF}" srcId="{8A1235BD-BF1F-4380-8484-7C70F7B59C02}" destId="{A4992CC2-CC0C-42A2-985A-3647895F8BF4}" srcOrd="3" destOrd="0" parTransId="{71A2F4C1-A8C8-4E8B-89F3-B89CB8DE38DC}" sibTransId="{0237DF55-E0AA-4EC5-BC63-F23D4FAF689A}"/>
    <dgm:cxn modelId="{947E8C6A-AFDF-441B-AA17-03DB147DBE46}" srcId="{8A1235BD-BF1F-4380-8484-7C70F7B59C02}" destId="{E862191C-AF74-45C0-A524-CA16D19C0811}" srcOrd="2" destOrd="0" parTransId="{05B7C80C-26A9-4D8E-B19A-4EB2A7214D80}" sibTransId="{FF5F8FD9-5FCE-4764-B885-BB7E9563C8B2}"/>
    <dgm:cxn modelId="{E56399BA-79D0-49AB-A263-50FECD1B7DE5}" srcId="{8A1235BD-BF1F-4380-8484-7C70F7B59C02}" destId="{65861B58-5398-4BB4-8372-97946FCBD281}" srcOrd="0" destOrd="0" parTransId="{6D005D6C-CF47-4859-9151-2A6F0E9BF289}" sibTransId="{84C65825-763A-452C-A35D-A2EACDD87AC6}"/>
    <dgm:cxn modelId="{C20FE67C-86AB-4ADD-82C1-5D438C48386F}" srcId="{8A1235BD-BF1F-4380-8484-7C70F7B59C02}" destId="{B9CD7F0B-3E45-4EED-A7CE-E8443335A2DF}" srcOrd="1" destOrd="0" parTransId="{6FEC57B9-31DC-48DD-A547-EF23FABC9B85}" sibTransId="{921B5F39-AF16-49F7-810F-9D9E9F7BAAAE}"/>
    <dgm:cxn modelId="{6F0D19CE-2B57-4308-BCE1-06506DE4E9A4}" type="presOf" srcId="{8A1235BD-BF1F-4380-8484-7C70F7B59C02}" destId="{D39F0AB8-E4CD-4AA7-AD9D-324FB02A97F6}" srcOrd="0" destOrd="0" presId="urn:microsoft.com/office/officeart/2005/8/layout/default"/>
    <dgm:cxn modelId="{17A9819B-3326-4941-83F0-0BC9B4A9DDC2}" type="presOf" srcId="{A4992CC2-CC0C-42A2-985A-3647895F8BF4}" destId="{029FD0A5-5FBA-493C-B96B-4CF97C25B1D1}" srcOrd="0" destOrd="0" presId="urn:microsoft.com/office/officeart/2005/8/layout/default"/>
    <dgm:cxn modelId="{13122307-7E70-431B-BD88-240BA0194443}" type="presOf" srcId="{E862191C-AF74-45C0-A524-CA16D19C0811}" destId="{2F54C9E0-9237-448F-A211-2D693DEEBC20}" srcOrd="0" destOrd="0" presId="urn:microsoft.com/office/officeart/2005/8/layout/default"/>
    <dgm:cxn modelId="{4CA6FEF3-6208-4123-A39A-2C1969826551}" type="presParOf" srcId="{D39F0AB8-E4CD-4AA7-AD9D-324FB02A97F6}" destId="{D50934C2-37D2-4F1F-B8B9-B68EF4AF9B0A}" srcOrd="0" destOrd="0" presId="urn:microsoft.com/office/officeart/2005/8/layout/default"/>
    <dgm:cxn modelId="{EB391EA2-77DB-4D2F-BA4B-522BDFFD109E}" type="presParOf" srcId="{D39F0AB8-E4CD-4AA7-AD9D-324FB02A97F6}" destId="{580BC17D-5056-4714-B272-69B085925890}" srcOrd="1" destOrd="0" presId="urn:microsoft.com/office/officeart/2005/8/layout/default"/>
    <dgm:cxn modelId="{B4772511-B694-4800-A991-692421DD361B}" type="presParOf" srcId="{D39F0AB8-E4CD-4AA7-AD9D-324FB02A97F6}" destId="{FFB31ADD-C4ED-4467-90BF-3DF077D3F37A}" srcOrd="2" destOrd="0" presId="urn:microsoft.com/office/officeart/2005/8/layout/default"/>
    <dgm:cxn modelId="{EF66FA88-5CF8-4767-8548-9196A0DC1A56}" type="presParOf" srcId="{D39F0AB8-E4CD-4AA7-AD9D-324FB02A97F6}" destId="{2CC63EE1-8B11-47FF-B1C1-1F92DC47399D}" srcOrd="3" destOrd="0" presId="urn:microsoft.com/office/officeart/2005/8/layout/default"/>
    <dgm:cxn modelId="{7797424D-8200-4C7B-A54B-7AAACB4270B3}" type="presParOf" srcId="{D39F0AB8-E4CD-4AA7-AD9D-324FB02A97F6}" destId="{2F54C9E0-9237-448F-A211-2D693DEEBC20}" srcOrd="4" destOrd="0" presId="urn:microsoft.com/office/officeart/2005/8/layout/default"/>
    <dgm:cxn modelId="{2A7DB801-2450-4B37-949C-FC7ED714AAB2}" type="presParOf" srcId="{D39F0AB8-E4CD-4AA7-AD9D-324FB02A97F6}" destId="{0D1C4E93-4D21-4DDE-B1D3-27266CF036DA}" srcOrd="5" destOrd="0" presId="urn:microsoft.com/office/officeart/2005/8/layout/default"/>
    <dgm:cxn modelId="{1E387881-7D55-4E70-9222-E2921FC15A10}" type="presParOf" srcId="{D39F0AB8-E4CD-4AA7-AD9D-324FB02A97F6}" destId="{029FD0A5-5FBA-493C-B96B-4CF97C25B1D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EE3B2FBA-5862-4FD2-88CC-B83A3663C2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CC86204-CEE0-4512-89F6-F1A3F7F104AF}" type="pres">
      <dgm:prSet presAssocID="{EE3B2FBA-5862-4FD2-88CC-B83A3663C2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</dgm:ptLst>
  <dgm:cxnLst>
    <dgm:cxn modelId="{C9BA4080-9FE4-47A1-BB3D-54EDB1544EAD}" type="presOf" srcId="{EE3B2FBA-5862-4FD2-88CC-B83A3663C2C8}" destId="{7CC86204-CEE0-4512-89F6-F1A3F7F104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8B6B0A21-CEEF-4542-B419-BCBF048D1CA9}" type="doc">
      <dgm:prSet loTypeId="urn:microsoft.com/office/officeart/2005/8/layout/arrow2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81A8CD91-AA45-42C8-86A9-61055A20B31C}">
      <dgm:prSet phldrT="[Text]"/>
      <dgm:spPr/>
      <dgm:t>
        <a:bodyPr/>
        <a:lstStyle/>
        <a:p>
          <a:r>
            <a:rPr lang="en-GB" dirty="0" smtClean="0"/>
            <a:t>Likely range to evolve</a:t>
          </a:r>
          <a:endParaRPr lang="en-GB" dirty="0"/>
        </a:p>
      </dgm:t>
    </dgm:pt>
    <dgm:pt modelId="{FD2063B6-6210-4F1F-92AF-957C4DDEFF8A}" type="parTrans" cxnId="{17645807-74BB-47E1-A524-3E3098B38387}">
      <dgm:prSet/>
      <dgm:spPr/>
      <dgm:t>
        <a:bodyPr/>
        <a:lstStyle/>
        <a:p>
          <a:endParaRPr lang="en-GB"/>
        </a:p>
      </dgm:t>
    </dgm:pt>
    <dgm:pt modelId="{E9990F4D-69DB-4C90-A600-325E6ACDB6AD}" type="sibTrans" cxnId="{17645807-74BB-47E1-A524-3E3098B38387}">
      <dgm:prSet/>
      <dgm:spPr/>
      <dgm:t>
        <a:bodyPr/>
        <a:lstStyle/>
        <a:p>
          <a:endParaRPr lang="en-GB"/>
        </a:p>
      </dgm:t>
    </dgm:pt>
    <dgm:pt modelId="{6886FA51-3275-4BAE-91DC-2F9F847BB258}">
      <dgm:prSet phldrT="[Text]"/>
      <dgm:spPr/>
      <dgm:t>
        <a:bodyPr/>
        <a:lstStyle/>
        <a:p>
          <a:r>
            <a:rPr lang="en-GB" dirty="0" smtClean="0"/>
            <a:t>Reference values of previous years</a:t>
          </a:r>
          <a:endParaRPr lang="en-GB" dirty="0"/>
        </a:p>
      </dgm:t>
    </dgm:pt>
    <dgm:pt modelId="{C3EB8A69-A6FA-4F27-B4C5-5C86843B8514}" type="parTrans" cxnId="{06658AB9-8D9B-4FD1-87D0-6874094C3BFA}">
      <dgm:prSet/>
      <dgm:spPr/>
      <dgm:t>
        <a:bodyPr/>
        <a:lstStyle/>
        <a:p>
          <a:endParaRPr lang="en-GB"/>
        </a:p>
      </dgm:t>
    </dgm:pt>
    <dgm:pt modelId="{2E1A4D41-9448-47FF-8C64-79F4005E5D36}" type="sibTrans" cxnId="{06658AB9-8D9B-4FD1-87D0-6874094C3BFA}">
      <dgm:prSet/>
      <dgm:spPr/>
      <dgm:t>
        <a:bodyPr/>
        <a:lstStyle/>
        <a:p>
          <a:endParaRPr lang="en-GB"/>
        </a:p>
      </dgm:t>
    </dgm:pt>
    <dgm:pt modelId="{83EEC754-8BBD-47D4-98EE-912BC2246969}">
      <dgm:prSet phldrT="[Text]"/>
      <dgm:spPr/>
      <dgm:t>
        <a:bodyPr/>
        <a:lstStyle/>
        <a:p>
          <a:r>
            <a:rPr lang="en-GB" dirty="0" smtClean="0"/>
            <a:t>New supply sources</a:t>
          </a:r>
          <a:endParaRPr lang="en-GB" dirty="0"/>
        </a:p>
      </dgm:t>
    </dgm:pt>
    <dgm:pt modelId="{ACC97B64-0F60-4B2E-A575-5695ACDE621D}" type="parTrans" cxnId="{C0D8E374-793E-405C-91ED-C7CE63BB52EE}">
      <dgm:prSet/>
      <dgm:spPr/>
      <dgm:t>
        <a:bodyPr/>
        <a:lstStyle/>
        <a:p>
          <a:endParaRPr lang="en-GB"/>
        </a:p>
      </dgm:t>
    </dgm:pt>
    <dgm:pt modelId="{F5E582EF-52C1-4F1F-9D5C-82B0B7BF5DF8}" type="sibTrans" cxnId="{C0D8E374-793E-405C-91ED-C7CE63BB52EE}">
      <dgm:prSet/>
      <dgm:spPr/>
      <dgm:t>
        <a:bodyPr/>
        <a:lstStyle/>
        <a:p>
          <a:endParaRPr lang="en-GB"/>
        </a:p>
      </dgm:t>
    </dgm:pt>
    <dgm:pt modelId="{8512A990-DBD1-4DD8-9702-1419DC8AF0F5}">
      <dgm:prSet phldrT="[Text]"/>
      <dgm:spPr/>
      <dgm:t>
        <a:bodyPr/>
        <a:lstStyle/>
        <a:p>
          <a:r>
            <a:rPr lang="en-GB" dirty="0" smtClean="0"/>
            <a:t>Input from regional cooperation</a:t>
          </a:r>
          <a:endParaRPr lang="en-GB" dirty="0"/>
        </a:p>
      </dgm:t>
    </dgm:pt>
    <dgm:pt modelId="{EBB55711-ACD4-4C5F-A6FE-FBA031E403DD}" type="parTrans" cxnId="{D6C57159-A54A-4F0B-9763-548F1B3B1515}">
      <dgm:prSet/>
      <dgm:spPr/>
      <dgm:t>
        <a:bodyPr/>
        <a:lstStyle/>
        <a:p>
          <a:endParaRPr lang="en-GB"/>
        </a:p>
      </dgm:t>
    </dgm:pt>
    <dgm:pt modelId="{101BE0DB-C002-4486-88E9-0E01CB1F22CA}" type="sibTrans" cxnId="{D6C57159-A54A-4F0B-9763-548F1B3B1515}">
      <dgm:prSet/>
      <dgm:spPr/>
      <dgm:t>
        <a:bodyPr/>
        <a:lstStyle/>
        <a:p>
          <a:endParaRPr lang="en-GB"/>
        </a:p>
      </dgm:t>
    </dgm:pt>
    <dgm:pt modelId="{233BFA37-5566-4D55-A409-E2BC3BF9A3DC}">
      <dgm:prSet phldrT="[Text]"/>
      <dgm:spPr/>
      <dgm:t>
        <a:bodyPr/>
        <a:lstStyle/>
        <a:p>
          <a:r>
            <a:rPr lang="en-GB" dirty="0" smtClean="0"/>
            <a:t>Long term outlook identify trends and variability</a:t>
          </a:r>
          <a:endParaRPr lang="en-GB" dirty="0"/>
        </a:p>
      </dgm:t>
    </dgm:pt>
    <dgm:pt modelId="{E8013E86-0401-4D13-961C-852CA44DCD42}" type="parTrans" cxnId="{5ACAC09B-86D3-4C9B-AFDF-A289D6A77387}">
      <dgm:prSet/>
      <dgm:spPr/>
      <dgm:t>
        <a:bodyPr/>
        <a:lstStyle/>
        <a:p>
          <a:endParaRPr lang="en-GB"/>
        </a:p>
      </dgm:t>
    </dgm:pt>
    <dgm:pt modelId="{6B433F56-2028-4E0D-8105-9FC823597014}" type="sibTrans" cxnId="{5ACAC09B-86D3-4C9B-AFDF-A289D6A77387}">
      <dgm:prSet/>
      <dgm:spPr/>
      <dgm:t>
        <a:bodyPr/>
        <a:lstStyle/>
        <a:p>
          <a:endParaRPr lang="en-GB"/>
        </a:p>
      </dgm:t>
    </dgm:pt>
    <dgm:pt modelId="{9686640D-1A43-42DF-AA27-5E99E60F8585}" type="pres">
      <dgm:prSet presAssocID="{8B6B0A21-CEEF-4542-B419-BCBF048D1CA9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E50E60-F3BF-491A-9FF2-CD8F6027D2EC}" type="pres">
      <dgm:prSet presAssocID="{8B6B0A21-CEEF-4542-B419-BCBF048D1CA9}" presName="arrow" presStyleLbl="bgShp" presStyleIdx="0" presStyleCnt="1"/>
      <dgm:spPr/>
    </dgm:pt>
    <dgm:pt modelId="{235120E7-1FC2-4A9E-B3C1-5461B60F6CE3}" type="pres">
      <dgm:prSet presAssocID="{8B6B0A21-CEEF-4542-B419-BCBF048D1CA9}" presName="arrowDiagram5" presStyleCnt="0"/>
      <dgm:spPr/>
    </dgm:pt>
    <dgm:pt modelId="{3BF7D478-ED7E-4E2D-B57A-49E5A0E7989C}" type="pres">
      <dgm:prSet presAssocID="{8512A990-DBD1-4DD8-9702-1419DC8AF0F5}" presName="bullet5a" presStyleLbl="node1" presStyleIdx="0" presStyleCnt="5"/>
      <dgm:spPr/>
    </dgm:pt>
    <dgm:pt modelId="{EC417076-A08F-493B-BE8E-47272AB713C8}" type="pres">
      <dgm:prSet presAssocID="{8512A990-DBD1-4DD8-9702-1419DC8AF0F5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A3B72F3-57E1-4C55-B469-BF13B90C17AF}" type="pres">
      <dgm:prSet presAssocID="{6886FA51-3275-4BAE-91DC-2F9F847BB258}" presName="bullet5b" presStyleLbl="node1" presStyleIdx="1" presStyleCnt="5"/>
      <dgm:spPr/>
    </dgm:pt>
    <dgm:pt modelId="{73F480D2-9044-49C6-8455-695EF8739CFB}" type="pres">
      <dgm:prSet presAssocID="{6886FA51-3275-4BAE-91DC-2F9F847BB258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8DE79C4-2341-416D-9D99-77804C46A2CE}" type="pres">
      <dgm:prSet presAssocID="{83EEC754-8BBD-47D4-98EE-912BC2246969}" presName="bullet5c" presStyleLbl="node1" presStyleIdx="2" presStyleCnt="5"/>
      <dgm:spPr/>
    </dgm:pt>
    <dgm:pt modelId="{699EBD44-0C9F-454C-8660-6C43A7025F0C}" type="pres">
      <dgm:prSet presAssocID="{83EEC754-8BBD-47D4-98EE-912BC2246969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24E6B67-6ED9-4D60-9CB5-F150607AA454}" type="pres">
      <dgm:prSet presAssocID="{81A8CD91-AA45-42C8-86A9-61055A20B31C}" presName="bullet5d" presStyleLbl="node1" presStyleIdx="3" presStyleCnt="5"/>
      <dgm:spPr/>
    </dgm:pt>
    <dgm:pt modelId="{55B4F1D3-2127-44E5-8634-E662C692D3DE}" type="pres">
      <dgm:prSet presAssocID="{81A8CD91-AA45-42C8-86A9-61055A20B31C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412AAD9-238B-42E8-B817-8E34A8F33F08}" type="pres">
      <dgm:prSet presAssocID="{233BFA37-5566-4D55-A409-E2BC3BF9A3DC}" presName="bullet5e" presStyleLbl="node1" presStyleIdx="4" presStyleCnt="5"/>
      <dgm:spPr/>
    </dgm:pt>
    <dgm:pt modelId="{E1FB45DA-587F-40A2-8E3F-250D02009012}" type="pres">
      <dgm:prSet presAssocID="{233BFA37-5566-4D55-A409-E2BC3BF9A3DC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7645807-74BB-47E1-A524-3E3098B38387}" srcId="{8B6B0A21-CEEF-4542-B419-BCBF048D1CA9}" destId="{81A8CD91-AA45-42C8-86A9-61055A20B31C}" srcOrd="3" destOrd="0" parTransId="{FD2063B6-6210-4F1F-92AF-957C4DDEFF8A}" sibTransId="{E9990F4D-69DB-4C90-A600-325E6ACDB6AD}"/>
    <dgm:cxn modelId="{CD6ABF37-11E7-44DA-B726-5B20D24733D2}" type="presOf" srcId="{81A8CD91-AA45-42C8-86A9-61055A20B31C}" destId="{55B4F1D3-2127-44E5-8634-E662C692D3DE}" srcOrd="0" destOrd="0" presId="urn:microsoft.com/office/officeart/2005/8/layout/arrow2"/>
    <dgm:cxn modelId="{06658AB9-8D9B-4FD1-87D0-6874094C3BFA}" srcId="{8B6B0A21-CEEF-4542-B419-BCBF048D1CA9}" destId="{6886FA51-3275-4BAE-91DC-2F9F847BB258}" srcOrd="1" destOrd="0" parTransId="{C3EB8A69-A6FA-4F27-B4C5-5C86843B8514}" sibTransId="{2E1A4D41-9448-47FF-8C64-79F4005E5D36}"/>
    <dgm:cxn modelId="{D6C57159-A54A-4F0B-9763-548F1B3B1515}" srcId="{8B6B0A21-CEEF-4542-B419-BCBF048D1CA9}" destId="{8512A990-DBD1-4DD8-9702-1419DC8AF0F5}" srcOrd="0" destOrd="0" parTransId="{EBB55711-ACD4-4C5F-A6FE-FBA031E403DD}" sibTransId="{101BE0DB-C002-4486-88E9-0E01CB1F22CA}"/>
    <dgm:cxn modelId="{9FAE2D79-7900-42AB-8118-C882596C09FC}" type="presOf" srcId="{233BFA37-5566-4D55-A409-E2BC3BF9A3DC}" destId="{E1FB45DA-587F-40A2-8E3F-250D02009012}" srcOrd="0" destOrd="0" presId="urn:microsoft.com/office/officeart/2005/8/layout/arrow2"/>
    <dgm:cxn modelId="{D639A340-BCE2-4A16-9225-81ABD061453C}" type="presOf" srcId="{8512A990-DBD1-4DD8-9702-1419DC8AF0F5}" destId="{EC417076-A08F-493B-BE8E-47272AB713C8}" srcOrd="0" destOrd="0" presId="urn:microsoft.com/office/officeart/2005/8/layout/arrow2"/>
    <dgm:cxn modelId="{8638E9AC-A66A-449E-B032-5EB1A1B7B4E1}" type="presOf" srcId="{83EEC754-8BBD-47D4-98EE-912BC2246969}" destId="{699EBD44-0C9F-454C-8660-6C43A7025F0C}" srcOrd="0" destOrd="0" presId="urn:microsoft.com/office/officeart/2005/8/layout/arrow2"/>
    <dgm:cxn modelId="{C0D8E374-793E-405C-91ED-C7CE63BB52EE}" srcId="{8B6B0A21-CEEF-4542-B419-BCBF048D1CA9}" destId="{83EEC754-8BBD-47D4-98EE-912BC2246969}" srcOrd="2" destOrd="0" parTransId="{ACC97B64-0F60-4B2E-A575-5695ACDE621D}" sibTransId="{F5E582EF-52C1-4F1F-9D5C-82B0B7BF5DF8}"/>
    <dgm:cxn modelId="{527C1103-BDDD-42D5-B1FC-8DFA2BBB2AA8}" type="presOf" srcId="{6886FA51-3275-4BAE-91DC-2F9F847BB258}" destId="{73F480D2-9044-49C6-8455-695EF8739CFB}" srcOrd="0" destOrd="0" presId="urn:microsoft.com/office/officeart/2005/8/layout/arrow2"/>
    <dgm:cxn modelId="{5ACAC09B-86D3-4C9B-AFDF-A289D6A77387}" srcId="{8B6B0A21-CEEF-4542-B419-BCBF048D1CA9}" destId="{233BFA37-5566-4D55-A409-E2BC3BF9A3DC}" srcOrd="4" destOrd="0" parTransId="{E8013E86-0401-4D13-961C-852CA44DCD42}" sibTransId="{6B433F56-2028-4E0D-8105-9FC823597014}"/>
    <dgm:cxn modelId="{6DD75934-E658-4891-B819-087776A14DD5}" type="presOf" srcId="{8B6B0A21-CEEF-4542-B419-BCBF048D1CA9}" destId="{9686640D-1A43-42DF-AA27-5E99E60F8585}" srcOrd="0" destOrd="0" presId="urn:microsoft.com/office/officeart/2005/8/layout/arrow2"/>
    <dgm:cxn modelId="{7C7E4797-0586-4818-BC8C-EBB696D44FDB}" type="presParOf" srcId="{9686640D-1A43-42DF-AA27-5E99E60F8585}" destId="{F8E50E60-F3BF-491A-9FF2-CD8F6027D2EC}" srcOrd="0" destOrd="0" presId="urn:microsoft.com/office/officeart/2005/8/layout/arrow2"/>
    <dgm:cxn modelId="{468416F3-3172-4847-A5A4-35703271D881}" type="presParOf" srcId="{9686640D-1A43-42DF-AA27-5E99E60F8585}" destId="{235120E7-1FC2-4A9E-B3C1-5461B60F6CE3}" srcOrd="1" destOrd="0" presId="urn:microsoft.com/office/officeart/2005/8/layout/arrow2"/>
    <dgm:cxn modelId="{F641860F-FA0F-48D9-87E0-54BCAF2F247B}" type="presParOf" srcId="{235120E7-1FC2-4A9E-B3C1-5461B60F6CE3}" destId="{3BF7D478-ED7E-4E2D-B57A-49E5A0E7989C}" srcOrd="0" destOrd="0" presId="urn:microsoft.com/office/officeart/2005/8/layout/arrow2"/>
    <dgm:cxn modelId="{C98BB92D-254C-4BF3-9238-0F56B944E9ED}" type="presParOf" srcId="{235120E7-1FC2-4A9E-B3C1-5461B60F6CE3}" destId="{EC417076-A08F-493B-BE8E-47272AB713C8}" srcOrd="1" destOrd="0" presId="urn:microsoft.com/office/officeart/2005/8/layout/arrow2"/>
    <dgm:cxn modelId="{8627C6A7-8E2D-45F6-ADE8-4899C35EC634}" type="presParOf" srcId="{235120E7-1FC2-4A9E-B3C1-5461B60F6CE3}" destId="{EA3B72F3-57E1-4C55-B469-BF13B90C17AF}" srcOrd="2" destOrd="0" presId="urn:microsoft.com/office/officeart/2005/8/layout/arrow2"/>
    <dgm:cxn modelId="{16610A71-BFA8-4534-BA9C-A9F89A5F81C4}" type="presParOf" srcId="{235120E7-1FC2-4A9E-B3C1-5461B60F6CE3}" destId="{73F480D2-9044-49C6-8455-695EF8739CFB}" srcOrd="3" destOrd="0" presId="urn:microsoft.com/office/officeart/2005/8/layout/arrow2"/>
    <dgm:cxn modelId="{B15C5EC2-8131-4C73-8CB6-819EE8E0659B}" type="presParOf" srcId="{235120E7-1FC2-4A9E-B3C1-5461B60F6CE3}" destId="{A8DE79C4-2341-416D-9D99-77804C46A2CE}" srcOrd="4" destOrd="0" presId="urn:microsoft.com/office/officeart/2005/8/layout/arrow2"/>
    <dgm:cxn modelId="{766EEB42-4584-40ED-948C-531B6F514A88}" type="presParOf" srcId="{235120E7-1FC2-4A9E-B3C1-5461B60F6CE3}" destId="{699EBD44-0C9F-454C-8660-6C43A7025F0C}" srcOrd="5" destOrd="0" presId="urn:microsoft.com/office/officeart/2005/8/layout/arrow2"/>
    <dgm:cxn modelId="{DA1368A1-A850-468A-9DC5-844399AE8BF2}" type="presParOf" srcId="{235120E7-1FC2-4A9E-B3C1-5461B60F6CE3}" destId="{D24E6B67-6ED9-4D60-9CB5-F150607AA454}" srcOrd="6" destOrd="0" presId="urn:microsoft.com/office/officeart/2005/8/layout/arrow2"/>
    <dgm:cxn modelId="{9FAF9385-EC33-4D39-A91A-14A21656EF96}" type="presParOf" srcId="{235120E7-1FC2-4A9E-B3C1-5461B60F6CE3}" destId="{55B4F1D3-2127-44E5-8634-E662C692D3DE}" srcOrd="7" destOrd="0" presId="urn:microsoft.com/office/officeart/2005/8/layout/arrow2"/>
    <dgm:cxn modelId="{443303AE-603D-45A4-B78D-CCFA2A689B80}" type="presParOf" srcId="{235120E7-1FC2-4A9E-B3C1-5461B60F6CE3}" destId="{1412AAD9-238B-42E8-B817-8E34A8F33F08}" srcOrd="8" destOrd="0" presId="urn:microsoft.com/office/officeart/2005/8/layout/arrow2"/>
    <dgm:cxn modelId="{27BACFAC-76A8-44A7-8390-52C6F2BC665F}" type="presParOf" srcId="{235120E7-1FC2-4A9E-B3C1-5461B60F6CE3}" destId="{E1FB45DA-587F-40A2-8E3F-250D02009012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823EED08-E7B2-4E85-A3F3-79B4D6AFD50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B7377FA-1970-4FD7-933C-EF0133589FF9}">
      <dgm:prSet phldrT="[Text]"/>
      <dgm:spPr/>
      <dgm:t>
        <a:bodyPr/>
        <a:lstStyle/>
        <a:p>
          <a:r>
            <a:rPr lang="en-GB" dirty="0" smtClean="0"/>
            <a:t>Involving Stakeholders through TYNDP consultation</a:t>
          </a:r>
          <a:endParaRPr lang="en-GB" dirty="0"/>
        </a:p>
      </dgm:t>
    </dgm:pt>
    <dgm:pt modelId="{D96E2DEF-A226-4DA0-9057-E3CF4424A794}" type="parTrans" cxnId="{CC142C5E-96CC-4D4C-B2B8-C1411F95E22D}">
      <dgm:prSet/>
      <dgm:spPr/>
      <dgm:t>
        <a:bodyPr/>
        <a:lstStyle/>
        <a:p>
          <a:endParaRPr lang="en-GB"/>
        </a:p>
      </dgm:t>
    </dgm:pt>
    <dgm:pt modelId="{5DD54E3E-09B6-4B8D-BC74-E3F244924FA6}" type="sibTrans" cxnId="{CC142C5E-96CC-4D4C-B2B8-C1411F95E22D}">
      <dgm:prSet/>
      <dgm:spPr/>
      <dgm:t>
        <a:bodyPr/>
        <a:lstStyle/>
        <a:p>
          <a:endParaRPr lang="en-GB"/>
        </a:p>
      </dgm:t>
    </dgm:pt>
    <dgm:pt modelId="{B1E956D0-221B-460E-8CB6-C73FB182449A}">
      <dgm:prSet phldrT="[Text]"/>
      <dgm:spPr/>
      <dgm:t>
        <a:bodyPr/>
        <a:lstStyle/>
        <a:p>
          <a:r>
            <a:rPr lang="en-GB" dirty="0" smtClean="0"/>
            <a:t>Every 2 years from TYNDP 2017 onwards</a:t>
          </a:r>
          <a:endParaRPr lang="en-GB" dirty="0"/>
        </a:p>
      </dgm:t>
    </dgm:pt>
    <dgm:pt modelId="{6530FA83-B75E-488E-A73E-AC6DC76852AA}" type="parTrans" cxnId="{3A92D1CF-6976-4D48-BF9F-C4D97544510B}">
      <dgm:prSet/>
      <dgm:spPr/>
      <dgm:t>
        <a:bodyPr/>
        <a:lstStyle/>
        <a:p>
          <a:endParaRPr lang="en-GB"/>
        </a:p>
      </dgm:t>
    </dgm:pt>
    <dgm:pt modelId="{2B850480-3645-4190-8A45-94A12FA18323}" type="sibTrans" cxnId="{3A92D1CF-6976-4D48-BF9F-C4D97544510B}">
      <dgm:prSet/>
      <dgm:spPr/>
      <dgm:t>
        <a:bodyPr/>
        <a:lstStyle/>
        <a:p>
          <a:endParaRPr lang="en-GB"/>
        </a:p>
      </dgm:t>
    </dgm:pt>
    <dgm:pt modelId="{39FB9A68-610A-48D1-8DE6-3A3F5560E6AC}">
      <dgm:prSet phldrT="[Text]"/>
      <dgm:spPr/>
      <dgm:t>
        <a:bodyPr/>
        <a:lstStyle/>
        <a:p>
          <a:r>
            <a:rPr lang="en-GB" dirty="0" smtClean="0"/>
            <a:t>Consistent and aligned with TYNDP</a:t>
          </a:r>
          <a:endParaRPr lang="en-GB" dirty="0"/>
        </a:p>
      </dgm:t>
    </dgm:pt>
    <dgm:pt modelId="{F54F8B96-AB52-4E8C-927B-F906BB6D46AB}" type="parTrans" cxnId="{92E5FDEC-9E7F-4344-8DB2-80EC86E63C8A}">
      <dgm:prSet/>
      <dgm:spPr/>
      <dgm:t>
        <a:bodyPr/>
        <a:lstStyle/>
        <a:p>
          <a:endParaRPr lang="en-GB"/>
        </a:p>
      </dgm:t>
    </dgm:pt>
    <dgm:pt modelId="{5E32D5E8-B7DD-4638-AF0A-026C274D3005}" type="sibTrans" cxnId="{92E5FDEC-9E7F-4344-8DB2-80EC86E63C8A}">
      <dgm:prSet/>
      <dgm:spPr/>
      <dgm:t>
        <a:bodyPr/>
        <a:lstStyle/>
        <a:p>
          <a:endParaRPr lang="en-GB"/>
        </a:p>
      </dgm:t>
    </dgm:pt>
    <dgm:pt modelId="{B60083D8-0FEE-428E-81E7-76FAFEBB707D}">
      <dgm:prSet phldrT="[Text]"/>
      <dgm:spPr/>
      <dgm:t>
        <a:bodyPr/>
        <a:lstStyle/>
        <a:p>
          <a:r>
            <a:rPr lang="en-GB" dirty="0" smtClean="0"/>
            <a:t>Published by ENTSOG</a:t>
          </a:r>
          <a:endParaRPr lang="en-GB" dirty="0"/>
        </a:p>
      </dgm:t>
    </dgm:pt>
    <dgm:pt modelId="{894A4EFC-6F53-4A28-97E5-F3A76851FE0A}" type="parTrans" cxnId="{EF4F32B0-8DAA-433D-903C-732A4C45FC72}">
      <dgm:prSet/>
      <dgm:spPr/>
      <dgm:t>
        <a:bodyPr/>
        <a:lstStyle/>
        <a:p>
          <a:endParaRPr lang="en-GB"/>
        </a:p>
      </dgm:t>
    </dgm:pt>
    <dgm:pt modelId="{597784EE-A4A0-456A-85B3-3A820C65779D}" type="sibTrans" cxnId="{EF4F32B0-8DAA-433D-903C-732A4C45FC72}">
      <dgm:prSet/>
      <dgm:spPr/>
      <dgm:t>
        <a:bodyPr/>
        <a:lstStyle/>
        <a:p>
          <a:endParaRPr lang="en-GB"/>
        </a:p>
      </dgm:t>
    </dgm:pt>
    <dgm:pt modelId="{1FC615AD-695B-4B4D-983E-018976DB1DC4}">
      <dgm:prSet phldrT="[Text]"/>
      <dgm:spPr/>
      <dgm:t>
        <a:bodyPr/>
        <a:lstStyle/>
        <a:p>
          <a:r>
            <a:rPr lang="en-GB" dirty="0" smtClean="0"/>
            <a:t>Scope: WI + GCV + (</a:t>
          </a:r>
          <a:r>
            <a:rPr lang="es-ES" dirty="0" err="1" smtClean="0"/>
            <a:t>any</a:t>
          </a:r>
          <a:r>
            <a:rPr lang="es-ES" dirty="0" smtClean="0"/>
            <a:t> </a:t>
          </a:r>
          <a:r>
            <a:rPr lang="es-ES" dirty="0" err="1" smtClean="0"/>
            <a:t>other</a:t>
          </a:r>
          <a:r>
            <a:rPr lang="es-ES" dirty="0" smtClean="0"/>
            <a:t> </a:t>
          </a:r>
          <a:r>
            <a:rPr lang="es-ES" dirty="0" err="1" smtClean="0"/>
            <a:t>after</a:t>
          </a:r>
          <a:r>
            <a:rPr lang="es-ES" dirty="0" smtClean="0"/>
            <a:t> </a:t>
          </a:r>
          <a:r>
            <a:rPr lang="en-GB" dirty="0" smtClean="0"/>
            <a:t>consultation)</a:t>
          </a:r>
          <a:endParaRPr lang="en-GB" dirty="0"/>
        </a:p>
      </dgm:t>
    </dgm:pt>
    <dgm:pt modelId="{0732D018-5AC7-47FC-834C-56A2801F1F0C}" type="parTrans" cxnId="{B4AA0F1A-4A55-4A8D-84B6-C6CE14B4B7BF}">
      <dgm:prSet/>
      <dgm:spPr/>
      <dgm:t>
        <a:bodyPr/>
        <a:lstStyle/>
        <a:p>
          <a:endParaRPr lang="en-GB"/>
        </a:p>
      </dgm:t>
    </dgm:pt>
    <dgm:pt modelId="{C1617E80-B3B2-4E0C-8C24-95BEFA30D012}" type="sibTrans" cxnId="{B4AA0F1A-4A55-4A8D-84B6-C6CE14B4B7BF}">
      <dgm:prSet/>
      <dgm:spPr/>
      <dgm:t>
        <a:bodyPr/>
        <a:lstStyle/>
        <a:p>
          <a:endParaRPr lang="en-GB"/>
        </a:p>
      </dgm:t>
    </dgm:pt>
    <dgm:pt modelId="{CE3DDB50-ABD8-46D9-8287-4F890F426807}" type="pres">
      <dgm:prSet presAssocID="{823EED08-E7B2-4E85-A3F3-79B4D6AFD50C}" presName="linearFlow" presStyleCnt="0">
        <dgm:presLayoutVars>
          <dgm:dir/>
          <dgm:resizeHandles val="exact"/>
        </dgm:presLayoutVars>
      </dgm:prSet>
      <dgm:spPr/>
    </dgm:pt>
    <dgm:pt modelId="{013B87D2-0B36-4528-BC42-668E7ADB77E4}" type="pres">
      <dgm:prSet presAssocID="{B60083D8-0FEE-428E-81E7-76FAFEBB707D}" presName="composite" presStyleCnt="0"/>
      <dgm:spPr/>
    </dgm:pt>
    <dgm:pt modelId="{FBE86032-1106-497E-9761-68038C755493}" type="pres">
      <dgm:prSet presAssocID="{B60083D8-0FEE-428E-81E7-76FAFEBB707D}" presName="imgShp" presStyleLbl="fgImgPlace1" presStyleIdx="0" presStyleCnt="5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95D1833A-CB8B-49E7-BA2B-1C116ED183D6}" type="pres">
      <dgm:prSet presAssocID="{B60083D8-0FEE-428E-81E7-76FAFEBB707D}" presName="txShp" presStyleLbl="node1" presStyleIdx="0" presStyleCnt="5" custLinFactNeighborY="-1735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B25E29-61B2-4A69-9B82-8568C76DDB92}" type="pres">
      <dgm:prSet presAssocID="{597784EE-A4A0-456A-85B3-3A820C65779D}" presName="spacing" presStyleCnt="0"/>
      <dgm:spPr/>
    </dgm:pt>
    <dgm:pt modelId="{70ACBC2E-235B-4066-97A5-FC5E0DF74535}" type="pres">
      <dgm:prSet presAssocID="{1FC615AD-695B-4B4D-983E-018976DB1DC4}" presName="composite" presStyleCnt="0"/>
      <dgm:spPr/>
    </dgm:pt>
    <dgm:pt modelId="{3A37FB9B-36B1-446A-BAD7-4EF46EA9D64C}" type="pres">
      <dgm:prSet presAssocID="{1FC615AD-695B-4B4D-983E-018976DB1DC4}" presName="imgShp" presStyleLbl="fgImgPlace1" presStyleIdx="1" presStyleCnt="5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120C49B1-F8F9-401B-829E-F7BE892DEE65}" type="pres">
      <dgm:prSet presAssocID="{1FC615AD-695B-4B4D-983E-018976DB1DC4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D19E087-B24E-42C4-AA3D-5B176BDBBD8E}" type="pres">
      <dgm:prSet presAssocID="{C1617E80-B3B2-4E0C-8C24-95BEFA30D012}" presName="spacing" presStyleCnt="0"/>
      <dgm:spPr/>
    </dgm:pt>
    <dgm:pt modelId="{2AA23EEE-2131-4670-8007-CA6D7D0AAF6C}" type="pres">
      <dgm:prSet presAssocID="{39FB9A68-610A-48D1-8DE6-3A3F5560E6AC}" presName="composite" presStyleCnt="0"/>
      <dgm:spPr/>
    </dgm:pt>
    <dgm:pt modelId="{FD814B03-584F-447B-92A9-E1EAB4BC9F3A}" type="pres">
      <dgm:prSet presAssocID="{39FB9A68-610A-48D1-8DE6-3A3F5560E6AC}" presName="imgShp" presStyleLbl="fgImgPlace1" presStyleIdx="2" presStyleCnt="5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4266F004-F5B9-474D-986A-FD7BE56F95EB}" type="pres">
      <dgm:prSet presAssocID="{39FB9A68-610A-48D1-8DE6-3A3F5560E6AC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74F2A6-EE96-43F4-B4B4-58BD0B3FC010}" type="pres">
      <dgm:prSet presAssocID="{5E32D5E8-B7DD-4638-AF0A-026C274D3005}" presName="spacing" presStyleCnt="0"/>
      <dgm:spPr/>
    </dgm:pt>
    <dgm:pt modelId="{84A4B44C-3A9C-4742-BF21-C6F7E711F806}" type="pres">
      <dgm:prSet presAssocID="{DB7377FA-1970-4FD7-933C-EF0133589FF9}" presName="composite" presStyleCnt="0"/>
      <dgm:spPr/>
    </dgm:pt>
    <dgm:pt modelId="{B67CD0DF-24AE-426D-AF53-4287890212C9}" type="pres">
      <dgm:prSet presAssocID="{DB7377FA-1970-4FD7-933C-EF0133589FF9}" presName="imgShp" presStyleLbl="fgImgPlace1" presStyleIdx="3" presStyleCnt="5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CA47D9C9-DFA7-4D8F-88C6-C53F8804CCA4}" type="pres">
      <dgm:prSet presAssocID="{DB7377FA-1970-4FD7-933C-EF0133589FF9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0AEED1-B9DD-4E32-B0D1-A4318AA742D6}" type="pres">
      <dgm:prSet presAssocID="{5DD54E3E-09B6-4B8D-BC74-E3F244924FA6}" presName="spacing" presStyleCnt="0"/>
      <dgm:spPr/>
    </dgm:pt>
    <dgm:pt modelId="{40598D1C-5F57-4700-AA5D-2EBAC83CADDE}" type="pres">
      <dgm:prSet presAssocID="{B1E956D0-221B-460E-8CB6-C73FB182449A}" presName="composite" presStyleCnt="0"/>
      <dgm:spPr/>
    </dgm:pt>
    <dgm:pt modelId="{CBE60B21-7105-41E1-96B9-68ABC238C906}" type="pres">
      <dgm:prSet presAssocID="{B1E956D0-221B-460E-8CB6-C73FB182449A}" presName="imgShp" presStyleLbl="fgImgPlace1" presStyleIdx="4" presStyleCnt="5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A3CF0103-5F29-43AC-AA32-4C99EE4DD1CA}" type="pres">
      <dgm:prSet presAssocID="{B1E956D0-221B-460E-8CB6-C73FB182449A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D2DD1D3-FB49-4CF2-8AF7-1B0AB5922ECB}" type="presOf" srcId="{823EED08-E7B2-4E85-A3F3-79B4D6AFD50C}" destId="{CE3DDB50-ABD8-46D9-8287-4F890F426807}" srcOrd="0" destOrd="0" presId="urn:microsoft.com/office/officeart/2005/8/layout/vList3"/>
    <dgm:cxn modelId="{CC142C5E-96CC-4D4C-B2B8-C1411F95E22D}" srcId="{823EED08-E7B2-4E85-A3F3-79B4D6AFD50C}" destId="{DB7377FA-1970-4FD7-933C-EF0133589FF9}" srcOrd="3" destOrd="0" parTransId="{D96E2DEF-A226-4DA0-9057-E3CF4424A794}" sibTransId="{5DD54E3E-09B6-4B8D-BC74-E3F244924FA6}"/>
    <dgm:cxn modelId="{B4AA0F1A-4A55-4A8D-84B6-C6CE14B4B7BF}" srcId="{823EED08-E7B2-4E85-A3F3-79B4D6AFD50C}" destId="{1FC615AD-695B-4B4D-983E-018976DB1DC4}" srcOrd="1" destOrd="0" parTransId="{0732D018-5AC7-47FC-834C-56A2801F1F0C}" sibTransId="{C1617E80-B3B2-4E0C-8C24-95BEFA30D012}"/>
    <dgm:cxn modelId="{FA7E42B6-9017-4F32-9433-984D509EFBF3}" type="presOf" srcId="{B60083D8-0FEE-428E-81E7-76FAFEBB707D}" destId="{95D1833A-CB8B-49E7-BA2B-1C116ED183D6}" srcOrd="0" destOrd="0" presId="urn:microsoft.com/office/officeart/2005/8/layout/vList3"/>
    <dgm:cxn modelId="{90F10BE8-AD7A-4C7B-B799-4F7A84325508}" type="presOf" srcId="{B1E956D0-221B-460E-8CB6-C73FB182449A}" destId="{A3CF0103-5F29-43AC-AA32-4C99EE4DD1CA}" srcOrd="0" destOrd="0" presId="urn:microsoft.com/office/officeart/2005/8/layout/vList3"/>
    <dgm:cxn modelId="{5960C05C-065C-4518-A64F-C9966AD9A161}" type="presOf" srcId="{39FB9A68-610A-48D1-8DE6-3A3F5560E6AC}" destId="{4266F004-F5B9-474D-986A-FD7BE56F95EB}" srcOrd="0" destOrd="0" presId="urn:microsoft.com/office/officeart/2005/8/layout/vList3"/>
    <dgm:cxn modelId="{EF4F32B0-8DAA-433D-903C-732A4C45FC72}" srcId="{823EED08-E7B2-4E85-A3F3-79B4D6AFD50C}" destId="{B60083D8-0FEE-428E-81E7-76FAFEBB707D}" srcOrd="0" destOrd="0" parTransId="{894A4EFC-6F53-4A28-97E5-F3A76851FE0A}" sibTransId="{597784EE-A4A0-456A-85B3-3A820C65779D}"/>
    <dgm:cxn modelId="{9D0166C5-00FF-466D-8140-A933E3342EF7}" type="presOf" srcId="{1FC615AD-695B-4B4D-983E-018976DB1DC4}" destId="{120C49B1-F8F9-401B-829E-F7BE892DEE65}" srcOrd="0" destOrd="0" presId="urn:microsoft.com/office/officeart/2005/8/layout/vList3"/>
    <dgm:cxn modelId="{92E5FDEC-9E7F-4344-8DB2-80EC86E63C8A}" srcId="{823EED08-E7B2-4E85-A3F3-79B4D6AFD50C}" destId="{39FB9A68-610A-48D1-8DE6-3A3F5560E6AC}" srcOrd="2" destOrd="0" parTransId="{F54F8B96-AB52-4E8C-927B-F906BB6D46AB}" sibTransId="{5E32D5E8-B7DD-4638-AF0A-026C274D3005}"/>
    <dgm:cxn modelId="{3A92D1CF-6976-4D48-BF9F-C4D97544510B}" srcId="{823EED08-E7B2-4E85-A3F3-79B4D6AFD50C}" destId="{B1E956D0-221B-460E-8CB6-C73FB182449A}" srcOrd="4" destOrd="0" parTransId="{6530FA83-B75E-488E-A73E-AC6DC76852AA}" sibTransId="{2B850480-3645-4190-8A45-94A12FA18323}"/>
    <dgm:cxn modelId="{111E82BB-07C6-4134-9D28-B6D9F42ACD4D}" type="presOf" srcId="{DB7377FA-1970-4FD7-933C-EF0133589FF9}" destId="{CA47D9C9-DFA7-4D8F-88C6-C53F8804CCA4}" srcOrd="0" destOrd="0" presId="urn:microsoft.com/office/officeart/2005/8/layout/vList3"/>
    <dgm:cxn modelId="{A3923794-9A73-42B1-BDF2-BFC9805A3A62}" type="presParOf" srcId="{CE3DDB50-ABD8-46D9-8287-4F890F426807}" destId="{013B87D2-0B36-4528-BC42-668E7ADB77E4}" srcOrd="0" destOrd="0" presId="urn:microsoft.com/office/officeart/2005/8/layout/vList3"/>
    <dgm:cxn modelId="{4C156B60-B393-4771-9BDA-A2B6751CEA27}" type="presParOf" srcId="{013B87D2-0B36-4528-BC42-668E7ADB77E4}" destId="{FBE86032-1106-497E-9761-68038C755493}" srcOrd="0" destOrd="0" presId="urn:microsoft.com/office/officeart/2005/8/layout/vList3"/>
    <dgm:cxn modelId="{A2C76BD8-ED4B-4729-B013-1CD9F0BE8F88}" type="presParOf" srcId="{013B87D2-0B36-4528-BC42-668E7ADB77E4}" destId="{95D1833A-CB8B-49E7-BA2B-1C116ED183D6}" srcOrd="1" destOrd="0" presId="urn:microsoft.com/office/officeart/2005/8/layout/vList3"/>
    <dgm:cxn modelId="{FECB9468-0C08-4248-ADD5-AF581DEADE77}" type="presParOf" srcId="{CE3DDB50-ABD8-46D9-8287-4F890F426807}" destId="{04B25E29-61B2-4A69-9B82-8568C76DDB92}" srcOrd="1" destOrd="0" presId="urn:microsoft.com/office/officeart/2005/8/layout/vList3"/>
    <dgm:cxn modelId="{A50A0691-23EB-420B-B0CB-79420F091D37}" type="presParOf" srcId="{CE3DDB50-ABD8-46D9-8287-4F890F426807}" destId="{70ACBC2E-235B-4066-97A5-FC5E0DF74535}" srcOrd="2" destOrd="0" presId="urn:microsoft.com/office/officeart/2005/8/layout/vList3"/>
    <dgm:cxn modelId="{8C7200CB-0BCE-4AD6-98B7-D4CD4BC7ECA0}" type="presParOf" srcId="{70ACBC2E-235B-4066-97A5-FC5E0DF74535}" destId="{3A37FB9B-36B1-446A-BAD7-4EF46EA9D64C}" srcOrd="0" destOrd="0" presId="urn:microsoft.com/office/officeart/2005/8/layout/vList3"/>
    <dgm:cxn modelId="{EA38569D-BE62-4AAF-9BEB-C94989CF33C5}" type="presParOf" srcId="{70ACBC2E-235B-4066-97A5-FC5E0DF74535}" destId="{120C49B1-F8F9-401B-829E-F7BE892DEE65}" srcOrd="1" destOrd="0" presId="urn:microsoft.com/office/officeart/2005/8/layout/vList3"/>
    <dgm:cxn modelId="{9B77B2AC-AE47-46E5-B92C-2C7B67898046}" type="presParOf" srcId="{CE3DDB50-ABD8-46D9-8287-4F890F426807}" destId="{8D19E087-B24E-42C4-AA3D-5B176BDBBD8E}" srcOrd="3" destOrd="0" presId="urn:microsoft.com/office/officeart/2005/8/layout/vList3"/>
    <dgm:cxn modelId="{6D0ED648-38A2-4F9E-86CD-57CA165F7702}" type="presParOf" srcId="{CE3DDB50-ABD8-46D9-8287-4F890F426807}" destId="{2AA23EEE-2131-4670-8007-CA6D7D0AAF6C}" srcOrd="4" destOrd="0" presId="urn:microsoft.com/office/officeart/2005/8/layout/vList3"/>
    <dgm:cxn modelId="{E8E54541-34E7-4212-97D3-A103C778102A}" type="presParOf" srcId="{2AA23EEE-2131-4670-8007-CA6D7D0AAF6C}" destId="{FD814B03-584F-447B-92A9-E1EAB4BC9F3A}" srcOrd="0" destOrd="0" presId="urn:microsoft.com/office/officeart/2005/8/layout/vList3"/>
    <dgm:cxn modelId="{A6ADCEDA-598B-48A0-9660-707C54D07235}" type="presParOf" srcId="{2AA23EEE-2131-4670-8007-CA6D7D0AAF6C}" destId="{4266F004-F5B9-474D-986A-FD7BE56F95EB}" srcOrd="1" destOrd="0" presId="urn:microsoft.com/office/officeart/2005/8/layout/vList3"/>
    <dgm:cxn modelId="{70DE4F67-B1F4-403C-8B57-43D09EDB622A}" type="presParOf" srcId="{CE3DDB50-ABD8-46D9-8287-4F890F426807}" destId="{9D74F2A6-EE96-43F4-B4B4-58BD0B3FC010}" srcOrd="5" destOrd="0" presId="urn:microsoft.com/office/officeart/2005/8/layout/vList3"/>
    <dgm:cxn modelId="{04D0CEAE-065D-4758-864D-78D35683A791}" type="presParOf" srcId="{CE3DDB50-ABD8-46D9-8287-4F890F426807}" destId="{84A4B44C-3A9C-4742-BF21-C6F7E711F806}" srcOrd="6" destOrd="0" presId="urn:microsoft.com/office/officeart/2005/8/layout/vList3"/>
    <dgm:cxn modelId="{04C7EEA1-D594-4E15-BBDA-5AC8B5DE2082}" type="presParOf" srcId="{84A4B44C-3A9C-4742-BF21-C6F7E711F806}" destId="{B67CD0DF-24AE-426D-AF53-4287890212C9}" srcOrd="0" destOrd="0" presId="urn:microsoft.com/office/officeart/2005/8/layout/vList3"/>
    <dgm:cxn modelId="{19267B67-E269-4D36-9C32-A43B3B0CDB46}" type="presParOf" srcId="{84A4B44C-3A9C-4742-BF21-C6F7E711F806}" destId="{CA47D9C9-DFA7-4D8F-88C6-C53F8804CCA4}" srcOrd="1" destOrd="0" presId="urn:microsoft.com/office/officeart/2005/8/layout/vList3"/>
    <dgm:cxn modelId="{C5B2AA9D-EBF3-416D-B5B9-61819180A5F1}" type="presParOf" srcId="{CE3DDB50-ABD8-46D9-8287-4F890F426807}" destId="{9E0AEED1-B9DD-4E32-B0D1-A4318AA742D6}" srcOrd="7" destOrd="0" presId="urn:microsoft.com/office/officeart/2005/8/layout/vList3"/>
    <dgm:cxn modelId="{3854C7D1-9E3D-4EE2-9215-1CF7E5AA16F8}" type="presParOf" srcId="{CE3DDB50-ABD8-46D9-8287-4F890F426807}" destId="{40598D1C-5F57-4700-AA5D-2EBAC83CADDE}" srcOrd="8" destOrd="0" presId="urn:microsoft.com/office/officeart/2005/8/layout/vList3"/>
    <dgm:cxn modelId="{52BB369B-3AB3-4505-B339-32A888AF56F9}" type="presParOf" srcId="{40598D1C-5F57-4700-AA5D-2EBAC83CADDE}" destId="{CBE60B21-7105-41E1-96B9-68ABC238C906}" srcOrd="0" destOrd="0" presId="urn:microsoft.com/office/officeart/2005/8/layout/vList3"/>
    <dgm:cxn modelId="{7218DC22-9E35-413E-BEFC-46CD37D48874}" type="presParOf" srcId="{40598D1C-5F57-4700-AA5D-2EBAC83CADDE}" destId="{A3CF0103-5F29-43AC-AA32-4C99EE4DD1C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95F7F20A-7573-45E6-8A23-315315286147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2_3" csCatId="accent2" phldr="1"/>
      <dgm:spPr/>
    </dgm:pt>
    <dgm:pt modelId="{B44926C7-9712-4136-A797-93CEC541415E}">
      <dgm:prSet phldrT="[Text]" custT="1"/>
      <dgm:spPr/>
      <dgm:t>
        <a:bodyPr/>
        <a:lstStyle/>
        <a:p>
          <a:r>
            <a:rPr lang="en-GB" sz="1050" dirty="0" smtClean="0"/>
            <a:t>Swapping?</a:t>
          </a:r>
          <a:endParaRPr lang="en-GB" sz="1050" dirty="0"/>
        </a:p>
      </dgm:t>
    </dgm:pt>
    <dgm:pt modelId="{4307553B-058E-4B00-8F5E-19BC8EC8B71D}" type="parTrans" cxnId="{FF6A312D-DD40-42B3-B0BC-42887A20B257}">
      <dgm:prSet/>
      <dgm:spPr/>
      <dgm:t>
        <a:bodyPr/>
        <a:lstStyle/>
        <a:p>
          <a:endParaRPr lang="en-GB"/>
        </a:p>
      </dgm:t>
    </dgm:pt>
    <dgm:pt modelId="{0B6E0325-DC8D-4161-B783-7157817D6F7F}" type="sibTrans" cxnId="{FF6A312D-DD40-42B3-B0BC-42887A20B257}">
      <dgm:prSet/>
      <dgm:spPr/>
      <dgm:t>
        <a:bodyPr/>
        <a:lstStyle/>
        <a:p>
          <a:endParaRPr lang="en-GB"/>
        </a:p>
      </dgm:t>
    </dgm:pt>
    <dgm:pt modelId="{17C69540-192D-4775-9A63-FB5D31613711}">
      <dgm:prSet/>
      <dgm:spPr/>
      <dgm:t>
        <a:bodyPr/>
        <a:lstStyle/>
        <a:p>
          <a:r>
            <a:rPr lang="en-GB" dirty="0" smtClean="0"/>
            <a:t>TSO’s submit solution to NRA’s for approval</a:t>
          </a:r>
          <a:endParaRPr lang="en-GB" dirty="0"/>
        </a:p>
      </dgm:t>
    </dgm:pt>
    <dgm:pt modelId="{7E91C45A-3868-42E6-B401-6F73DEFB9726}" type="parTrans" cxnId="{CAC4B969-D834-4127-9538-B1ED427723C8}">
      <dgm:prSet/>
      <dgm:spPr/>
      <dgm:t>
        <a:bodyPr/>
        <a:lstStyle/>
        <a:p>
          <a:endParaRPr lang="en-GB"/>
        </a:p>
      </dgm:t>
    </dgm:pt>
    <dgm:pt modelId="{7CBF034E-E2B2-4B1E-9094-F69E9C76D6BF}" type="sibTrans" cxnId="{CAC4B969-D834-4127-9538-B1ED427723C8}">
      <dgm:prSet/>
      <dgm:spPr/>
      <dgm:t>
        <a:bodyPr/>
        <a:lstStyle/>
        <a:p>
          <a:endParaRPr lang="en-GB"/>
        </a:p>
      </dgm:t>
    </dgm:pt>
    <dgm:pt modelId="{72A1092C-AECB-4D24-A91B-3B0749DEAD15}">
      <dgm:prSet phldrT="[Text]"/>
      <dgm:spPr/>
      <dgm:t>
        <a:bodyPr/>
        <a:lstStyle/>
        <a:p>
          <a:r>
            <a:rPr lang="en-GB" dirty="0" smtClean="0"/>
            <a:t>TSOs identify and</a:t>
          </a:r>
          <a:r>
            <a:rPr lang="pl-PL" dirty="0" smtClean="0"/>
            <a:t> national authorities recognise </a:t>
          </a:r>
          <a:r>
            <a:rPr lang="en-GB" dirty="0" smtClean="0"/>
            <a:t>unavoidable restriction</a:t>
          </a:r>
          <a:endParaRPr lang="en-GB" dirty="0"/>
        </a:p>
      </dgm:t>
    </dgm:pt>
    <dgm:pt modelId="{DD3442A9-65AC-4BE8-93C7-EEB118E7BB25}" type="parTrans" cxnId="{223764CF-E030-4ED7-AC5C-E61736778A63}">
      <dgm:prSet/>
      <dgm:spPr/>
      <dgm:t>
        <a:bodyPr/>
        <a:lstStyle/>
        <a:p>
          <a:endParaRPr lang="en-GB"/>
        </a:p>
      </dgm:t>
    </dgm:pt>
    <dgm:pt modelId="{E7FCB4C3-DA9B-48FE-9852-E49AD42B8636}" type="sibTrans" cxnId="{223764CF-E030-4ED7-AC5C-E61736778A63}">
      <dgm:prSet/>
      <dgm:spPr/>
      <dgm:t>
        <a:bodyPr/>
        <a:lstStyle/>
        <a:p>
          <a:endParaRPr lang="en-GB"/>
        </a:p>
      </dgm:t>
    </dgm:pt>
    <dgm:pt modelId="{D4889567-7FB8-4F30-A90D-4BA5267AB3B9}">
      <dgm:prSet phldrT="[Text]"/>
      <dgm:spPr/>
      <dgm:t>
        <a:bodyPr/>
        <a:lstStyle/>
        <a:p>
          <a:r>
            <a:rPr lang="en-GB" dirty="0" smtClean="0"/>
            <a:t>NRA’s require TSO’s to reach an agreement within 6 months</a:t>
          </a:r>
          <a:endParaRPr lang="en-GB" dirty="0"/>
        </a:p>
      </dgm:t>
    </dgm:pt>
    <dgm:pt modelId="{E2BCB8BA-9066-40FA-94E5-88BEBF3F14CF}" type="parTrans" cxnId="{4BB70EA1-C454-463A-86A8-94E126C86C7E}">
      <dgm:prSet/>
      <dgm:spPr/>
      <dgm:t>
        <a:bodyPr/>
        <a:lstStyle/>
        <a:p>
          <a:endParaRPr lang="en-GB"/>
        </a:p>
      </dgm:t>
    </dgm:pt>
    <dgm:pt modelId="{B0ED2A4B-CC97-43A7-8AE1-6817F8F51FCE}" type="sibTrans" cxnId="{4BB70EA1-C454-463A-86A8-94E126C86C7E}">
      <dgm:prSet/>
      <dgm:spPr/>
      <dgm:t>
        <a:bodyPr/>
        <a:lstStyle/>
        <a:p>
          <a:endParaRPr lang="en-GB"/>
        </a:p>
      </dgm:t>
    </dgm:pt>
    <dgm:pt modelId="{5BED0F4B-8222-40DC-BFC6-8FC44C91B1B9}">
      <dgm:prSet phldrT="[Text]" custT="1"/>
      <dgm:spPr/>
      <dgm:t>
        <a:bodyPr/>
        <a:lstStyle/>
        <a:p>
          <a:r>
            <a:rPr lang="en-GB" sz="1050" dirty="0" smtClean="0"/>
            <a:t>Flow commitments?</a:t>
          </a:r>
          <a:endParaRPr lang="en-GB" sz="1050" dirty="0"/>
        </a:p>
      </dgm:t>
    </dgm:pt>
    <dgm:pt modelId="{6B90D0C7-DC4D-4D36-B786-E5BD26B92F81}" type="parTrans" cxnId="{DE5F5DCA-EC2B-4317-BD38-AA4F74075A0B}">
      <dgm:prSet/>
      <dgm:spPr/>
      <dgm:t>
        <a:bodyPr/>
        <a:lstStyle/>
        <a:p>
          <a:endParaRPr lang="en-GB"/>
        </a:p>
      </dgm:t>
    </dgm:pt>
    <dgm:pt modelId="{171FB558-4592-405B-AB51-BF49A7C14573}" type="sibTrans" cxnId="{DE5F5DCA-EC2B-4317-BD38-AA4F74075A0B}">
      <dgm:prSet/>
      <dgm:spPr/>
      <dgm:t>
        <a:bodyPr/>
        <a:lstStyle/>
        <a:p>
          <a:endParaRPr lang="en-GB"/>
        </a:p>
      </dgm:t>
    </dgm:pt>
    <dgm:pt modelId="{4E1F2FCB-1BC2-475C-8D13-D8BB37481483}" type="pres">
      <dgm:prSet presAssocID="{95F7F20A-7573-45E6-8A23-315315286147}" presName="Name0" presStyleCnt="0">
        <dgm:presLayoutVars>
          <dgm:dir/>
          <dgm:animOne val="branch"/>
          <dgm:animLvl val="lvl"/>
        </dgm:presLayoutVars>
      </dgm:prSet>
      <dgm:spPr/>
    </dgm:pt>
    <dgm:pt modelId="{89E3E8AB-5C90-4E0C-AB65-8C9A3C6901A4}" type="pres">
      <dgm:prSet presAssocID="{72A1092C-AECB-4D24-A91B-3B0749DEAD15}" presName="chaos" presStyleCnt="0"/>
      <dgm:spPr/>
    </dgm:pt>
    <dgm:pt modelId="{8F16E5F9-1DFB-45DA-97A8-DE0DD11A0BCD}" type="pres">
      <dgm:prSet presAssocID="{72A1092C-AECB-4D24-A91B-3B0749DEAD15}" presName="parTx1" presStyleLbl="revTx" presStyleIdx="0" presStyleCnt="3"/>
      <dgm:spPr/>
      <dgm:t>
        <a:bodyPr/>
        <a:lstStyle/>
        <a:p>
          <a:endParaRPr lang="en-GB"/>
        </a:p>
      </dgm:t>
    </dgm:pt>
    <dgm:pt modelId="{64ECCAF4-0D22-4C78-AED4-E98A7CC97E35}" type="pres">
      <dgm:prSet presAssocID="{72A1092C-AECB-4D24-A91B-3B0749DEAD15}" presName="c1" presStyleLbl="node1" presStyleIdx="0" presStyleCnt="19"/>
      <dgm:spPr/>
    </dgm:pt>
    <dgm:pt modelId="{241F3BBD-8887-4EA8-88DC-3797893B4C16}" type="pres">
      <dgm:prSet presAssocID="{72A1092C-AECB-4D24-A91B-3B0749DEAD15}" presName="c2" presStyleLbl="node1" presStyleIdx="1" presStyleCnt="19"/>
      <dgm:spPr/>
    </dgm:pt>
    <dgm:pt modelId="{3582AACA-0EC4-4B0C-B340-69FF260AF75F}" type="pres">
      <dgm:prSet presAssocID="{72A1092C-AECB-4D24-A91B-3B0749DEAD15}" presName="c3" presStyleLbl="node1" presStyleIdx="2" presStyleCnt="19"/>
      <dgm:spPr/>
    </dgm:pt>
    <dgm:pt modelId="{00C08DBC-6084-4295-8B6E-B8C2BF87058C}" type="pres">
      <dgm:prSet presAssocID="{72A1092C-AECB-4D24-A91B-3B0749DEAD15}" presName="c4" presStyleLbl="node1" presStyleIdx="3" presStyleCnt="19"/>
      <dgm:spPr/>
    </dgm:pt>
    <dgm:pt modelId="{83E3F312-6717-44E7-AEE8-C3DB06E3BED4}" type="pres">
      <dgm:prSet presAssocID="{72A1092C-AECB-4D24-A91B-3B0749DEAD15}" presName="c5" presStyleLbl="node1" presStyleIdx="4" presStyleCnt="19"/>
      <dgm:spPr/>
    </dgm:pt>
    <dgm:pt modelId="{C4E8C34C-25C6-4AFD-867D-754FDD490F9A}" type="pres">
      <dgm:prSet presAssocID="{72A1092C-AECB-4D24-A91B-3B0749DEAD15}" presName="c6" presStyleLbl="node1" presStyleIdx="5" presStyleCnt="19"/>
      <dgm:spPr/>
    </dgm:pt>
    <dgm:pt modelId="{15494CFF-D906-4F65-8B95-8B4E795DFA8F}" type="pres">
      <dgm:prSet presAssocID="{72A1092C-AECB-4D24-A91B-3B0749DEAD15}" presName="c7" presStyleLbl="node1" presStyleIdx="6" presStyleCnt="19"/>
      <dgm:spPr/>
    </dgm:pt>
    <dgm:pt modelId="{6899BDD4-34AE-4B8A-BF6E-A58F75BFA0F7}" type="pres">
      <dgm:prSet presAssocID="{72A1092C-AECB-4D24-A91B-3B0749DEAD15}" presName="c8" presStyleLbl="node1" presStyleIdx="7" presStyleCnt="19"/>
      <dgm:spPr/>
    </dgm:pt>
    <dgm:pt modelId="{8718B077-3A93-416E-8EEF-2CDE8DFAAFC2}" type="pres">
      <dgm:prSet presAssocID="{72A1092C-AECB-4D24-A91B-3B0749DEAD15}" presName="c9" presStyleLbl="node1" presStyleIdx="8" presStyleCnt="19"/>
      <dgm:spPr/>
    </dgm:pt>
    <dgm:pt modelId="{D0C555DB-E273-4C18-9D78-559199D39E85}" type="pres">
      <dgm:prSet presAssocID="{72A1092C-AECB-4D24-A91B-3B0749DEAD15}" presName="c10" presStyleLbl="node1" presStyleIdx="9" presStyleCnt="19"/>
      <dgm:spPr/>
    </dgm:pt>
    <dgm:pt modelId="{C283B61F-A2DF-46B6-9BB9-93F3F0D254A1}" type="pres">
      <dgm:prSet presAssocID="{72A1092C-AECB-4D24-A91B-3B0749DEAD15}" presName="c11" presStyleLbl="node1" presStyleIdx="10" presStyleCnt="19"/>
      <dgm:spPr/>
    </dgm:pt>
    <dgm:pt modelId="{FD1E2F2B-38CD-4CB6-9BF0-91CE8E968CD4}" type="pres">
      <dgm:prSet presAssocID="{72A1092C-AECB-4D24-A91B-3B0749DEAD15}" presName="c12" presStyleLbl="node1" presStyleIdx="11" presStyleCnt="19"/>
      <dgm:spPr/>
    </dgm:pt>
    <dgm:pt modelId="{9CC3B58F-EEC6-45E9-8E96-26D5F4E1B05A}" type="pres">
      <dgm:prSet presAssocID="{72A1092C-AECB-4D24-A91B-3B0749DEAD15}" presName="c13" presStyleLbl="node1" presStyleIdx="12" presStyleCnt="19"/>
      <dgm:spPr/>
    </dgm:pt>
    <dgm:pt modelId="{BC74070A-C439-4CAC-B77C-E5DEA989E228}" type="pres">
      <dgm:prSet presAssocID="{72A1092C-AECB-4D24-A91B-3B0749DEAD15}" presName="c14" presStyleLbl="node1" presStyleIdx="13" presStyleCnt="19"/>
      <dgm:spPr/>
    </dgm:pt>
    <dgm:pt modelId="{E7F273AD-1B3F-456F-B54E-1F468E05CD9D}" type="pres">
      <dgm:prSet presAssocID="{72A1092C-AECB-4D24-A91B-3B0749DEAD15}" presName="c15" presStyleLbl="node1" presStyleIdx="14" presStyleCnt="19"/>
      <dgm:spPr/>
    </dgm:pt>
    <dgm:pt modelId="{9306D834-97B7-4053-A952-D52DB95539D9}" type="pres">
      <dgm:prSet presAssocID="{72A1092C-AECB-4D24-A91B-3B0749DEAD15}" presName="c16" presStyleLbl="node1" presStyleIdx="15" presStyleCnt="19"/>
      <dgm:spPr/>
    </dgm:pt>
    <dgm:pt modelId="{3D225EA6-46B1-4E16-B567-FA304FEB1F4A}" type="pres">
      <dgm:prSet presAssocID="{72A1092C-AECB-4D24-A91B-3B0749DEAD15}" presName="c17" presStyleLbl="node1" presStyleIdx="16" presStyleCnt="19"/>
      <dgm:spPr/>
    </dgm:pt>
    <dgm:pt modelId="{7AAAD0AE-1ECD-4CDF-B6DA-022634356BA1}" type="pres">
      <dgm:prSet presAssocID="{72A1092C-AECB-4D24-A91B-3B0749DEAD15}" presName="c18" presStyleLbl="node1" presStyleIdx="17" presStyleCnt="19"/>
      <dgm:spPr/>
    </dgm:pt>
    <dgm:pt modelId="{6B29A94E-EFB5-4A4E-AAB0-24CDF39C877E}" type="pres">
      <dgm:prSet presAssocID="{E7FCB4C3-DA9B-48FE-9852-E49AD42B8636}" presName="chevronComposite1" presStyleCnt="0"/>
      <dgm:spPr/>
    </dgm:pt>
    <dgm:pt modelId="{E63D181C-A4AF-421A-8EE0-2A9286A1B838}" type="pres">
      <dgm:prSet presAssocID="{E7FCB4C3-DA9B-48FE-9852-E49AD42B8636}" presName="chevron1" presStyleLbl="sibTrans2D1" presStyleIdx="0" presStyleCnt="2"/>
      <dgm:spPr/>
      <dgm:t>
        <a:bodyPr/>
        <a:lstStyle/>
        <a:p>
          <a:endParaRPr lang="en-GB"/>
        </a:p>
      </dgm:t>
    </dgm:pt>
    <dgm:pt modelId="{AFA9E38E-903F-4C04-87B5-D81EECC1026A}" type="pres">
      <dgm:prSet presAssocID="{E7FCB4C3-DA9B-48FE-9852-E49AD42B8636}" presName="spChevron1" presStyleCnt="0"/>
      <dgm:spPr/>
    </dgm:pt>
    <dgm:pt modelId="{DFC11BB0-9803-46B4-8EFF-CAF886727E25}" type="pres">
      <dgm:prSet presAssocID="{D4889567-7FB8-4F30-A90D-4BA5267AB3B9}" presName="middle" presStyleCnt="0"/>
      <dgm:spPr/>
    </dgm:pt>
    <dgm:pt modelId="{97BFCB78-D194-4EB8-9FF7-3D430618D19E}" type="pres">
      <dgm:prSet presAssocID="{D4889567-7FB8-4F30-A90D-4BA5267AB3B9}" presName="parTxMid" presStyleLbl="revTx" presStyleIdx="1" presStyleCnt="3"/>
      <dgm:spPr/>
      <dgm:t>
        <a:bodyPr/>
        <a:lstStyle/>
        <a:p>
          <a:endParaRPr lang="en-GB"/>
        </a:p>
      </dgm:t>
    </dgm:pt>
    <dgm:pt modelId="{806481B6-416E-4C57-9A1C-337A6CB62526}" type="pres">
      <dgm:prSet presAssocID="{D4889567-7FB8-4F30-A90D-4BA5267AB3B9}" presName="desTxMid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A66A623-C179-4F13-A830-C4AA3864FFE0}" type="pres">
      <dgm:prSet presAssocID="{D4889567-7FB8-4F30-A90D-4BA5267AB3B9}" presName="spMid" presStyleCnt="0"/>
      <dgm:spPr/>
    </dgm:pt>
    <dgm:pt modelId="{D5F8E362-6979-4638-A034-920CFD977008}" type="pres">
      <dgm:prSet presAssocID="{B0ED2A4B-CC97-43A7-8AE1-6817F8F51FCE}" presName="chevronComposite1" presStyleCnt="0"/>
      <dgm:spPr/>
    </dgm:pt>
    <dgm:pt modelId="{0BA987E4-8D20-4B5C-986C-F77E5161593C}" type="pres">
      <dgm:prSet presAssocID="{B0ED2A4B-CC97-43A7-8AE1-6817F8F51FCE}" presName="chevron1" presStyleLbl="sibTrans2D1" presStyleIdx="1" presStyleCnt="2"/>
      <dgm:spPr/>
    </dgm:pt>
    <dgm:pt modelId="{7273FAC2-B32E-4230-807C-D991CFD0DFED}" type="pres">
      <dgm:prSet presAssocID="{B0ED2A4B-CC97-43A7-8AE1-6817F8F51FCE}" presName="spChevron1" presStyleCnt="0"/>
      <dgm:spPr/>
    </dgm:pt>
    <dgm:pt modelId="{4D8B8133-C851-4531-B0E5-64FF77A50BB2}" type="pres">
      <dgm:prSet presAssocID="{17C69540-192D-4775-9A63-FB5D31613711}" presName="last" presStyleCnt="0"/>
      <dgm:spPr/>
    </dgm:pt>
    <dgm:pt modelId="{CCE8F430-5EBF-4306-88CA-D3699DA78962}" type="pres">
      <dgm:prSet presAssocID="{17C69540-192D-4775-9A63-FB5D31613711}" presName="circleTx" presStyleLbl="node1" presStyleIdx="18" presStyleCnt="19"/>
      <dgm:spPr/>
      <dgm:t>
        <a:bodyPr/>
        <a:lstStyle/>
        <a:p>
          <a:endParaRPr lang="en-GB"/>
        </a:p>
      </dgm:t>
    </dgm:pt>
    <dgm:pt modelId="{6AF13478-21F1-47C2-9FBA-3FEC561520D7}" type="pres">
      <dgm:prSet presAssocID="{17C69540-192D-4775-9A63-FB5D31613711}" presName="spN" presStyleCnt="0"/>
      <dgm:spPr/>
    </dgm:pt>
  </dgm:ptLst>
  <dgm:cxnLst>
    <dgm:cxn modelId="{9E001AC3-2242-49AB-9EB2-8BF2B79576FC}" type="presOf" srcId="{D4889567-7FB8-4F30-A90D-4BA5267AB3B9}" destId="{97BFCB78-D194-4EB8-9FF7-3D430618D19E}" srcOrd="0" destOrd="0" presId="urn:microsoft.com/office/officeart/2009/3/layout/RandomtoResultProcess"/>
    <dgm:cxn modelId="{FF6A312D-DD40-42B3-B0BC-42887A20B257}" srcId="{D4889567-7FB8-4F30-A90D-4BA5267AB3B9}" destId="{B44926C7-9712-4136-A797-93CEC541415E}" srcOrd="0" destOrd="0" parTransId="{4307553B-058E-4B00-8F5E-19BC8EC8B71D}" sibTransId="{0B6E0325-DC8D-4161-B783-7157817D6F7F}"/>
    <dgm:cxn modelId="{0B98328A-6602-4BED-8235-EB4478DE92ED}" type="presOf" srcId="{17C69540-192D-4775-9A63-FB5D31613711}" destId="{CCE8F430-5EBF-4306-88CA-D3699DA78962}" srcOrd="0" destOrd="0" presId="urn:microsoft.com/office/officeart/2009/3/layout/RandomtoResultProcess"/>
    <dgm:cxn modelId="{EBC8F7C8-208A-454A-87F1-34795581A30D}" type="presOf" srcId="{95F7F20A-7573-45E6-8A23-315315286147}" destId="{4E1F2FCB-1BC2-475C-8D13-D8BB37481483}" srcOrd="0" destOrd="0" presId="urn:microsoft.com/office/officeart/2009/3/layout/RandomtoResultProcess"/>
    <dgm:cxn modelId="{200F5DE4-FB54-4B58-8F8E-F2F37666389D}" type="presOf" srcId="{B44926C7-9712-4136-A797-93CEC541415E}" destId="{806481B6-416E-4C57-9A1C-337A6CB62526}" srcOrd="0" destOrd="0" presId="urn:microsoft.com/office/officeart/2009/3/layout/RandomtoResultProcess"/>
    <dgm:cxn modelId="{223764CF-E030-4ED7-AC5C-E61736778A63}" srcId="{95F7F20A-7573-45E6-8A23-315315286147}" destId="{72A1092C-AECB-4D24-A91B-3B0749DEAD15}" srcOrd="0" destOrd="0" parTransId="{DD3442A9-65AC-4BE8-93C7-EEB118E7BB25}" sibTransId="{E7FCB4C3-DA9B-48FE-9852-E49AD42B8636}"/>
    <dgm:cxn modelId="{4329DD96-F065-42ED-8152-8C4031D24EA7}" type="presOf" srcId="{72A1092C-AECB-4D24-A91B-3B0749DEAD15}" destId="{8F16E5F9-1DFB-45DA-97A8-DE0DD11A0BCD}" srcOrd="0" destOrd="0" presId="urn:microsoft.com/office/officeart/2009/3/layout/RandomtoResultProcess"/>
    <dgm:cxn modelId="{CAC4B969-D834-4127-9538-B1ED427723C8}" srcId="{95F7F20A-7573-45E6-8A23-315315286147}" destId="{17C69540-192D-4775-9A63-FB5D31613711}" srcOrd="2" destOrd="0" parTransId="{7E91C45A-3868-42E6-B401-6F73DEFB9726}" sibTransId="{7CBF034E-E2B2-4B1E-9094-F69E9C76D6BF}"/>
    <dgm:cxn modelId="{DE5F5DCA-EC2B-4317-BD38-AA4F74075A0B}" srcId="{D4889567-7FB8-4F30-A90D-4BA5267AB3B9}" destId="{5BED0F4B-8222-40DC-BFC6-8FC44C91B1B9}" srcOrd="1" destOrd="0" parTransId="{6B90D0C7-DC4D-4D36-B786-E5BD26B92F81}" sibTransId="{171FB558-4592-405B-AB51-BF49A7C14573}"/>
    <dgm:cxn modelId="{4BB70EA1-C454-463A-86A8-94E126C86C7E}" srcId="{95F7F20A-7573-45E6-8A23-315315286147}" destId="{D4889567-7FB8-4F30-A90D-4BA5267AB3B9}" srcOrd="1" destOrd="0" parTransId="{E2BCB8BA-9066-40FA-94E5-88BEBF3F14CF}" sibTransId="{B0ED2A4B-CC97-43A7-8AE1-6817F8F51FCE}"/>
    <dgm:cxn modelId="{F2553730-CE77-49F8-9B95-87D3B73E8084}" type="presOf" srcId="{5BED0F4B-8222-40DC-BFC6-8FC44C91B1B9}" destId="{806481B6-416E-4C57-9A1C-337A6CB62526}" srcOrd="0" destOrd="1" presId="urn:microsoft.com/office/officeart/2009/3/layout/RandomtoResultProcess"/>
    <dgm:cxn modelId="{F5199954-DB5D-4ADD-96BA-ECEF458218A4}" type="presParOf" srcId="{4E1F2FCB-1BC2-475C-8D13-D8BB37481483}" destId="{89E3E8AB-5C90-4E0C-AB65-8C9A3C6901A4}" srcOrd="0" destOrd="0" presId="urn:microsoft.com/office/officeart/2009/3/layout/RandomtoResultProcess"/>
    <dgm:cxn modelId="{355B5A89-86B8-47A0-BC6E-36ADDA1B9DDD}" type="presParOf" srcId="{89E3E8AB-5C90-4E0C-AB65-8C9A3C6901A4}" destId="{8F16E5F9-1DFB-45DA-97A8-DE0DD11A0BCD}" srcOrd="0" destOrd="0" presId="urn:microsoft.com/office/officeart/2009/3/layout/RandomtoResultProcess"/>
    <dgm:cxn modelId="{6E964F51-C645-4CED-AADE-39F7B8362B63}" type="presParOf" srcId="{89E3E8AB-5C90-4E0C-AB65-8C9A3C6901A4}" destId="{64ECCAF4-0D22-4C78-AED4-E98A7CC97E35}" srcOrd="1" destOrd="0" presId="urn:microsoft.com/office/officeart/2009/3/layout/RandomtoResultProcess"/>
    <dgm:cxn modelId="{E25D3807-8583-4326-8923-81569D4CFB1A}" type="presParOf" srcId="{89E3E8AB-5C90-4E0C-AB65-8C9A3C6901A4}" destId="{241F3BBD-8887-4EA8-88DC-3797893B4C16}" srcOrd="2" destOrd="0" presId="urn:microsoft.com/office/officeart/2009/3/layout/RandomtoResultProcess"/>
    <dgm:cxn modelId="{F0EABF25-115B-4698-A285-4611DAF881CA}" type="presParOf" srcId="{89E3E8AB-5C90-4E0C-AB65-8C9A3C6901A4}" destId="{3582AACA-0EC4-4B0C-B340-69FF260AF75F}" srcOrd="3" destOrd="0" presId="urn:microsoft.com/office/officeart/2009/3/layout/RandomtoResultProcess"/>
    <dgm:cxn modelId="{EFB9561F-4A6E-4492-A382-A732CD463499}" type="presParOf" srcId="{89E3E8AB-5C90-4E0C-AB65-8C9A3C6901A4}" destId="{00C08DBC-6084-4295-8B6E-B8C2BF87058C}" srcOrd="4" destOrd="0" presId="urn:microsoft.com/office/officeart/2009/3/layout/RandomtoResultProcess"/>
    <dgm:cxn modelId="{65D91AAA-BCDC-4637-9255-CD4614F97373}" type="presParOf" srcId="{89E3E8AB-5C90-4E0C-AB65-8C9A3C6901A4}" destId="{83E3F312-6717-44E7-AEE8-C3DB06E3BED4}" srcOrd="5" destOrd="0" presId="urn:microsoft.com/office/officeart/2009/3/layout/RandomtoResultProcess"/>
    <dgm:cxn modelId="{87428961-9D1A-48CE-8082-0ABD1DD3C495}" type="presParOf" srcId="{89E3E8AB-5C90-4E0C-AB65-8C9A3C6901A4}" destId="{C4E8C34C-25C6-4AFD-867D-754FDD490F9A}" srcOrd="6" destOrd="0" presId="urn:microsoft.com/office/officeart/2009/3/layout/RandomtoResultProcess"/>
    <dgm:cxn modelId="{6017EB37-E6EC-4707-86B1-D68035FD5805}" type="presParOf" srcId="{89E3E8AB-5C90-4E0C-AB65-8C9A3C6901A4}" destId="{15494CFF-D906-4F65-8B95-8B4E795DFA8F}" srcOrd="7" destOrd="0" presId="urn:microsoft.com/office/officeart/2009/3/layout/RandomtoResultProcess"/>
    <dgm:cxn modelId="{3D8DC357-25A9-49A6-A9EF-45C8C5F2133B}" type="presParOf" srcId="{89E3E8AB-5C90-4E0C-AB65-8C9A3C6901A4}" destId="{6899BDD4-34AE-4B8A-BF6E-A58F75BFA0F7}" srcOrd="8" destOrd="0" presId="urn:microsoft.com/office/officeart/2009/3/layout/RandomtoResultProcess"/>
    <dgm:cxn modelId="{0264BD99-920B-44F8-BD18-E811FE854F8A}" type="presParOf" srcId="{89E3E8AB-5C90-4E0C-AB65-8C9A3C6901A4}" destId="{8718B077-3A93-416E-8EEF-2CDE8DFAAFC2}" srcOrd="9" destOrd="0" presId="urn:microsoft.com/office/officeart/2009/3/layout/RandomtoResultProcess"/>
    <dgm:cxn modelId="{A1069055-0D0A-412E-9FD7-2B06CB63143F}" type="presParOf" srcId="{89E3E8AB-5C90-4E0C-AB65-8C9A3C6901A4}" destId="{D0C555DB-E273-4C18-9D78-559199D39E85}" srcOrd="10" destOrd="0" presId="urn:microsoft.com/office/officeart/2009/3/layout/RandomtoResultProcess"/>
    <dgm:cxn modelId="{FCB0D61D-040E-4E83-AD42-828EB9A00323}" type="presParOf" srcId="{89E3E8AB-5C90-4E0C-AB65-8C9A3C6901A4}" destId="{C283B61F-A2DF-46B6-9BB9-93F3F0D254A1}" srcOrd="11" destOrd="0" presId="urn:microsoft.com/office/officeart/2009/3/layout/RandomtoResultProcess"/>
    <dgm:cxn modelId="{A33BA4F7-5C8F-43D8-AED6-70AC2DBFABE1}" type="presParOf" srcId="{89E3E8AB-5C90-4E0C-AB65-8C9A3C6901A4}" destId="{FD1E2F2B-38CD-4CB6-9BF0-91CE8E968CD4}" srcOrd="12" destOrd="0" presId="urn:microsoft.com/office/officeart/2009/3/layout/RandomtoResultProcess"/>
    <dgm:cxn modelId="{C455CD39-B77D-4AD9-ADEF-3C07D486BC77}" type="presParOf" srcId="{89E3E8AB-5C90-4E0C-AB65-8C9A3C6901A4}" destId="{9CC3B58F-EEC6-45E9-8E96-26D5F4E1B05A}" srcOrd="13" destOrd="0" presId="urn:microsoft.com/office/officeart/2009/3/layout/RandomtoResultProcess"/>
    <dgm:cxn modelId="{E2338CBE-6D0C-4EAA-AB11-4318416D2561}" type="presParOf" srcId="{89E3E8AB-5C90-4E0C-AB65-8C9A3C6901A4}" destId="{BC74070A-C439-4CAC-B77C-E5DEA989E228}" srcOrd="14" destOrd="0" presId="urn:microsoft.com/office/officeart/2009/3/layout/RandomtoResultProcess"/>
    <dgm:cxn modelId="{6543380D-6EE3-4622-8F3E-EDA687765C62}" type="presParOf" srcId="{89E3E8AB-5C90-4E0C-AB65-8C9A3C6901A4}" destId="{E7F273AD-1B3F-456F-B54E-1F468E05CD9D}" srcOrd="15" destOrd="0" presId="urn:microsoft.com/office/officeart/2009/3/layout/RandomtoResultProcess"/>
    <dgm:cxn modelId="{8CABA35D-1A83-4A91-8F1F-42F310C47B00}" type="presParOf" srcId="{89E3E8AB-5C90-4E0C-AB65-8C9A3C6901A4}" destId="{9306D834-97B7-4053-A952-D52DB95539D9}" srcOrd="16" destOrd="0" presId="urn:microsoft.com/office/officeart/2009/3/layout/RandomtoResultProcess"/>
    <dgm:cxn modelId="{DEE88DFC-D2A4-4872-A8A5-C7C6FF3900A8}" type="presParOf" srcId="{89E3E8AB-5C90-4E0C-AB65-8C9A3C6901A4}" destId="{3D225EA6-46B1-4E16-B567-FA304FEB1F4A}" srcOrd="17" destOrd="0" presId="urn:microsoft.com/office/officeart/2009/3/layout/RandomtoResultProcess"/>
    <dgm:cxn modelId="{BF401131-06D9-4711-B2D3-ED8EE0F089BB}" type="presParOf" srcId="{89E3E8AB-5C90-4E0C-AB65-8C9A3C6901A4}" destId="{7AAAD0AE-1ECD-4CDF-B6DA-022634356BA1}" srcOrd="18" destOrd="0" presId="urn:microsoft.com/office/officeart/2009/3/layout/RandomtoResultProcess"/>
    <dgm:cxn modelId="{DCE0A237-A721-4EED-9B4F-FE2BDEC9A283}" type="presParOf" srcId="{4E1F2FCB-1BC2-475C-8D13-D8BB37481483}" destId="{6B29A94E-EFB5-4A4E-AAB0-24CDF39C877E}" srcOrd="1" destOrd="0" presId="urn:microsoft.com/office/officeart/2009/3/layout/RandomtoResultProcess"/>
    <dgm:cxn modelId="{C5814896-065B-4F4B-BC77-71DB795EC6FC}" type="presParOf" srcId="{6B29A94E-EFB5-4A4E-AAB0-24CDF39C877E}" destId="{E63D181C-A4AF-421A-8EE0-2A9286A1B838}" srcOrd="0" destOrd="0" presId="urn:microsoft.com/office/officeart/2009/3/layout/RandomtoResultProcess"/>
    <dgm:cxn modelId="{0D775606-A36D-4C38-8E20-639D29C37A5C}" type="presParOf" srcId="{6B29A94E-EFB5-4A4E-AAB0-24CDF39C877E}" destId="{AFA9E38E-903F-4C04-87B5-D81EECC1026A}" srcOrd="1" destOrd="0" presId="urn:microsoft.com/office/officeart/2009/3/layout/RandomtoResultProcess"/>
    <dgm:cxn modelId="{A0270E7A-E63D-451F-AFE0-E7BE174050C0}" type="presParOf" srcId="{4E1F2FCB-1BC2-475C-8D13-D8BB37481483}" destId="{DFC11BB0-9803-46B4-8EFF-CAF886727E25}" srcOrd="2" destOrd="0" presId="urn:microsoft.com/office/officeart/2009/3/layout/RandomtoResultProcess"/>
    <dgm:cxn modelId="{35451E94-9CCD-4158-9975-1B42C80186BC}" type="presParOf" srcId="{DFC11BB0-9803-46B4-8EFF-CAF886727E25}" destId="{97BFCB78-D194-4EB8-9FF7-3D430618D19E}" srcOrd="0" destOrd="0" presId="urn:microsoft.com/office/officeart/2009/3/layout/RandomtoResultProcess"/>
    <dgm:cxn modelId="{DE2C1D61-A0C8-419C-BB90-18FB90E5C964}" type="presParOf" srcId="{DFC11BB0-9803-46B4-8EFF-CAF886727E25}" destId="{806481B6-416E-4C57-9A1C-337A6CB62526}" srcOrd="1" destOrd="0" presId="urn:microsoft.com/office/officeart/2009/3/layout/RandomtoResultProcess"/>
    <dgm:cxn modelId="{F4D6128D-1621-42A0-9AA5-899691DCF903}" type="presParOf" srcId="{DFC11BB0-9803-46B4-8EFF-CAF886727E25}" destId="{5A66A623-C179-4F13-A830-C4AA3864FFE0}" srcOrd="2" destOrd="0" presId="urn:microsoft.com/office/officeart/2009/3/layout/RandomtoResultProcess"/>
    <dgm:cxn modelId="{4C1FB49F-C900-4E0E-B54B-4E4061EA749A}" type="presParOf" srcId="{4E1F2FCB-1BC2-475C-8D13-D8BB37481483}" destId="{D5F8E362-6979-4638-A034-920CFD977008}" srcOrd="3" destOrd="0" presId="urn:microsoft.com/office/officeart/2009/3/layout/RandomtoResultProcess"/>
    <dgm:cxn modelId="{B9B904B2-9B20-4FEE-9CC9-57C9EA39C76A}" type="presParOf" srcId="{D5F8E362-6979-4638-A034-920CFD977008}" destId="{0BA987E4-8D20-4B5C-986C-F77E5161593C}" srcOrd="0" destOrd="0" presId="urn:microsoft.com/office/officeart/2009/3/layout/RandomtoResultProcess"/>
    <dgm:cxn modelId="{616B51C9-861A-4E31-ABCB-63EBF5F16D8D}" type="presParOf" srcId="{D5F8E362-6979-4638-A034-920CFD977008}" destId="{7273FAC2-B32E-4230-807C-D991CFD0DFED}" srcOrd="1" destOrd="0" presId="urn:microsoft.com/office/officeart/2009/3/layout/RandomtoResultProcess"/>
    <dgm:cxn modelId="{E3CFAB4C-1A5F-49F8-85A3-98C5DA31C9AF}" type="presParOf" srcId="{4E1F2FCB-1BC2-475C-8D13-D8BB37481483}" destId="{4D8B8133-C851-4531-B0E5-64FF77A50BB2}" srcOrd="4" destOrd="0" presId="urn:microsoft.com/office/officeart/2009/3/layout/RandomtoResultProcess"/>
    <dgm:cxn modelId="{F904DBEB-6F37-42B0-968A-38BA644B18ED}" type="presParOf" srcId="{4D8B8133-C851-4531-B0E5-64FF77A50BB2}" destId="{CCE8F430-5EBF-4306-88CA-D3699DA78962}" srcOrd="0" destOrd="0" presId="urn:microsoft.com/office/officeart/2009/3/layout/RandomtoResultProcess"/>
    <dgm:cxn modelId="{FFF4647F-F0CD-4D49-B286-120B805A6023}" type="presParOf" srcId="{4D8B8133-C851-4531-B0E5-64FF77A50BB2}" destId="{6AF13478-21F1-47C2-9FBA-3FEC561520D7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95F7F20A-7573-45E6-8A23-315315286147}" type="doc">
      <dgm:prSet loTypeId="urn:microsoft.com/office/officeart/2009/3/layout/SubStepProcess" loCatId="process" qsTypeId="urn:microsoft.com/office/officeart/2005/8/quickstyle/simple1" qsCatId="simple" csTypeId="urn:microsoft.com/office/officeart/2005/8/colors/accent2_3" csCatId="accent2" phldr="1"/>
      <dgm:spPr/>
    </dgm:pt>
    <dgm:pt modelId="{B44926C7-9712-4136-A797-93CEC541415E}">
      <dgm:prSet phldrT="[Text]"/>
      <dgm:spPr/>
      <dgm:t>
        <a:bodyPr/>
        <a:lstStyle/>
        <a:p>
          <a:r>
            <a:rPr lang="en-GB" dirty="0" smtClean="0"/>
            <a:t>Conversion towards non-odourised flow</a:t>
          </a:r>
          <a:endParaRPr lang="en-GB" dirty="0"/>
        </a:p>
      </dgm:t>
    </dgm:pt>
    <dgm:pt modelId="{4307553B-058E-4B00-8F5E-19BC8EC8B71D}" type="parTrans" cxnId="{FF6A312D-DD40-42B3-B0BC-42887A20B257}">
      <dgm:prSet/>
      <dgm:spPr/>
      <dgm:t>
        <a:bodyPr/>
        <a:lstStyle/>
        <a:p>
          <a:endParaRPr lang="en-GB"/>
        </a:p>
      </dgm:t>
    </dgm:pt>
    <dgm:pt modelId="{0B6E0325-DC8D-4161-B783-7157817D6F7F}" type="sibTrans" cxnId="{FF6A312D-DD40-42B3-B0BC-42887A20B257}">
      <dgm:prSet/>
      <dgm:spPr/>
      <dgm:t>
        <a:bodyPr/>
        <a:lstStyle/>
        <a:p>
          <a:endParaRPr lang="en-GB"/>
        </a:p>
      </dgm:t>
    </dgm:pt>
    <dgm:pt modelId="{17C69540-192D-4775-9A63-FB5D31613711}">
      <dgm:prSet/>
      <dgm:spPr/>
      <dgm:t>
        <a:bodyPr/>
        <a:lstStyle/>
        <a:p>
          <a:r>
            <a:rPr lang="en-GB" dirty="0" smtClean="0"/>
            <a:t>Cost benefit analysis</a:t>
          </a:r>
          <a:endParaRPr lang="en-GB" dirty="0"/>
        </a:p>
      </dgm:t>
    </dgm:pt>
    <dgm:pt modelId="{7E91C45A-3868-42E6-B401-6F73DEFB9726}" type="parTrans" cxnId="{CAC4B969-D834-4127-9538-B1ED427723C8}">
      <dgm:prSet/>
      <dgm:spPr/>
      <dgm:t>
        <a:bodyPr/>
        <a:lstStyle/>
        <a:p>
          <a:endParaRPr lang="en-GB"/>
        </a:p>
      </dgm:t>
    </dgm:pt>
    <dgm:pt modelId="{7CBF034E-E2B2-4B1E-9094-F69E9C76D6BF}" type="sibTrans" cxnId="{CAC4B969-D834-4127-9538-B1ED427723C8}">
      <dgm:prSet/>
      <dgm:spPr/>
      <dgm:t>
        <a:bodyPr/>
        <a:lstStyle/>
        <a:p>
          <a:endParaRPr lang="en-GB"/>
        </a:p>
      </dgm:t>
    </dgm:pt>
    <dgm:pt modelId="{5BED0F4B-8222-40DC-BFC6-8FC44C91B1B9}">
      <dgm:prSet phldrT="[Text]"/>
      <dgm:spPr/>
      <dgm:t>
        <a:bodyPr/>
        <a:lstStyle/>
        <a:p>
          <a:r>
            <a:rPr lang="en-GB" dirty="0" smtClean="0"/>
            <a:t>Potential flow of odourised gas</a:t>
          </a:r>
          <a:endParaRPr lang="en-GB" dirty="0"/>
        </a:p>
      </dgm:t>
    </dgm:pt>
    <dgm:pt modelId="{6B90D0C7-DC4D-4D36-B786-E5BD26B92F81}" type="parTrans" cxnId="{DE5F5DCA-EC2B-4317-BD38-AA4F74075A0B}">
      <dgm:prSet/>
      <dgm:spPr/>
      <dgm:t>
        <a:bodyPr/>
        <a:lstStyle/>
        <a:p>
          <a:endParaRPr lang="en-GB"/>
        </a:p>
      </dgm:t>
    </dgm:pt>
    <dgm:pt modelId="{171FB558-4592-405B-AB51-BF49A7C14573}" type="sibTrans" cxnId="{DE5F5DCA-EC2B-4317-BD38-AA4F74075A0B}">
      <dgm:prSet/>
      <dgm:spPr/>
      <dgm:t>
        <a:bodyPr/>
        <a:lstStyle/>
        <a:p>
          <a:endParaRPr lang="en-GB"/>
        </a:p>
      </dgm:t>
    </dgm:pt>
    <dgm:pt modelId="{A6E6B837-11EA-4DD7-B3CC-BD7130CA4D23}">
      <dgm:prSet phldrT="[Text]"/>
      <dgm:spPr/>
      <dgm:t>
        <a:bodyPr/>
        <a:lstStyle/>
        <a:p>
          <a:r>
            <a:rPr lang="en-GB" dirty="0" smtClean="0"/>
            <a:t>Develop options by assessing</a:t>
          </a:r>
          <a:endParaRPr lang="en-GB" dirty="0"/>
        </a:p>
      </dgm:t>
    </dgm:pt>
    <dgm:pt modelId="{F35038DA-D9A5-40AD-90A8-7F4B293676AC}" type="parTrans" cxnId="{75C3C493-127E-4169-ADE0-E328CE501C90}">
      <dgm:prSet/>
      <dgm:spPr/>
      <dgm:t>
        <a:bodyPr/>
        <a:lstStyle/>
        <a:p>
          <a:endParaRPr lang="en-GB"/>
        </a:p>
      </dgm:t>
    </dgm:pt>
    <dgm:pt modelId="{C40014E3-93B8-44F8-9917-D21BD11697BC}" type="sibTrans" cxnId="{75C3C493-127E-4169-ADE0-E328CE501C90}">
      <dgm:prSet/>
      <dgm:spPr/>
      <dgm:t>
        <a:bodyPr/>
        <a:lstStyle/>
        <a:p>
          <a:endParaRPr lang="en-GB"/>
        </a:p>
      </dgm:t>
    </dgm:pt>
    <dgm:pt modelId="{D677EA8A-39C8-4875-A739-BC4D203BA062}">
      <dgm:prSet phldrT="[Text]"/>
      <dgm:spPr/>
      <dgm:t>
        <a:bodyPr/>
        <a:lstStyle/>
        <a:p>
          <a:r>
            <a:rPr lang="en-GB" dirty="0" smtClean="0"/>
            <a:t>Acceptable level of odorant at IP </a:t>
          </a:r>
          <a:endParaRPr lang="en-GB" dirty="0"/>
        </a:p>
      </dgm:t>
    </dgm:pt>
    <dgm:pt modelId="{F11D2446-B974-41D7-A136-78DFDB9F9267}" type="parTrans" cxnId="{8D4A40B0-F598-46F5-8631-EA81B92DC7B9}">
      <dgm:prSet/>
      <dgm:spPr/>
      <dgm:t>
        <a:bodyPr/>
        <a:lstStyle/>
        <a:p>
          <a:endParaRPr lang="en-GB"/>
        </a:p>
      </dgm:t>
    </dgm:pt>
    <dgm:pt modelId="{ADD2E9FE-CC73-4776-9534-5DC05B72049D}" type="sibTrans" cxnId="{8D4A40B0-F598-46F5-8631-EA81B92DC7B9}">
      <dgm:prSet/>
      <dgm:spPr/>
      <dgm:t>
        <a:bodyPr/>
        <a:lstStyle/>
        <a:p>
          <a:endParaRPr lang="en-GB"/>
        </a:p>
      </dgm:t>
    </dgm:pt>
    <dgm:pt modelId="{E9ED4EA7-0182-4D6B-A8E3-B194D8742AA0}">
      <dgm:prSet/>
      <dgm:spPr/>
      <dgm:t>
        <a:bodyPr/>
        <a:lstStyle/>
        <a:p>
          <a:r>
            <a:rPr lang="en-GB" dirty="0" smtClean="0"/>
            <a:t>Safety</a:t>
          </a:r>
          <a:endParaRPr lang="en-GB" dirty="0"/>
        </a:p>
      </dgm:t>
    </dgm:pt>
    <dgm:pt modelId="{56163C5B-860F-4566-81DD-CB72FEB27EF7}" type="parTrans" cxnId="{CB09422E-404A-4F5E-BA7B-E2066312169C}">
      <dgm:prSet/>
      <dgm:spPr/>
      <dgm:t>
        <a:bodyPr/>
        <a:lstStyle/>
        <a:p>
          <a:endParaRPr lang="en-GB"/>
        </a:p>
      </dgm:t>
    </dgm:pt>
    <dgm:pt modelId="{1A4DC0F8-C651-421B-80F2-8B6DB99344AA}" type="sibTrans" cxnId="{CB09422E-404A-4F5E-BA7B-E2066312169C}">
      <dgm:prSet/>
      <dgm:spPr/>
      <dgm:t>
        <a:bodyPr/>
        <a:lstStyle/>
        <a:p>
          <a:endParaRPr lang="en-GB"/>
        </a:p>
      </dgm:t>
    </dgm:pt>
    <dgm:pt modelId="{618BA6FF-8D15-4080-B6B2-7DA973ED97C7}">
      <dgm:prSet/>
      <dgm:spPr/>
      <dgm:t>
        <a:bodyPr/>
        <a:lstStyle/>
        <a:p>
          <a:r>
            <a:rPr lang="en-GB" dirty="0" smtClean="0"/>
            <a:t>Projected volumes</a:t>
          </a:r>
          <a:endParaRPr lang="en-GB" dirty="0"/>
        </a:p>
      </dgm:t>
    </dgm:pt>
    <dgm:pt modelId="{A0F7631D-E816-4697-BCD0-94B30B943277}" type="parTrans" cxnId="{4F6B21D4-39F1-49B5-B735-B766F661FC21}">
      <dgm:prSet/>
      <dgm:spPr/>
      <dgm:t>
        <a:bodyPr/>
        <a:lstStyle/>
        <a:p>
          <a:endParaRPr lang="en-GB"/>
        </a:p>
      </dgm:t>
    </dgm:pt>
    <dgm:pt modelId="{E78891A7-A48C-492D-A7E9-6A9D000A3911}" type="sibTrans" cxnId="{4F6B21D4-39F1-49B5-B735-B766F661FC21}">
      <dgm:prSet/>
      <dgm:spPr/>
      <dgm:t>
        <a:bodyPr/>
        <a:lstStyle/>
        <a:p>
          <a:endParaRPr lang="en-GB"/>
        </a:p>
      </dgm:t>
    </dgm:pt>
    <dgm:pt modelId="{F7FECEB1-1E3F-4C77-BEA5-6AF3A23F9EAB}">
      <dgm:prSet/>
      <dgm:spPr/>
      <dgm:t>
        <a:bodyPr/>
        <a:lstStyle/>
        <a:p>
          <a:r>
            <a:rPr lang="en-GB" dirty="0" smtClean="0"/>
            <a:t>Infrastructure investments</a:t>
          </a:r>
          <a:endParaRPr lang="en-GB" dirty="0"/>
        </a:p>
      </dgm:t>
    </dgm:pt>
    <dgm:pt modelId="{289A106E-A4B7-467F-ADFB-DD82D95FBAD1}" type="parTrans" cxnId="{3E8053E3-F256-4ABB-B323-08F3E91D965C}">
      <dgm:prSet/>
      <dgm:spPr/>
      <dgm:t>
        <a:bodyPr/>
        <a:lstStyle/>
        <a:p>
          <a:endParaRPr lang="en-GB"/>
        </a:p>
      </dgm:t>
    </dgm:pt>
    <dgm:pt modelId="{07478799-45C3-4D33-9B8F-5072FFD63395}" type="sibTrans" cxnId="{3E8053E3-F256-4ABB-B323-08F3E91D965C}">
      <dgm:prSet/>
      <dgm:spPr/>
      <dgm:t>
        <a:bodyPr/>
        <a:lstStyle/>
        <a:p>
          <a:endParaRPr lang="en-GB"/>
        </a:p>
      </dgm:t>
    </dgm:pt>
    <dgm:pt modelId="{DE06162A-1FC8-45AA-B795-42A1D447450C}">
      <dgm:prSet/>
      <dgm:spPr/>
      <dgm:t>
        <a:bodyPr/>
        <a:lstStyle/>
        <a:p>
          <a:r>
            <a:rPr lang="en-GB" dirty="0" smtClean="0"/>
            <a:t>Breakdown of costs and benefits</a:t>
          </a:r>
          <a:r>
            <a:rPr lang="pl-PL" dirty="0" smtClean="0"/>
            <a:t> </a:t>
          </a:r>
          <a:r>
            <a:rPr lang="en-GB" noProof="0" dirty="0" smtClean="0"/>
            <a:t>for</a:t>
          </a:r>
          <a:r>
            <a:rPr lang="es-ES" dirty="0" smtClean="0"/>
            <a:t> </a:t>
          </a:r>
          <a:r>
            <a:rPr lang="pl-PL" dirty="0" smtClean="0"/>
            <a:t>parties</a:t>
          </a:r>
          <a:endParaRPr lang="en-GB" dirty="0"/>
        </a:p>
      </dgm:t>
    </dgm:pt>
    <dgm:pt modelId="{C2396E07-AF53-4D05-97CF-A39B694D86F6}" type="parTrans" cxnId="{90F27AC3-5EC5-4AA5-94BC-2786A4A18FFF}">
      <dgm:prSet/>
      <dgm:spPr/>
      <dgm:t>
        <a:bodyPr/>
        <a:lstStyle/>
        <a:p>
          <a:endParaRPr lang="en-GB"/>
        </a:p>
      </dgm:t>
    </dgm:pt>
    <dgm:pt modelId="{3D7D3802-A4F3-4426-834B-93FF78C6ED97}" type="sibTrans" cxnId="{90F27AC3-5EC5-4AA5-94BC-2786A4A18FFF}">
      <dgm:prSet/>
      <dgm:spPr/>
      <dgm:t>
        <a:bodyPr/>
        <a:lstStyle/>
        <a:p>
          <a:endParaRPr lang="en-GB"/>
        </a:p>
      </dgm:t>
    </dgm:pt>
    <dgm:pt modelId="{4626490C-287B-421C-98D8-24E54AB5DC6A}">
      <dgm:prSet/>
      <dgm:spPr/>
      <dgm:t>
        <a:bodyPr/>
        <a:lstStyle/>
        <a:p>
          <a:r>
            <a:rPr lang="en-GB" dirty="0" smtClean="0"/>
            <a:t>Estimate implementation time</a:t>
          </a:r>
          <a:endParaRPr lang="en-GB" dirty="0"/>
        </a:p>
      </dgm:t>
    </dgm:pt>
    <dgm:pt modelId="{D30F3016-9750-49A0-BA4D-E6EC533076AA}" type="parTrans" cxnId="{F6D38B60-684A-448D-B127-90711C694552}">
      <dgm:prSet/>
      <dgm:spPr/>
      <dgm:t>
        <a:bodyPr/>
        <a:lstStyle/>
        <a:p>
          <a:endParaRPr lang="en-GB"/>
        </a:p>
      </dgm:t>
    </dgm:pt>
    <dgm:pt modelId="{8DB97F64-2112-4ED9-A338-C5A041C53CB0}" type="sibTrans" cxnId="{F6D38B60-684A-448D-B127-90711C694552}">
      <dgm:prSet/>
      <dgm:spPr/>
      <dgm:t>
        <a:bodyPr/>
        <a:lstStyle/>
        <a:p>
          <a:endParaRPr lang="en-GB"/>
        </a:p>
      </dgm:t>
    </dgm:pt>
    <dgm:pt modelId="{3CD5C338-6B35-458B-A3A4-11E7FDA8416A}" type="pres">
      <dgm:prSet presAssocID="{95F7F20A-7573-45E6-8A23-315315286147}" presName="Name0" presStyleCnt="0">
        <dgm:presLayoutVars>
          <dgm:chMax val="7"/>
          <dgm:dir/>
          <dgm:animOne val="branch"/>
        </dgm:presLayoutVars>
      </dgm:prSet>
      <dgm:spPr/>
    </dgm:pt>
    <dgm:pt modelId="{DF7C10D6-C99F-4F06-A318-57F0195A7FBC}" type="pres">
      <dgm:prSet presAssocID="{A6E6B837-11EA-4DD7-B3CC-BD7130CA4D23}" presName="parTx1" presStyleLbl="node1" presStyleIdx="0" presStyleCnt="3"/>
      <dgm:spPr/>
      <dgm:t>
        <a:bodyPr/>
        <a:lstStyle/>
        <a:p>
          <a:endParaRPr lang="en-GB"/>
        </a:p>
      </dgm:t>
    </dgm:pt>
    <dgm:pt modelId="{F4913B36-6879-404B-899B-9BB6EC76AE26}" type="pres">
      <dgm:prSet presAssocID="{A6E6B837-11EA-4DD7-B3CC-BD7130CA4D23}" presName="spPre1" presStyleCnt="0"/>
      <dgm:spPr/>
    </dgm:pt>
    <dgm:pt modelId="{4B33719F-C87C-4FA2-83C5-345B4CFFF891}" type="pres">
      <dgm:prSet presAssocID="{A6E6B837-11EA-4DD7-B3CC-BD7130CA4D23}" presName="chLin1" presStyleCnt="0"/>
      <dgm:spPr/>
    </dgm:pt>
    <dgm:pt modelId="{06076C43-DE27-4DCA-8BA8-1BE421961061}" type="pres">
      <dgm:prSet presAssocID="{4307553B-058E-4B00-8F5E-19BC8EC8B71D}" presName="Name11" presStyleLbl="parChTrans1D1" presStyleIdx="0" presStyleCnt="28"/>
      <dgm:spPr/>
    </dgm:pt>
    <dgm:pt modelId="{0BA3357F-14D1-47AB-B764-6997898B9E06}" type="pres">
      <dgm:prSet presAssocID="{4307553B-058E-4B00-8F5E-19BC8EC8B71D}" presName="Name31" presStyleLbl="parChTrans1D1" presStyleIdx="1" presStyleCnt="28"/>
      <dgm:spPr/>
    </dgm:pt>
    <dgm:pt modelId="{7D581BAF-FCB7-45FE-A5CB-1CBD70A0A88B}" type="pres">
      <dgm:prSet presAssocID="{B44926C7-9712-4136-A797-93CEC541415E}" presName="txAndLines1" presStyleCnt="0"/>
      <dgm:spPr/>
    </dgm:pt>
    <dgm:pt modelId="{412F0262-2D59-4401-89C9-BD125772FC49}" type="pres">
      <dgm:prSet presAssocID="{B44926C7-9712-4136-A797-93CEC541415E}" presName="anchor1" presStyleCnt="0"/>
      <dgm:spPr/>
    </dgm:pt>
    <dgm:pt modelId="{F873AF5F-5E56-4A95-B77D-8EB9360AF355}" type="pres">
      <dgm:prSet presAssocID="{B44926C7-9712-4136-A797-93CEC541415E}" presName="backup1" presStyleCnt="0"/>
      <dgm:spPr/>
    </dgm:pt>
    <dgm:pt modelId="{527D0D5C-012A-4416-B169-3F4002C6B50C}" type="pres">
      <dgm:prSet presAssocID="{B44926C7-9712-4136-A797-93CEC541415E}" presName="preLine1" presStyleLbl="parChTrans1D1" presStyleIdx="2" presStyleCnt="28"/>
      <dgm:spPr/>
    </dgm:pt>
    <dgm:pt modelId="{4D9E6C93-1656-480B-A43B-84B025A8F885}" type="pres">
      <dgm:prSet presAssocID="{B44926C7-9712-4136-A797-93CEC541415E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11AE6D-D792-41DC-A830-2980562BE2FA}" type="pres">
      <dgm:prSet presAssocID="{B44926C7-9712-4136-A797-93CEC541415E}" presName="postLine1" presStyleLbl="parChTrans1D1" presStyleIdx="3" presStyleCnt="28"/>
      <dgm:spPr/>
    </dgm:pt>
    <dgm:pt modelId="{CD005C79-0553-4FA9-B387-F841A5657AC2}" type="pres">
      <dgm:prSet presAssocID="{6B90D0C7-DC4D-4D36-B786-E5BD26B92F81}" presName="Name11" presStyleLbl="parChTrans1D1" presStyleIdx="4" presStyleCnt="28"/>
      <dgm:spPr/>
    </dgm:pt>
    <dgm:pt modelId="{315776E9-F435-419C-8976-3BF0A5A70D13}" type="pres">
      <dgm:prSet presAssocID="{6B90D0C7-DC4D-4D36-B786-E5BD26B92F81}" presName="Name31" presStyleLbl="parChTrans1D1" presStyleIdx="5" presStyleCnt="28"/>
      <dgm:spPr/>
    </dgm:pt>
    <dgm:pt modelId="{A9056F30-B59F-4732-8029-C9C0D57561E7}" type="pres">
      <dgm:prSet presAssocID="{5BED0F4B-8222-40DC-BFC6-8FC44C91B1B9}" presName="txAndLines1" presStyleCnt="0"/>
      <dgm:spPr/>
    </dgm:pt>
    <dgm:pt modelId="{D7984EA1-F636-4DE2-AB2C-F4FBFBFD2B06}" type="pres">
      <dgm:prSet presAssocID="{5BED0F4B-8222-40DC-BFC6-8FC44C91B1B9}" presName="anchor1" presStyleCnt="0"/>
      <dgm:spPr/>
    </dgm:pt>
    <dgm:pt modelId="{B372F92F-2192-46BE-B2DC-3624A1567B32}" type="pres">
      <dgm:prSet presAssocID="{5BED0F4B-8222-40DC-BFC6-8FC44C91B1B9}" presName="backup1" presStyleCnt="0"/>
      <dgm:spPr/>
    </dgm:pt>
    <dgm:pt modelId="{743DAD77-28E3-4BE2-94BB-645EDCF2CCE0}" type="pres">
      <dgm:prSet presAssocID="{5BED0F4B-8222-40DC-BFC6-8FC44C91B1B9}" presName="preLine1" presStyleLbl="parChTrans1D1" presStyleIdx="6" presStyleCnt="28"/>
      <dgm:spPr/>
    </dgm:pt>
    <dgm:pt modelId="{0EA0831E-A20F-4ABA-8A33-388EED2A810D}" type="pres">
      <dgm:prSet presAssocID="{5BED0F4B-8222-40DC-BFC6-8FC44C91B1B9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F56029-FC1E-456C-8D7C-EB8BF216E5D2}" type="pres">
      <dgm:prSet presAssocID="{5BED0F4B-8222-40DC-BFC6-8FC44C91B1B9}" presName="postLine1" presStyleLbl="parChTrans1D1" presStyleIdx="7" presStyleCnt="28"/>
      <dgm:spPr/>
    </dgm:pt>
    <dgm:pt modelId="{8F79C1B0-4DE1-4F45-A92F-FAE5658BBC45}" type="pres">
      <dgm:prSet presAssocID="{F11D2446-B974-41D7-A136-78DFDB9F9267}" presName="Name11" presStyleLbl="parChTrans1D1" presStyleIdx="8" presStyleCnt="28"/>
      <dgm:spPr/>
    </dgm:pt>
    <dgm:pt modelId="{7BC99071-CF79-4CC1-9959-9DABBE1D3477}" type="pres">
      <dgm:prSet presAssocID="{F11D2446-B974-41D7-A136-78DFDB9F9267}" presName="Name31" presStyleLbl="parChTrans1D1" presStyleIdx="9" presStyleCnt="28"/>
      <dgm:spPr/>
    </dgm:pt>
    <dgm:pt modelId="{B5490BEC-48B3-47F9-B8B1-13B2420FC4E0}" type="pres">
      <dgm:prSet presAssocID="{D677EA8A-39C8-4875-A739-BC4D203BA062}" presName="txAndLines1" presStyleCnt="0"/>
      <dgm:spPr/>
    </dgm:pt>
    <dgm:pt modelId="{83976244-2EEB-43C3-B221-162E8C117A79}" type="pres">
      <dgm:prSet presAssocID="{D677EA8A-39C8-4875-A739-BC4D203BA062}" presName="anchor1" presStyleCnt="0"/>
      <dgm:spPr/>
    </dgm:pt>
    <dgm:pt modelId="{A3B1D7C3-5A9B-4A3D-B2F6-3BCB4F0DF87B}" type="pres">
      <dgm:prSet presAssocID="{D677EA8A-39C8-4875-A739-BC4D203BA062}" presName="backup1" presStyleCnt="0"/>
      <dgm:spPr/>
    </dgm:pt>
    <dgm:pt modelId="{4CC25BA7-222B-4C28-8A6D-4CA706F1A395}" type="pres">
      <dgm:prSet presAssocID="{D677EA8A-39C8-4875-A739-BC4D203BA062}" presName="preLine1" presStyleLbl="parChTrans1D1" presStyleIdx="10" presStyleCnt="28"/>
      <dgm:spPr/>
    </dgm:pt>
    <dgm:pt modelId="{90826BA3-708C-481C-9834-F0FCF4D2C400}" type="pres">
      <dgm:prSet presAssocID="{D677EA8A-39C8-4875-A739-BC4D203BA062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5393624-BDFA-4BCE-9C12-E09B4D3F9DBD}" type="pres">
      <dgm:prSet presAssocID="{D677EA8A-39C8-4875-A739-BC4D203BA062}" presName="postLine1" presStyleLbl="parChTrans1D1" presStyleIdx="11" presStyleCnt="28"/>
      <dgm:spPr/>
    </dgm:pt>
    <dgm:pt modelId="{FE49579B-51E1-4F58-B239-D161104C75B2}" type="pres">
      <dgm:prSet presAssocID="{A6E6B837-11EA-4DD7-B3CC-BD7130CA4D23}" presName="spPost1" presStyleCnt="0"/>
      <dgm:spPr/>
    </dgm:pt>
    <dgm:pt modelId="{128F8DB7-9CC1-4203-A13E-7BC509108239}" type="pres">
      <dgm:prSet presAssocID="{17C69540-192D-4775-9A63-FB5D31613711}" presName="parTx2" presStyleLbl="node1" presStyleIdx="1" presStyleCnt="3"/>
      <dgm:spPr/>
      <dgm:t>
        <a:bodyPr/>
        <a:lstStyle/>
        <a:p>
          <a:endParaRPr lang="en-GB"/>
        </a:p>
      </dgm:t>
    </dgm:pt>
    <dgm:pt modelId="{48251663-63CA-4DDC-9D8A-107C3CA1C3F8}" type="pres">
      <dgm:prSet presAssocID="{17C69540-192D-4775-9A63-FB5D31613711}" presName="spPre2" presStyleCnt="0"/>
      <dgm:spPr/>
    </dgm:pt>
    <dgm:pt modelId="{2426787D-3237-4A9E-BC7A-12D274AEB18F}" type="pres">
      <dgm:prSet presAssocID="{17C69540-192D-4775-9A63-FB5D31613711}" presName="chLin2" presStyleCnt="0"/>
      <dgm:spPr/>
    </dgm:pt>
    <dgm:pt modelId="{1C0094EF-32FD-4216-A436-AE678B81CACD}" type="pres">
      <dgm:prSet presAssocID="{56163C5B-860F-4566-81DD-CB72FEB27EF7}" presName="Name45" presStyleLbl="parChTrans1D1" presStyleIdx="12" presStyleCnt="28"/>
      <dgm:spPr/>
    </dgm:pt>
    <dgm:pt modelId="{70D157C8-B234-47C7-AA61-0D4CE9F77A63}" type="pres">
      <dgm:prSet presAssocID="{56163C5B-860F-4566-81DD-CB72FEB27EF7}" presName="Name65" presStyleLbl="parChTrans1D1" presStyleIdx="13" presStyleCnt="28"/>
      <dgm:spPr/>
    </dgm:pt>
    <dgm:pt modelId="{F0C16C61-604D-4C9C-B51E-4ABF6014C851}" type="pres">
      <dgm:prSet presAssocID="{E9ED4EA7-0182-4D6B-A8E3-B194D8742AA0}" presName="txAndLines2" presStyleCnt="0"/>
      <dgm:spPr/>
    </dgm:pt>
    <dgm:pt modelId="{A8EF82EA-FE80-4A72-A4AB-44EE109BFFB5}" type="pres">
      <dgm:prSet presAssocID="{E9ED4EA7-0182-4D6B-A8E3-B194D8742AA0}" presName="anchor2" presStyleCnt="0"/>
      <dgm:spPr/>
    </dgm:pt>
    <dgm:pt modelId="{996F4266-6B91-470E-B27C-E1E089EBC85B}" type="pres">
      <dgm:prSet presAssocID="{E9ED4EA7-0182-4D6B-A8E3-B194D8742AA0}" presName="backup2" presStyleCnt="0"/>
      <dgm:spPr/>
    </dgm:pt>
    <dgm:pt modelId="{B8664A50-75C2-40B4-9A5C-CDD790063CFB}" type="pres">
      <dgm:prSet presAssocID="{E9ED4EA7-0182-4D6B-A8E3-B194D8742AA0}" presName="preLine2" presStyleLbl="parChTrans1D1" presStyleIdx="14" presStyleCnt="28"/>
      <dgm:spPr/>
    </dgm:pt>
    <dgm:pt modelId="{07DA64EB-F6CA-4DC4-8DB0-B2A14B9F53C4}" type="pres">
      <dgm:prSet presAssocID="{E9ED4EA7-0182-4D6B-A8E3-B194D8742AA0}" presName="desTx2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ABC8B9-514B-4A4B-B068-EF414AC34234}" type="pres">
      <dgm:prSet presAssocID="{E9ED4EA7-0182-4D6B-A8E3-B194D8742AA0}" presName="postLine2" presStyleLbl="parChTrans1D1" presStyleIdx="15" presStyleCnt="28"/>
      <dgm:spPr/>
    </dgm:pt>
    <dgm:pt modelId="{7DE4CE6B-8D5D-46C6-81AE-C1CAA4098563}" type="pres">
      <dgm:prSet presAssocID="{A0F7631D-E816-4697-BCD0-94B30B943277}" presName="Name45" presStyleLbl="parChTrans1D1" presStyleIdx="16" presStyleCnt="28"/>
      <dgm:spPr/>
    </dgm:pt>
    <dgm:pt modelId="{9CDD61BB-3035-4681-9450-F33A25D69415}" type="pres">
      <dgm:prSet presAssocID="{A0F7631D-E816-4697-BCD0-94B30B943277}" presName="Name65" presStyleLbl="parChTrans1D1" presStyleIdx="17" presStyleCnt="28"/>
      <dgm:spPr/>
    </dgm:pt>
    <dgm:pt modelId="{77D3D208-34C9-446D-A801-B6FFD8097C83}" type="pres">
      <dgm:prSet presAssocID="{618BA6FF-8D15-4080-B6B2-7DA973ED97C7}" presName="txAndLines2" presStyleCnt="0"/>
      <dgm:spPr/>
    </dgm:pt>
    <dgm:pt modelId="{2DA04319-92D9-4D0D-A2C0-13E91A47E4DE}" type="pres">
      <dgm:prSet presAssocID="{618BA6FF-8D15-4080-B6B2-7DA973ED97C7}" presName="anchor2" presStyleCnt="0"/>
      <dgm:spPr/>
    </dgm:pt>
    <dgm:pt modelId="{33218791-F8BE-4024-AF6C-EC96650ED70D}" type="pres">
      <dgm:prSet presAssocID="{618BA6FF-8D15-4080-B6B2-7DA973ED97C7}" presName="backup2" presStyleCnt="0"/>
      <dgm:spPr/>
    </dgm:pt>
    <dgm:pt modelId="{7D08BDEB-5EAA-4612-B110-21F0AEA529AD}" type="pres">
      <dgm:prSet presAssocID="{618BA6FF-8D15-4080-B6B2-7DA973ED97C7}" presName="preLine2" presStyleLbl="parChTrans1D1" presStyleIdx="18" presStyleCnt="28"/>
      <dgm:spPr/>
    </dgm:pt>
    <dgm:pt modelId="{487A45ED-662F-40C9-92C9-66F6A56CE6C2}" type="pres">
      <dgm:prSet presAssocID="{618BA6FF-8D15-4080-B6B2-7DA973ED97C7}" presName="desTx2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C6BD874-F136-4DC6-8C58-AEC217D0826C}" type="pres">
      <dgm:prSet presAssocID="{618BA6FF-8D15-4080-B6B2-7DA973ED97C7}" presName="postLine2" presStyleLbl="parChTrans1D1" presStyleIdx="19" presStyleCnt="28"/>
      <dgm:spPr/>
    </dgm:pt>
    <dgm:pt modelId="{492498DE-A04A-4CC9-9016-67D2F09652EF}" type="pres">
      <dgm:prSet presAssocID="{289A106E-A4B7-467F-ADFB-DD82D95FBAD1}" presName="Name45" presStyleLbl="parChTrans1D1" presStyleIdx="20" presStyleCnt="28"/>
      <dgm:spPr/>
    </dgm:pt>
    <dgm:pt modelId="{50BFB264-D182-4F48-8CAE-D26CB482038F}" type="pres">
      <dgm:prSet presAssocID="{289A106E-A4B7-467F-ADFB-DD82D95FBAD1}" presName="Name65" presStyleLbl="parChTrans1D1" presStyleIdx="21" presStyleCnt="28"/>
      <dgm:spPr/>
    </dgm:pt>
    <dgm:pt modelId="{C423E736-302E-4066-839D-5F5D0C41BA46}" type="pres">
      <dgm:prSet presAssocID="{F7FECEB1-1E3F-4C77-BEA5-6AF3A23F9EAB}" presName="txAndLines2" presStyleCnt="0"/>
      <dgm:spPr/>
    </dgm:pt>
    <dgm:pt modelId="{88103715-474F-4ED9-900F-F42BB34514A6}" type="pres">
      <dgm:prSet presAssocID="{F7FECEB1-1E3F-4C77-BEA5-6AF3A23F9EAB}" presName="anchor2" presStyleCnt="0"/>
      <dgm:spPr/>
    </dgm:pt>
    <dgm:pt modelId="{6FD3338C-D836-4A1A-8469-3B697B7260F1}" type="pres">
      <dgm:prSet presAssocID="{F7FECEB1-1E3F-4C77-BEA5-6AF3A23F9EAB}" presName="backup2" presStyleCnt="0"/>
      <dgm:spPr/>
    </dgm:pt>
    <dgm:pt modelId="{E46BF744-276A-4E21-989B-7D676A94D4CE}" type="pres">
      <dgm:prSet presAssocID="{F7FECEB1-1E3F-4C77-BEA5-6AF3A23F9EAB}" presName="preLine2" presStyleLbl="parChTrans1D1" presStyleIdx="22" presStyleCnt="28"/>
      <dgm:spPr/>
    </dgm:pt>
    <dgm:pt modelId="{AB4097C4-95DF-4267-BB2F-F6493EB85DBD}" type="pres">
      <dgm:prSet presAssocID="{F7FECEB1-1E3F-4C77-BEA5-6AF3A23F9EAB}" presName="desTx2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0503503-3ABE-40EA-AABA-17AC9C490CA5}" type="pres">
      <dgm:prSet presAssocID="{F7FECEB1-1E3F-4C77-BEA5-6AF3A23F9EAB}" presName="postLine2" presStyleLbl="parChTrans1D1" presStyleIdx="23" presStyleCnt="28"/>
      <dgm:spPr/>
    </dgm:pt>
    <dgm:pt modelId="{50A7F081-F43F-4C24-9C90-715EE5012172}" type="pres">
      <dgm:prSet presAssocID="{C2396E07-AF53-4D05-97CF-A39B694D86F6}" presName="Name45" presStyleLbl="parChTrans1D1" presStyleIdx="24" presStyleCnt="28"/>
      <dgm:spPr/>
    </dgm:pt>
    <dgm:pt modelId="{E6DC342F-2D52-4EF3-B811-9EF4E8D9EDB3}" type="pres">
      <dgm:prSet presAssocID="{C2396E07-AF53-4D05-97CF-A39B694D86F6}" presName="Name65" presStyleLbl="parChTrans1D1" presStyleIdx="25" presStyleCnt="28"/>
      <dgm:spPr/>
    </dgm:pt>
    <dgm:pt modelId="{681CC26D-3415-4656-84A7-55BBD04EECB5}" type="pres">
      <dgm:prSet presAssocID="{DE06162A-1FC8-45AA-B795-42A1D447450C}" presName="txAndLines2" presStyleCnt="0"/>
      <dgm:spPr/>
    </dgm:pt>
    <dgm:pt modelId="{ED043E09-9B17-4391-895F-CA504B8E650C}" type="pres">
      <dgm:prSet presAssocID="{DE06162A-1FC8-45AA-B795-42A1D447450C}" presName="anchor2" presStyleCnt="0"/>
      <dgm:spPr/>
    </dgm:pt>
    <dgm:pt modelId="{4B60BF4D-78D4-4FBE-9FBD-F6172744A43E}" type="pres">
      <dgm:prSet presAssocID="{DE06162A-1FC8-45AA-B795-42A1D447450C}" presName="backup2" presStyleCnt="0"/>
      <dgm:spPr/>
    </dgm:pt>
    <dgm:pt modelId="{B11C6F67-D314-430B-BC4F-74802F278CE6}" type="pres">
      <dgm:prSet presAssocID="{DE06162A-1FC8-45AA-B795-42A1D447450C}" presName="preLine2" presStyleLbl="parChTrans1D1" presStyleIdx="26" presStyleCnt="28"/>
      <dgm:spPr/>
    </dgm:pt>
    <dgm:pt modelId="{7FB49A00-0CEE-4F90-BEA3-39BAD2DFC728}" type="pres">
      <dgm:prSet presAssocID="{DE06162A-1FC8-45AA-B795-42A1D447450C}" presName="desTx2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8FECA60-BFBD-4EE1-BBB7-D03D76DEE9CA}" type="pres">
      <dgm:prSet presAssocID="{DE06162A-1FC8-45AA-B795-42A1D447450C}" presName="postLine2" presStyleLbl="parChTrans1D1" presStyleIdx="27" presStyleCnt="28"/>
      <dgm:spPr/>
    </dgm:pt>
    <dgm:pt modelId="{D642E045-3D7F-4CB3-8C5B-D9D5D8B312B2}" type="pres">
      <dgm:prSet presAssocID="{17C69540-192D-4775-9A63-FB5D31613711}" presName="spPost2" presStyleCnt="0"/>
      <dgm:spPr/>
    </dgm:pt>
    <dgm:pt modelId="{B9195CCF-90BE-4A2A-8244-5045C183B7BF}" type="pres">
      <dgm:prSet presAssocID="{4626490C-287B-421C-98D8-24E54AB5DC6A}" presName="parTx3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D0C9E120-863C-42BC-A95A-9A01D7E71F93}" type="presOf" srcId="{618BA6FF-8D15-4080-B6B2-7DA973ED97C7}" destId="{487A45ED-662F-40C9-92C9-66F6A56CE6C2}" srcOrd="0" destOrd="0" presId="urn:microsoft.com/office/officeart/2009/3/layout/SubStepProcess"/>
    <dgm:cxn modelId="{CB09422E-404A-4F5E-BA7B-E2066312169C}" srcId="{17C69540-192D-4775-9A63-FB5D31613711}" destId="{E9ED4EA7-0182-4D6B-A8E3-B194D8742AA0}" srcOrd="0" destOrd="0" parTransId="{56163C5B-860F-4566-81DD-CB72FEB27EF7}" sibTransId="{1A4DC0F8-C651-421B-80F2-8B6DB99344AA}"/>
    <dgm:cxn modelId="{5A54CCA2-0386-4CE6-B7E2-1B2D2B444FE3}" type="presOf" srcId="{E9ED4EA7-0182-4D6B-A8E3-B194D8742AA0}" destId="{07DA64EB-F6CA-4DC4-8DB0-B2A14B9F53C4}" srcOrd="0" destOrd="0" presId="urn:microsoft.com/office/officeart/2009/3/layout/SubStepProcess"/>
    <dgm:cxn modelId="{F6D38B60-684A-448D-B127-90711C694552}" srcId="{95F7F20A-7573-45E6-8A23-315315286147}" destId="{4626490C-287B-421C-98D8-24E54AB5DC6A}" srcOrd="2" destOrd="0" parTransId="{D30F3016-9750-49A0-BA4D-E6EC533076AA}" sibTransId="{8DB97F64-2112-4ED9-A338-C5A041C53CB0}"/>
    <dgm:cxn modelId="{03CED09D-1A73-4D56-83E0-1659C1B4F5C6}" type="presOf" srcId="{D677EA8A-39C8-4875-A739-BC4D203BA062}" destId="{90826BA3-708C-481C-9834-F0FCF4D2C400}" srcOrd="0" destOrd="0" presId="urn:microsoft.com/office/officeart/2009/3/layout/SubStepProcess"/>
    <dgm:cxn modelId="{75C3C493-127E-4169-ADE0-E328CE501C90}" srcId="{95F7F20A-7573-45E6-8A23-315315286147}" destId="{A6E6B837-11EA-4DD7-B3CC-BD7130CA4D23}" srcOrd="0" destOrd="0" parTransId="{F35038DA-D9A5-40AD-90A8-7F4B293676AC}" sibTransId="{C40014E3-93B8-44F8-9917-D21BD11697BC}"/>
    <dgm:cxn modelId="{8D4A40B0-F598-46F5-8631-EA81B92DC7B9}" srcId="{A6E6B837-11EA-4DD7-B3CC-BD7130CA4D23}" destId="{D677EA8A-39C8-4875-A739-BC4D203BA062}" srcOrd="2" destOrd="0" parTransId="{F11D2446-B974-41D7-A136-78DFDB9F9267}" sibTransId="{ADD2E9FE-CC73-4776-9534-5DC05B72049D}"/>
    <dgm:cxn modelId="{AA8E5606-AE0E-49C6-8174-CE2CBBA2D50D}" type="presOf" srcId="{B44926C7-9712-4136-A797-93CEC541415E}" destId="{4D9E6C93-1656-480B-A43B-84B025A8F885}" srcOrd="0" destOrd="0" presId="urn:microsoft.com/office/officeart/2009/3/layout/SubStepProcess"/>
    <dgm:cxn modelId="{DE5F5DCA-EC2B-4317-BD38-AA4F74075A0B}" srcId="{A6E6B837-11EA-4DD7-B3CC-BD7130CA4D23}" destId="{5BED0F4B-8222-40DC-BFC6-8FC44C91B1B9}" srcOrd="1" destOrd="0" parTransId="{6B90D0C7-DC4D-4D36-B786-E5BD26B92F81}" sibTransId="{171FB558-4592-405B-AB51-BF49A7C14573}"/>
    <dgm:cxn modelId="{85A3D795-E64F-4CE9-A648-2527DC8EB840}" type="presOf" srcId="{DE06162A-1FC8-45AA-B795-42A1D447450C}" destId="{7FB49A00-0CEE-4F90-BEA3-39BAD2DFC728}" srcOrd="0" destOrd="0" presId="urn:microsoft.com/office/officeart/2009/3/layout/SubStepProcess"/>
    <dgm:cxn modelId="{63A62BE3-FE83-42DE-8854-C2C213DEEA04}" type="presOf" srcId="{F7FECEB1-1E3F-4C77-BEA5-6AF3A23F9EAB}" destId="{AB4097C4-95DF-4267-BB2F-F6493EB85DBD}" srcOrd="0" destOrd="0" presId="urn:microsoft.com/office/officeart/2009/3/layout/SubStepProcess"/>
    <dgm:cxn modelId="{E27E3B1B-47EE-4F4C-B6A2-010C48D9A761}" type="presOf" srcId="{95F7F20A-7573-45E6-8A23-315315286147}" destId="{3CD5C338-6B35-458B-A3A4-11E7FDA8416A}" srcOrd="0" destOrd="0" presId="urn:microsoft.com/office/officeart/2009/3/layout/SubStepProcess"/>
    <dgm:cxn modelId="{B5F637D6-9D47-43AB-B83D-DA11E9B721D6}" type="presOf" srcId="{5BED0F4B-8222-40DC-BFC6-8FC44C91B1B9}" destId="{0EA0831E-A20F-4ABA-8A33-388EED2A810D}" srcOrd="0" destOrd="0" presId="urn:microsoft.com/office/officeart/2009/3/layout/SubStepProcess"/>
    <dgm:cxn modelId="{03291B77-77CB-4205-8269-EE60F0253988}" type="presOf" srcId="{A6E6B837-11EA-4DD7-B3CC-BD7130CA4D23}" destId="{DF7C10D6-C99F-4F06-A318-57F0195A7FBC}" srcOrd="0" destOrd="0" presId="urn:microsoft.com/office/officeart/2009/3/layout/SubStepProcess"/>
    <dgm:cxn modelId="{CAC4B969-D834-4127-9538-B1ED427723C8}" srcId="{95F7F20A-7573-45E6-8A23-315315286147}" destId="{17C69540-192D-4775-9A63-FB5D31613711}" srcOrd="1" destOrd="0" parTransId="{7E91C45A-3868-42E6-B401-6F73DEFB9726}" sibTransId="{7CBF034E-E2B2-4B1E-9094-F69E9C76D6BF}"/>
    <dgm:cxn modelId="{077BDA3A-1357-4D4C-8731-12BCC0ECC626}" type="presOf" srcId="{17C69540-192D-4775-9A63-FB5D31613711}" destId="{128F8DB7-9CC1-4203-A13E-7BC509108239}" srcOrd="0" destOrd="0" presId="urn:microsoft.com/office/officeart/2009/3/layout/SubStepProcess"/>
    <dgm:cxn modelId="{90F27AC3-5EC5-4AA5-94BC-2786A4A18FFF}" srcId="{17C69540-192D-4775-9A63-FB5D31613711}" destId="{DE06162A-1FC8-45AA-B795-42A1D447450C}" srcOrd="3" destOrd="0" parTransId="{C2396E07-AF53-4D05-97CF-A39B694D86F6}" sibTransId="{3D7D3802-A4F3-4426-834B-93FF78C6ED97}"/>
    <dgm:cxn modelId="{3E8053E3-F256-4ABB-B323-08F3E91D965C}" srcId="{17C69540-192D-4775-9A63-FB5D31613711}" destId="{F7FECEB1-1E3F-4C77-BEA5-6AF3A23F9EAB}" srcOrd="2" destOrd="0" parTransId="{289A106E-A4B7-467F-ADFB-DD82D95FBAD1}" sibTransId="{07478799-45C3-4D33-9B8F-5072FFD63395}"/>
    <dgm:cxn modelId="{619F783E-86AC-4317-B5B0-F6D32C2D47F8}" type="presOf" srcId="{4626490C-287B-421C-98D8-24E54AB5DC6A}" destId="{B9195CCF-90BE-4A2A-8244-5045C183B7BF}" srcOrd="0" destOrd="0" presId="urn:microsoft.com/office/officeart/2009/3/layout/SubStepProcess"/>
    <dgm:cxn modelId="{FF6A312D-DD40-42B3-B0BC-42887A20B257}" srcId="{A6E6B837-11EA-4DD7-B3CC-BD7130CA4D23}" destId="{B44926C7-9712-4136-A797-93CEC541415E}" srcOrd="0" destOrd="0" parTransId="{4307553B-058E-4B00-8F5E-19BC8EC8B71D}" sibTransId="{0B6E0325-DC8D-4161-B783-7157817D6F7F}"/>
    <dgm:cxn modelId="{4F6B21D4-39F1-49B5-B735-B766F661FC21}" srcId="{17C69540-192D-4775-9A63-FB5D31613711}" destId="{618BA6FF-8D15-4080-B6B2-7DA973ED97C7}" srcOrd="1" destOrd="0" parTransId="{A0F7631D-E816-4697-BCD0-94B30B943277}" sibTransId="{E78891A7-A48C-492D-A7E9-6A9D000A3911}"/>
    <dgm:cxn modelId="{03E2ACAB-5B46-40C5-8E5D-33160B642ABD}" type="presParOf" srcId="{3CD5C338-6B35-458B-A3A4-11E7FDA8416A}" destId="{DF7C10D6-C99F-4F06-A318-57F0195A7FBC}" srcOrd="0" destOrd="0" presId="urn:microsoft.com/office/officeart/2009/3/layout/SubStepProcess"/>
    <dgm:cxn modelId="{9019EB28-0DED-484F-A96A-B218E0FB7A64}" type="presParOf" srcId="{3CD5C338-6B35-458B-A3A4-11E7FDA8416A}" destId="{F4913B36-6879-404B-899B-9BB6EC76AE26}" srcOrd="1" destOrd="0" presId="urn:microsoft.com/office/officeart/2009/3/layout/SubStepProcess"/>
    <dgm:cxn modelId="{6F381D19-A59A-4C7D-8CD6-008964155AD0}" type="presParOf" srcId="{3CD5C338-6B35-458B-A3A4-11E7FDA8416A}" destId="{4B33719F-C87C-4FA2-83C5-345B4CFFF891}" srcOrd="2" destOrd="0" presId="urn:microsoft.com/office/officeart/2009/3/layout/SubStepProcess"/>
    <dgm:cxn modelId="{825287DB-475F-4532-A497-11E947DEC2C0}" type="presParOf" srcId="{4B33719F-C87C-4FA2-83C5-345B4CFFF891}" destId="{06076C43-DE27-4DCA-8BA8-1BE421961061}" srcOrd="0" destOrd="0" presId="urn:microsoft.com/office/officeart/2009/3/layout/SubStepProcess"/>
    <dgm:cxn modelId="{A4BE767A-D910-4F63-9B30-724D0EF5B646}" type="presParOf" srcId="{4B33719F-C87C-4FA2-83C5-345B4CFFF891}" destId="{0BA3357F-14D1-47AB-B764-6997898B9E06}" srcOrd="1" destOrd="0" presId="urn:microsoft.com/office/officeart/2009/3/layout/SubStepProcess"/>
    <dgm:cxn modelId="{DD2BD49C-17C4-4345-8EB1-CB62EC7CF06A}" type="presParOf" srcId="{4B33719F-C87C-4FA2-83C5-345B4CFFF891}" destId="{7D581BAF-FCB7-45FE-A5CB-1CBD70A0A88B}" srcOrd="2" destOrd="0" presId="urn:microsoft.com/office/officeart/2009/3/layout/SubStepProcess"/>
    <dgm:cxn modelId="{589CEE7A-581A-499F-9108-8FC584EAE2AC}" type="presParOf" srcId="{7D581BAF-FCB7-45FE-A5CB-1CBD70A0A88B}" destId="{412F0262-2D59-4401-89C9-BD125772FC49}" srcOrd="0" destOrd="0" presId="urn:microsoft.com/office/officeart/2009/3/layout/SubStepProcess"/>
    <dgm:cxn modelId="{B6CA1D85-A929-4AB5-B864-1D7AC6A09817}" type="presParOf" srcId="{7D581BAF-FCB7-45FE-A5CB-1CBD70A0A88B}" destId="{F873AF5F-5E56-4A95-B77D-8EB9360AF355}" srcOrd="1" destOrd="0" presId="urn:microsoft.com/office/officeart/2009/3/layout/SubStepProcess"/>
    <dgm:cxn modelId="{F6D530CA-CAF5-4A67-96C7-7142DCD17167}" type="presParOf" srcId="{7D581BAF-FCB7-45FE-A5CB-1CBD70A0A88B}" destId="{527D0D5C-012A-4416-B169-3F4002C6B50C}" srcOrd="2" destOrd="0" presId="urn:microsoft.com/office/officeart/2009/3/layout/SubStepProcess"/>
    <dgm:cxn modelId="{BAE867E7-3A70-4FF2-B848-86938251C2F2}" type="presParOf" srcId="{7D581BAF-FCB7-45FE-A5CB-1CBD70A0A88B}" destId="{4D9E6C93-1656-480B-A43B-84B025A8F885}" srcOrd="3" destOrd="0" presId="urn:microsoft.com/office/officeart/2009/3/layout/SubStepProcess"/>
    <dgm:cxn modelId="{304B3FBA-343A-4C21-BADD-04279A3F791B}" type="presParOf" srcId="{7D581BAF-FCB7-45FE-A5CB-1CBD70A0A88B}" destId="{5B11AE6D-D792-41DC-A830-2980562BE2FA}" srcOrd="4" destOrd="0" presId="urn:microsoft.com/office/officeart/2009/3/layout/SubStepProcess"/>
    <dgm:cxn modelId="{B8505359-2A36-4F47-B1CC-E5FE6920D2BB}" type="presParOf" srcId="{4B33719F-C87C-4FA2-83C5-345B4CFFF891}" destId="{CD005C79-0553-4FA9-B387-F841A5657AC2}" srcOrd="3" destOrd="0" presId="urn:microsoft.com/office/officeart/2009/3/layout/SubStepProcess"/>
    <dgm:cxn modelId="{885964C2-F8DB-42EB-9EBA-13BBF526AF05}" type="presParOf" srcId="{4B33719F-C87C-4FA2-83C5-345B4CFFF891}" destId="{315776E9-F435-419C-8976-3BF0A5A70D13}" srcOrd="4" destOrd="0" presId="urn:microsoft.com/office/officeart/2009/3/layout/SubStepProcess"/>
    <dgm:cxn modelId="{B2605D53-788C-4420-91DC-AB248DDBB89A}" type="presParOf" srcId="{4B33719F-C87C-4FA2-83C5-345B4CFFF891}" destId="{A9056F30-B59F-4732-8029-C9C0D57561E7}" srcOrd="5" destOrd="0" presId="urn:microsoft.com/office/officeart/2009/3/layout/SubStepProcess"/>
    <dgm:cxn modelId="{D2AFE82B-FD4E-4E4E-B3E2-FC369407933B}" type="presParOf" srcId="{A9056F30-B59F-4732-8029-C9C0D57561E7}" destId="{D7984EA1-F636-4DE2-AB2C-F4FBFBFD2B06}" srcOrd="0" destOrd="0" presId="urn:microsoft.com/office/officeart/2009/3/layout/SubStepProcess"/>
    <dgm:cxn modelId="{4E3BFEB4-B251-473C-873C-ADDA82043B95}" type="presParOf" srcId="{A9056F30-B59F-4732-8029-C9C0D57561E7}" destId="{B372F92F-2192-46BE-B2DC-3624A1567B32}" srcOrd="1" destOrd="0" presId="urn:microsoft.com/office/officeart/2009/3/layout/SubStepProcess"/>
    <dgm:cxn modelId="{94EB3D95-8215-40DB-93A9-181210366D05}" type="presParOf" srcId="{A9056F30-B59F-4732-8029-C9C0D57561E7}" destId="{743DAD77-28E3-4BE2-94BB-645EDCF2CCE0}" srcOrd="2" destOrd="0" presId="urn:microsoft.com/office/officeart/2009/3/layout/SubStepProcess"/>
    <dgm:cxn modelId="{AF48EBB5-4C9D-4C68-8159-897AD848D847}" type="presParOf" srcId="{A9056F30-B59F-4732-8029-C9C0D57561E7}" destId="{0EA0831E-A20F-4ABA-8A33-388EED2A810D}" srcOrd="3" destOrd="0" presId="urn:microsoft.com/office/officeart/2009/3/layout/SubStepProcess"/>
    <dgm:cxn modelId="{A85B102E-7B40-4AC5-969C-C43640F5007E}" type="presParOf" srcId="{A9056F30-B59F-4732-8029-C9C0D57561E7}" destId="{38F56029-FC1E-456C-8D7C-EB8BF216E5D2}" srcOrd="4" destOrd="0" presId="urn:microsoft.com/office/officeart/2009/3/layout/SubStepProcess"/>
    <dgm:cxn modelId="{77EB3F93-877A-4625-867B-BC767B93D8E2}" type="presParOf" srcId="{4B33719F-C87C-4FA2-83C5-345B4CFFF891}" destId="{8F79C1B0-4DE1-4F45-A92F-FAE5658BBC45}" srcOrd="6" destOrd="0" presId="urn:microsoft.com/office/officeart/2009/3/layout/SubStepProcess"/>
    <dgm:cxn modelId="{41502FC9-80CE-419C-9398-EC8AD218AF52}" type="presParOf" srcId="{4B33719F-C87C-4FA2-83C5-345B4CFFF891}" destId="{7BC99071-CF79-4CC1-9959-9DABBE1D3477}" srcOrd="7" destOrd="0" presId="urn:microsoft.com/office/officeart/2009/3/layout/SubStepProcess"/>
    <dgm:cxn modelId="{390F697B-5577-4A9F-8469-3B4B07769B68}" type="presParOf" srcId="{4B33719F-C87C-4FA2-83C5-345B4CFFF891}" destId="{B5490BEC-48B3-47F9-B8B1-13B2420FC4E0}" srcOrd="8" destOrd="0" presId="urn:microsoft.com/office/officeart/2009/3/layout/SubStepProcess"/>
    <dgm:cxn modelId="{9B73B2C0-D15B-466B-AB42-9FD457012140}" type="presParOf" srcId="{B5490BEC-48B3-47F9-B8B1-13B2420FC4E0}" destId="{83976244-2EEB-43C3-B221-162E8C117A79}" srcOrd="0" destOrd="0" presId="urn:microsoft.com/office/officeart/2009/3/layout/SubStepProcess"/>
    <dgm:cxn modelId="{7400AD33-9DB5-4F7E-9DF6-CAAD8A95E496}" type="presParOf" srcId="{B5490BEC-48B3-47F9-B8B1-13B2420FC4E0}" destId="{A3B1D7C3-5A9B-4A3D-B2F6-3BCB4F0DF87B}" srcOrd="1" destOrd="0" presId="urn:microsoft.com/office/officeart/2009/3/layout/SubStepProcess"/>
    <dgm:cxn modelId="{3ADEA872-0BCE-403A-A5D0-090593B2E01F}" type="presParOf" srcId="{B5490BEC-48B3-47F9-B8B1-13B2420FC4E0}" destId="{4CC25BA7-222B-4C28-8A6D-4CA706F1A395}" srcOrd="2" destOrd="0" presId="urn:microsoft.com/office/officeart/2009/3/layout/SubStepProcess"/>
    <dgm:cxn modelId="{1F137F76-D268-41B0-8047-E20D5A0FACFB}" type="presParOf" srcId="{B5490BEC-48B3-47F9-B8B1-13B2420FC4E0}" destId="{90826BA3-708C-481C-9834-F0FCF4D2C400}" srcOrd="3" destOrd="0" presId="urn:microsoft.com/office/officeart/2009/3/layout/SubStepProcess"/>
    <dgm:cxn modelId="{D35396F0-7C96-4CAB-9A2B-CFFD37323F5D}" type="presParOf" srcId="{B5490BEC-48B3-47F9-B8B1-13B2420FC4E0}" destId="{65393624-BDFA-4BCE-9C12-E09B4D3F9DBD}" srcOrd="4" destOrd="0" presId="urn:microsoft.com/office/officeart/2009/3/layout/SubStepProcess"/>
    <dgm:cxn modelId="{D22A5B6A-38A9-4668-AC80-2E9998A8A257}" type="presParOf" srcId="{3CD5C338-6B35-458B-A3A4-11E7FDA8416A}" destId="{FE49579B-51E1-4F58-B239-D161104C75B2}" srcOrd="3" destOrd="0" presId="urn:microsoft.com/office/officeart/2009/3/layout/SubStepProcess"/>
    <dgm:cxn modelId="{CEAB6970-3C09-4217-840C-C311E64C791B}" type="presParOf" srcId="{3CD5C338-6B35-458B-A3A4-11E7FDA8416A}" destId="{128F8DB7-9CC1-4203-A13E-7BC509108239}" srcOrd="4" destOrd="0" presId="urn:microsoft.com/office/officeart/2009/3/layout/SubStepProcess"/>
    <dgm:cxn modelId="{EE8BBEE7-5D5B-49A0-8864-9A0292109471}" type="presParOf" srcId="{3CD5C338-6B35-458B-A3A4-11E7FDA8416A}" destId="{48251663-63CA-4DDC-9D8A-107C3CA1C3F8}" srcOrd="5" destOrd="0" presId="urn:microsoft.com/office/officeart/2009/3/layout/SubStepProcess"/>
    <dgm:cxn modelId="{CD19EA64-52EB-48C1-9A4F-AE75ADFC5023}" type="presParOf" srcId="{3CD5C338-6B35-458B-A3A4-11E7FDA8416A}" destId="{2426787D-3237-4A9E-BC7A-12D274AEB18F}" srcOrd="6" destOrd="0" presId="urn:microsoft.com/office/officeart/2009/3/layout/SubStepProcess"/>
    <dgm:cxn modelId="{2FE7773F-47DE-44A9-8EB5-17793C054826}" type="presParOf" srcId="{2426787D-3237-4A9E-BC7A-12D274AEB18F}" destId="{1C0094EF-32FD-4216-A436-AE678B81CACD}" srcOrd="0" destOrd="0" presId="urn:microsoft.com/office/officeart/2009/3/layout/SubStepProcess"/>
    <dgm:cxn modelId="{F941773C-C72E-4DF2-9668-8C902366ECB6}" type="presParOf" srcId="{2426787D-3237-4A9E-BC7A-12D274AEB18F}" destId="{70D157C8-B234-47C7-AA61-0D4CE9F77A63}" srcOrd="1" destOrd="0" presId="urn:microsoft.com/office/officeart/2009/3/layout/SubStepProcess"/>
    <dgm:cxn modelId="{DD80A160-5C6A-497F-88E9-C5F22C4058E0}" type="presParOf" srcId="{2426787D-3237-4A9E-BC7A-12D274AEB18F}" destId="{F0C16C61-604D-4C9C-B51E-4ABF6014C851}" srcOrd="2" destOrd="0" presId="urn:microsoft.com/office/officeart/2009/3/layout/SubStepProcess"/>
    <dgm:cxn modelId="{B849DCD6-68CF-407B-8025-2AC13A1B7396}" type="presParOf" srcId="{F0C16C61-604D-4C9C-B51E-4ABF6014C851}" destId="{A8EF82EA-FE80-4A72-A4AB-44EE109BFFB5}" srcOrd="0" destOrd="0" presId="urn:microsoft.com/office/officeart/2009/3/layout/SubStepProcess"/>
    <dgm:cxn modelId="{95F25CAA-7A08-42F0-BB53-936025176967}" type="presParOf" srcId="{F0C16C61-604D-4C9C-B51E-4ABF6014C851}" destId="{996F4266-6B91-470E-B27C-E1E089EBC85B}" srcOrd="1" destOrd="0" presId="urn:microsoft.com/office/officeart/2009/3/layout/SubStepProcess"/>
    <dgm:cxn modelId="{05BF142D-3535-446B-BDB8-24D10C77431F}" type="presParOf" srcId="{F0C16C61-604D-4C9C-B51E-4ABF6014C851}" destId="{B8664A50-75C2-40B4-9A5C-CDD790063CFB}" srcOrd="2" destOrd="0" presId="urn:microsoft.com/office/officeart/2009/3/layout/SubStepProcess"/>
    <dgm:cxn modelId="{16468ED5-35BE-4065-8144-C7E9346D8996}" type="presParOf" srcId="{F0C16C61-604D-4C9C-B51E-4ABF6014C851}" destId="{07DA64EB-F6CA-4DC4-8DB0-B2A14B9F53C4}" srcOrd="3" destOrd="0" presId="urn:microsoft.com/office/officeart/2009/3/layout/SubStepProcess"/>
    <dgm:cxn modelId="{534A60A2-2793-4E8B-8DEB-3041F5F82347}" type="presParOf" srcId="{F0C16C61-604D-4C9C-B51E-4ABF6014C851}" destId="{CBABC8B9-514B-4A4B-B068-EF414AC34234}" srcOrd="4" destOrd="0" presId="urn:microsoft.com/office/officeart/2009/3/layout/SubStepProcess"/>
    <dgm:cxn modelId="{B3EF75C2-45CD-498E-AB01-729471F96647}" type="presParOf" srcId="{2426787D-3237-4A9E-BC7A-12D274AEB18F}" destId="{7DE4CE6B-8D5D-46C6-81AE-C1CAA4098563}" srcOrd="3" destOrd="0" presId="urn:microsoft.com/office/officeart/2009/3/layout/SubStepProcess"/>
    <dgm:cxn modelId="{B4A3359B-BFF9-4F17-8938-B84C9D320EC3}" type="presParOf" srcId="{2426787D-3237-4A9E-BC7A-12D274AEB18F}" destId="{9CDD61BB-3035-4681-9450-F33A25D69415}" srcOrd="4" destOrd="0" presId="urn:microsoft.com/office/officeart/2009/3/layout/SubStepProcess"/>
    <dgm:cxn modelId="{516EA61A-8FE9-4C33-93B4-D06C969F6719}" type="presParOf" srcId="{2426787D-3237-4A9E-BC7A-12D274AEB18F}" destId="{77D3D208-34C9-446D-A801-B6FFD8097C83}" srcOrd="5" destOrd="0" presId="urn:microsoft.com/office/officeart/2009/3/layout/SubStepProcess"/>
    <dgm:cxn modelId="{E9B8101F-C876-4D43-A37A-6265B502E526}" type="presParOf" srcId="{77D3D208-34C9-446D-A801-B6FFD8097C83}" destId="{2DA04319-92D9-4D0D-A2C0-13E91A47E4DE}" srcOrd="0" destOrd="0" presId="urn:microsoft.com/office/officeart/2009/3/layout/SubStepProcess"/>
    <dgm:cxn modelId="{3B57E275-7485-464F-94D8-F468C639FA92}" type="presParOf" srcId="{77D3D208-34C9-446D-A801-B6FFD8097C83}" destId="{33218791-F8BE-4024-AF6C-EC96650ED70D}" srcOrd="1" destOrd="0" presId="urn:microsoft.com/office/officeart/2009/3/layout/SubStepProcess"/>
    <dgm:cxn modelId="{2A14E427-4C98-4CEA-A676-2B0F28658796}" type="presParOf" srcId="{77D3D208-34C9-446D-A801-B6FFD8097C83}" destId="{7D08BDEB-5EAA-4612-B110-21F0AEA529AD}" srcOrd="2" destOrd="0" presId="urn:microsoft.com/office/officeart/2009/3/layout/SubStepProcess"/>
    <dgm:cxn modelId="{BD059444-04E4-408C-AB24-2D6394AF3471}" type="presParOf" srcId="{77D3D208-34C9-446D-A801-B6FFD8097C83}" destId="{487A45ED-662F-40C9-92C9-66F6A56CE6C2}" srcOrd="3" destOrd="0" presId="urn:microsoft.com/office/officeart/2009/3/layout/SubStepProcess"/>
    <dgm:cxn modelId="{E2853ABA-2917-4BCD-988B-BA8E9DC0A1BA}" type="presParOf" srcId="{77D3D208-34C9-446D-A801-B6FFD8097C83}" destId="{9C6BD874-F136-4DC6-8C58-AEC217D0826C}" srcOrd="4" destOrd="0" presId="urn:microsoft.com/office/officeart/2009/3/layout/SubStepProcess"/>
    <dgm:cxn modelId="{C1DD7091-E012-404D-9512-5D5484E80241}" type="presParOf" srcId="{2426787D-3237-4A9E-BC7A-12D274AEB18F}" destId="{492498DE-A04A-4CC9-9016-67D2F09652EF}" srcOrd="6" destOrd="0" presId="urn:microsoft.com/office/officeart/2009/3/layout/SubStepProcess"/>
    <dgm:cxn modelId="{DAA08674-F0E9-4CFE-92A0-07B88356E434}" type="presParOf" srcId="{2426787D-3237-4A9E-BC7A-12D274AEB18F}" destId="{50BFB264-D182-4F48-8CAE-D26CB482038F}" srcOrd="7" destOrd="0" presId="urn:microsoft.com/office/officeart/2009/3/layout/SubStepProcess"/>
    <dgm:cxn modelId="{2651DC35-2EBE-4A54-8E3D-7834C8700266}" type="presParOf" srcId="{2426787D-3237-4A9E-BC7A-12D274AEB18F}" destId="{C423E736-302E-4066-839D-5F5D0C41BA46}" srcOrd="8" destOrd="0" presId="urn:microsoft.com/office/officeart/2009/3/layout/SubStepProcess"/>
    <dgm:cxn modelId="{45E1F146-2C31-4B62-947A-8D3B528A77F0}" type="presParOf" srcId="{C423E736-302E-4066-839D-5F5D0C41BA46}" destId="{88103715-474F-4ED9-900F-F42BB34514A6}" srcOrd="0" destOrd="0" presId="urn:microsoft.com/office/officeart/2009/3/layout/SubStepProcess"/>
    <dgm:cxn modelId="{8D4B52EE-72A3-45F7-8BBB-DF9A3F644C6A}" type="presParOf" srcId="{C423E736-302E-4066-839D-5F5D0C41BA46}" destId="{6FD3338C-D836-4A1A-8469-3B697B7260F1}" srcOrd="1" destOrd="0" presId="urn:microsoft.com/office/officeart/2009/3/layout/SubStepProcess"/>
    <dgm:cxn modelId="{62CC4137-BB4E-4A62-A459-E94203E9ACC1}" type="presParOf" srcId="{C423E736-302E-4066-839D-5F5D0C41BA46}" destId="{E46BF744-276A-4E21-989B-7D676A94D4CE}" srcOrd="2" destOrd="0" presId="urn:microsoft.com/office/officeart/2009/3/layout/SubStepProcess"/>
    <dgm:cxn modelId="{078F9294-153D-4F8D-BB5B-BC68F965ED44}" type="presParOf" srcId="{C423E736-302E-4066-839D-5F5D0C41BA46}" destId="{AB4097C4-95DF-4267-BB2F-F6493EB85DBD}" srcOrd="3" destOrd="0" presId="urn:microsoft.com/office/officeart/2009/3/layout/SubStepProcess"/>
    <dgm:cxn modelId="{A6B844F7-5EDE-443F-B8ED-924B363382DC}" type="presParOf" srcId="{C423E736-302E-4066-839D-5F5D0C41BA46}" destId="{C0503503-3ABE-40EA-AABA-17AC9C490CA5}" srcOrd="4" destOrd="0" presId="urn:microsoft.com/office/officeart/2009/3/layout/SubStepProcess"/>
    <dgm:cxn modelId="{C67E1398-77E6-476B-934A-77B2E07BC791}" type="presParOf" srcId="{2426787D-3237-4A9E-BC7A-12D274AEB18F}" destId="{50A7F081-F43F-4C24-9C90-715EE5012172}" srcOrd="9" destOrd="0" presId="urn:microsoft.com/office/officeart/2009/3/layout/SubStepProcess"/>
    <dgm:cxn modelId="{E30B2FEB-0193-4CEE-8334-05C259E463E2}" type="presParOf" srcId="{2426787D-3237-4A9E-BC7A-12D274AEB18F}" destId="{E6DC342F-2D52-4EF3-B811-9EF4E8D9EDB3}" srcOrd="10" destOrd="0" presId="urn:microsoft.com/office/officeart/2009/3/layout/SubStepProcess"/>
    <dgm:cxn modelId="{B6893BD5-C149-48C2-AD90-BE479B1A5A0C}" type="presParOf" srcId="{2426787D-3237-4A9E-BC7A-12D274AEB18F}" destId="{681CC26D-3415-4656-84A7-55BBD04EECB5}" srcOrd="11" destOrd="0" presId="urn:microsoft.com/office/officeart/2009/3/layout/SubStepProcess"/>
    <dgm:cxn modelId="{91E7AE01-45C2-488B-AE46-388A11F4EBC8}" type="presParOf" srcId="{681CC26D-3415-4656-84A7-55BBD04EECB5}" destId="{ED043E09-9B17-4391-895F-CA504B8E650C}" srcOrd="0" destOrd="0" presId="urn:microsoft.com/office/officeart/2009/3/layout/SubStepProcess"/>
    <dgm:cxn modelId="{F6BCE5F6-DBB4-4D66-8D56-65FA5CC42CB8}" type="presParOf" srcId="{681CC26D-3415-4656-84A7-55BBD04EECB5}" destId="{4B60BF4D-78D4-4FBE-9FBD-F6172744A43E}" srcOrd="1" destOrd="0" presId="urn:microsoft.com/office/officeart/2009/3/layout/SubStepProcess"/>
    <dgm:cxn modelId="{473DE8EE-448A-45F6-BA95-F077D8CE2FBA}" type="presParOf" srcId="{681CC26D-3415-4656-84A7-55BBD04EECB5}" destId="{B11C6F67-D314-430B-BC4F-74802F278CE6}" srcOrd="2" destOrd="0" presId="urn:microsoft.com/office/officeart/2009/3/layout/SubStepProcess"/>
    <dgm:cxn modelId="{21A7A5DF-55A1-4190-A065-C313B9BA45C6}" type="presParOf" srcId="{681CC26D-3415-4656-84A7-55BBD04EECB5}" destId="{7FB49A00-0CEE-4F90-BEA3-39BAD2DFC728}" srcOrd="3" destOrd="0" presId="urn:microsoft.com/office/officeart/2009/3/layout/SubStepProcess"/>
    <dgm:cxn modelId="{DF24CE6F-835E-493B-A4DE-7D31899B301A}" type="presParOf" srcId="{681CC26D-3415-4656-84A7-55BBD04EECB5}" destId="{78FECA60-BFBD-4EE1-BBB7-D03D76DEE9CA}" srcOrd="4" destOrd="0" presId="urn:microsoft.com/office/officeart/2009/3/layout/SubStepProcess"/>
    <dgm:cxn modelId="{A1A0D6E6-FDFE-48C3-A036-4F90A290333F}" type="presParOf" srcId="{3CD5C338-6B35-458B-A3A4-11E7FDA8416A}" destId="{D642E045-3D7F-4CB3-8C5B-D9D5D8B312B2}" srcOrd="7" destOrd="0" presId="urn:microsoft.com/office/officeart/2009/3/layout/SubStepProcess"/>
    <dgm:cxn modelId="{982082A8-6062-4B05-BA3D-A1D42A1BE228}" type="presParOf" srcId="{3CD5C338-6B35-458B-A3A4-11E7FDA8416A}" destId="{B9195CCF-90BE-4A2A-8244-5045C183B7BF}" srcOrd="8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B7FBA498-758C-4260-B053-2E5DC222AE8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0666E96-19F3-4426-BD9E-C6CB6A456DCB}">
      <dgm:prSet/>
      <dgm:spPr/>
      <dgm:t>
        <a:bodyPr/>
        <a:lstStyle/>
        <a:p>
          <a:r>
            <a:rPr lang="en-GB" dirty="0" smtClean="0"/>
            <a:t>Public consultation</a:t>
          </a:r>
          <a:endParaRPr lang="en-GB" dirty="0"/>
        </a:p>
      </dgm:t>
    </dgm:pt>
    <dgm:pt modelId="{E8F5D46E-138D-414D-866C-508E9DB63528}" type="parTrans" cxnId="{E7470B22-5FBC-4A28-A8B2-C501191B1CD3}">
      <dgm:prSet/>
      <dgm:spPr/>
      <dgm:t>
        <a:bodyPr/>
        <a:lstStyle/>
        <a:p>
          <a:endParaRPr lang="en-GB"/>
        </a:p>
      </dgm:t>
    </dgm:pt>
    <dgm:pt modelId="{E65A9272-AE19-46CC-A26C-3C178BDFE916}" type="sibTrans" cxnId="{E7470B22-5FBC-4A28-A8B2-C501191B1CD3}">
      <dgm:prSet/>
      <dgm:spPr/>
      <dgm:t>
        <a:bodyPr/>
        <a:lstStyle/>
        <a:p>
          <a:endParaRPr lang="en-GB" dirty="0"/>
        </a:p>
      </dgm:t>
    </dgm:pt>
    <dgm:pt modelId="{294E261A-4352-4548-B434-AD27825B7629}">
      <dgm:prSet phldrT="[Text]"/>
      <dgm:spPr/>
      <dgm:t>
        <a:bodyPr/>
        <a:lstStyle/>
        <a:p>
          <a:r>
            <a:rPr lang="en-GB" dirty="0" smtClean="0"/>
            <a:t>Implement solution</a:t>
          </a:r>
          <a:endParaRPr lang="en-GB" dirty="0"/>
        </a:p>
      </dgm:t>
    </dgm:pt>
    <dgm:pt modelId="{694947C4-CF5F-445F-B134-036A70B12724}" type="parTrans" cxnId="{DB0ADC31-28ED-40CB-B3CC-4825F866B8E9}">
      <dgm:prSet/>
      <dgm:spPr/>
      <dgm:t>
        <a:bodyPr/>
        <a:lstStyle/>
        <a:p>
          <a:endParaRPr lang="en-GB"/>
        </a:p>
      </dgm:t>
    </dgm:pt>
    <dgm:pt modelId="{0B16AD46-AC4C-4A43-B7E5-B1B29E97E674}" type="sibTrans" cxnId="{DB0ADC31-28ED-40CB-B3CC-4825F866B8E9}">
      <dgm:prSet/>
      <dgm:spPr/>
      <dgm:t>
        <a:bodyPr/>
        <a:lstStyle/>
        <a:p>
          <a:endParaRPr lang="en-GB"/>
        </a:p>
      </dgm:t>
    </dgm:pt>
    <dgm:pt modelId="{89AB505D-8815-4ACD-9744-CAA2F9FC95DB}">
      <dgm:prSet/>
      <dgm:spPr/>
      <dgm:t>
        <a:bodyPr/>
        <a:lstStyle/>
        <a:p>
          <a:r>
            <a:rPr lang="en-GB" dirty="0" smtClean="0"/>
            <a:t>Submit solution to NRAS</a:t>
          </a:r>
          <a:endParaRPr lang="en-GB" dirty="0"/>
        </a:p>
      </dgm:t>
    </dgm:pt>
    <dgm:pt modelId="{773A8F44-3ECB-4E64-BEB1-B2482CE925FA}" type="parTrans" cxnId="{A1F8FBC7-41E5-4B1B-A556-56936E2505E4}">
      <dgm:prSet/>
      <dgm:spPr/>
      <dgm:t>
        <a:bodyPr/>
        <a:lstStyle/>
        <a:p>
          <a:endParaRPr lang="en-GB"/>
        </a:p>
      </dgm:t>
    </dgm:pt>
    <dgm:pt modelId="{8CBEBC04-DAB0-4FBD-966C-50BF2942BB80}" type="sibTrans" cxnId="{A1F8FBC7-41E5-4B1B-A556-56936E2505E4}">
      <dgm:prSet/>
      <dgm:spPr/>
      <dgm:t>
        <a:bodyPr/>
        <a:lstStyle/>
        <a:p>
          <a:endParaRPr lang="en-GB" dirty="0"/>
        </a:p>
      </dgm:t>
    </dgm:pt>
    <dgm:pt modelId="{5682A538-86C8-40B9-BEA3-549AE2AEBC38}">
      <dgm:prSet/>
      <dgm:spPr/>
      <dgm:t>
        <a:bodyPr/>
        <a:lstStyle/>
        <a:p>
          <a:r>
            <a:rPr lang="en-GB" dirty="0" smtClean="0"/>
            <a:t>6 months for NRA approval</a:t>
          </a:r>
          <a:endParaRPr lang="en-GB" dirty="0"/>
        </a:p>
      </dgm:t>
    </dgm:pt>
    <dgm:pt modelId="{834FEB53-D386-4DD9-829C-AC812B8F8873}" type="parTrans" cxnId="{62B446BF-D1BA-4949-AA30-C13B7E602A9E}">
      <dgm:prSet/>
      <dgm:spPr/>
      <dgm:t>
        <a:bodyPr/>
        <a:lstStyle/>
        <a:p>
          <a:endParaRPr lang="en-GB"/>
        </a:p>
      </dgm:t>
    </dgm:pt>
    <dgm:pt modelId="{6FF8FD37-9452-4CCD-B20B-2D95F545B932}" type="sibTrans" cxnId="{62B446BF-D1BA-4949-AA30-C13B7E602A9E}">
      <dgm:prSet/>
      <dgm:spPr/>
      <dgm:t>
        <a:bodyPr/>
        <a:lstStyle/>
        <a:p>
          <a:endParaRPr lang="en-GB" dirty="0"/>
        </a:p>
      </dgm:t>
    </dgm:pt>
    <dgm:pt modelId="{9E7EB683-0FB0-4F31-8203-8380CC442341}" type="pres">
      <dgm:prSet presAssocID="{B7FBA498-758C-4260-B053-2E5DC222AE89}" presName="Name0" presStyleCnt="0">
        <dgm:presLayoutVars>
          <dgm:dir/>
          <dgm:resizeHandles val="exact"/>
        </dgm:presLayoutVars>
      </dgm:prSet>
      <dgm:spPr/>
    </dgm:pt>
    <dgm:pt modelId="{29E7FF5D-EA09-4C94-8EFB-111DBACF5F94}" type="pres">
      <dgm:prSet presAssocID="{C0666E96-19F3-4426-BD9E-C6CB6A456DC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4235DA-1444-495E-AD79-D4D50DB0C3FB}" type="pres">
      <dgm:prSet presAssocID="{E65A9272-AE19-46CC-A26C-3C178BDFE916}" presName="sibTrans" presStyleLbl="sibTrans2D1" presStyleIdx="0" presStyleCnt="3"/>
      <dgm:spPr/>
      <dgm:t>
        <a:bodyPr/>
        <a:lstStyle/>
        <a:p>
          <a:endParaRPr lang="en-GB"/>
        </a:p>
      </dgm:t>
    </dgm:pt>
    <dgm:pt modelId="{4AFFF71C-5932-4D0A-9113-AA24590194C1}" type="pres">
      <dgm:prSet presAssocID="{E65A9272-AE19-46CC-A26C-3C178BDFE916}" presName="connectorText" presStyleLbl="sibTrans2D1" presStyleIdx="0" presStyleCnt="3"/>
      <dgm:spPr/>
      <dgm:t>
        <a:bodyPr/>
        <a:lstStyle/>
        <a:p>
          <a:endParaRPr lang="en-GB"/>
        </a:p>
      </dgm:t>
    </dgm:pt>
    <dgm:pt modelId="{F168065C-25E0-43B2-9263-1B510F4F7AFE}" type="pres">
      <dgm:prSet presAssocID="{89AB505D-8815-4ACD-9744-CAA2F9FC95D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452140F-6E2F-409E-B548-7522CCC0B40B}" type="pres">
      <dgm:prSet presAssocID="{8CBEBC04-DAB0-4FBD-966C-50BF2942BB80}" presName="sibTrans" presStyleLbl="sibTrans2D1" presStyleIdx="1" presStyleCnt="3"/>
      <dgm:spPr/>
      <dgm:t>
        <a:bodyPr/>
        <a:lstStyle/>
        <a:p>
          <a:endParaRPr lang="en-GB"/>
        </a:p>
      </dgm:t>
    </dgm:pt>
    <dgm:pt modelId="{323D2512-B375-47C1-89BE-00E6C1E246A9}" type="pres">
      <dgm:prSet presAssocID="{8CBEBC04-DAB0-4FBD-966C-50BF2942BB80}" presName="connectorText" presStyleLbl="sibTrans2D1" presStyleIdx="1" presStyleCnt="3"/>
      <dgm:spPr/>
      <dgm:t>
        <a:bodyPr/>
        <a:lstStyle/>
        <a:p>
          <a:endParaRPr lang="en-GB"/>
        </a:p>
      </dgm:t>
    </dgm:pt>
    <dgm:pt modelId="{6E9C9F43-966E-4463-9098-69593B444855}" type="pres">
      <dgm:prSet presAssocID="{5682A538-86C8-40B9-BEA3-549AE2AEBC3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6FE46A3-7D49-4BEB-AFCC-4BB7CAE2C594}" type="pres">
      <dgm:prSet presAssocID="{6FF8FD37-9452-4CCD-B20B-2D95F545B932}" presName="sibTrans" presStyleLbl="sibTrans2D1" presStyleIdx="2" presStyleCnt="3"/>
      <dgm:spPr/>
      <dgm:t>
        <a:bodyPr/>
        <a:lstStyle/>
        <a:p>
          <a:endParaRPr lang="en-GB"/>
        </a:p>
      </dgm:t>
    </dgm:pt>
    <dgm:pt modelId="{85219316-546E-4D53-8F76-5F5C098DC25A}" type="pres">
      <dgm:prSet presAssocID="{6FF8FD37-9452-4CCD-B20B-2D95F545B932}" presName="connectorText" presStyleLbl="sibTrans2D1" presStyleIdx="2" presStyleCnt="3"/>
      <dgm:spPr/>
      <dgm:t>
        <a:bodyPr/>
        <a:lstStyle/>
        <a:p>
          <a:endParaRPr lang="en-GB"/>
        </a:p>
      </dgm:t>
    </dgm:pt>
    <dgm:pt modelId="{E60E9978-48E3-4B92-9F73-A39EE7632226}" type="pres">
      <dgm:prSet presAssocID="{294E261A-4352-4548-B434-AD27825B762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B00AE83-6BC0-4C11-B705-AD234632BFCD}" type="presOf" srcId="{8CBEBC04-DAB0-4FBD-966C-50BF2942BB80}" destId="{323D2512-B375-47C1-89BE-00E6C1E246A9}" srcOrd="1" destOrd="0" presId="urn:microsoft.com/office/officeart/2005/8/layout/process1"/>
    <dgm:cxn modelId="{BDA97E98-97C2-4AF8-AF00-325AAD63063F}" type="presOf" srcId="{5682A538-86C8-40B9-BEA3-549AE2AEBC38}" destId="{6E9C9F43-966E-4463-9098-69593B444855}" srcOrd="0" destOrd="0" presId="urn:microsoft.com/office/officeart/2005/8/layout/process1"/>
    <dgm:cxn modelId="{6673DA16-AC62-44B7-A947-13FB82E92801}" type="presOf" srcId="{B7FBA498-758C-4260-B053-2E5DC222AE89}" destId="{9E7EB683-0FB0-4F31-8203-8380CC442341}" srcOrd="0" destOrd="0" presId="urn:microsoft.com/office/officeart/2005/8/layout/process1"/>
    <dgm:cxn modelId="{61510AB0-A92A-49B5-AA22-D12B4C0E457D}" type="presOf" srcId="{294E261A-4352-4548-B434-AD27825B7629}" destId="{E60E9978-48E3-4B92-9F73-A39EE7632226}" srcOrd="0" destOrd="0" presId="urn:microsoft.com/office/officeart/2005/8/layout/process1"/>
    <dgm:cxn modelId="{ACCA456E-1E30-400E-A025-BFF6EA7327FD}" type="presOf" srcId="{8CBEBC04-DAB0-4FBD-966C-50BF2942BB80}" destId="{2452140F-6E2F-409E-B548-7522CCC0B40B}" srcOrd="0" destOrd="0" presId="urn:microsoft.com/office/officeart/2005/8/layout/process1"/>
    <dgm:cxn modelId="{0CF6DEDF-19DE-43EB-A27B-D1712FF3BA45}" type="presOf" srcId="{E65A9272-AE19-46CC-A26C-3C178BDFE916}" destId="{4AFFF71C-5932-4D0A-9113-AA24590194C1}" srcOrd="1" destOrd="0" presId="urn:microsoft.com/office/officeart/2005/8/layout/process1"/>
    <dgm:cxn modelId="{1A052703-9BCC-4F75-88E8-75309D7CC549}" type="presOf" srcId="{E65A9272-AE19-46CC-A26C-3C178BDFE916}" destId="{A24235DA-1444-495E-AD79-D4D50DB0C3FB}" srcOrd="0" destOrd="0" presId="urn:microsoft.com/office/officeart/2005/8/layout/process1"/>
    <dgm:cxn modelId="{79D351A5-6B24-4564-94BF-39C7680F1AFB}" type="presOf" srcId="{6FF8FD37-9452-4CCD-B20B-2D95F545B932}" destId="{36FE46A3-7D49-4BEB-AFCC-4BB7CAE2C594}" srcOrd="0" destOrd="0" presId="urn:microsoft.com/office/officeart/2005/8/layout/process1"/>
    <dgm:cxn modelId="{DB0ADC31-28ED-40CB-B3CC-4825F866B8E9}" srcId="{B7FBA498-758C-4260-B053-2E5DC222AE89}" destId="{294E261A-4352-4548-B434-AD27825B7629}" srcOrd="3" destOrd="0" parTransId="{694947C4-CF5F-445F-B134-036A70B12724}" sibTransId="{0B16AD46-AC4C-4A43-B7E5-B1B29E97E674}"/>
    <dgm:cxn modelId="{22BA826F-E086-4817-A561-CB962D5A3471}" type="presOf" srcId="{89AB505D-8815-4ACD-9744-CAA2F9FC95DB}" destId="{F168065C-25E0-43B2-9263-1B510F4F7AFE}" srcOrd="0" destOrd="0" presId="urn:microsoft.com/office/officeart/2005/8/layout/process1"/>
    <dgm:cxn modelId="{6783B52F-6A67-47A0-87C3-7270121A6061}" type="presOf" srcId="{C0666E96-19F3-4426-BD9E-C6CB6A456DCB}" destId="{29E7FF5D-EA09-4C94-8EFB-111DBACF5F94}" srcOrd="0" destOrd="0" presId="urn:microsoft.com/office/officeart/2005/8/layout/process1"/>
    <dgm:cxn modelId="{A1F8FBC7-41E5-4B1B-A556-56936E2505E4}" srcId="{B7FBA498-758C-4260-B053-2E5DC222AE89}" destId="{89AB505D-8815-4ACD-9744-CAA2F9FC95DB}" srcOrd="1" destOrd="0" parTransId="{773A8F44-3ECB-4E64-BEB1-B2482CE925FA}" sibTransId="{8CBEBC04-DAB0-4FBD-966C-50BF2942BB80}"/>
    <dgm:cxn modelId="{F85AD4E7-AD2D-4A1B-BFDD-05CF42F93112}" type="presOf" srcId="{6FF8FD37-9452-4CCD-B20B-2D95F545B932}" destId="{85219316-546E-4D53-8F76-5F5C098DC25A}" srcOrd="1" destOrd="0" presId="urn:microsoft.com/office/officeart/2005/8/layout/process1"/>
    <dgm:cxn modelId="{62B446BF-D1BA-4949-AA30-C13B7E602A9E}" srcId="{B7FBA498-758C-4260-B053-2E5DC222AE89}" destId="{5682A538-86C8-40B9-BEA3-549AE2AEBC38}" srcOrd="2" destOrd="0" parTransId="{834FEB53-D386-4DD9-829C-AC812B8F8873}" sibTransId="{6FF8FD37-9452-4CCD-B20B-2D95F545B932}"/>
    <dgm:cxn modelId="{E7470B22-5FBC-4A28-A8B2-C501191B1CD3}" srcId="{B7FBA498-758C-4260-B053-2E5DC222AE89}" destId="{C0666E96-19F3-4426-BD9E-C6CB6A456DCB}" srcOrd="0" destOrd="0" parTransId="{E8F5D46E-138D-414D-866C-508E9DB63528}" sibTransId="{E65A9272-AE19-46CC-A26C-3C178BDFE916}"/>
    <dgm:cxn modelId="{E8C43336-FBBB-4B11-B791-F9640311D278}" type="presParOf" srcId="{9E7EB683-0FB0-4F31-8203-8380CC442341}" destId="{29E7FF5D-EA09-4C94-8EFB-111DBACF5F94}" srcOrd="0" destOrd="0" presId="urn:microsoft.com/office/officeart/2005/8/layout/process1"/>
    <dgm:cxn modelId="{10691A47-A10D-4709-951D-A29CEF8A8222}" type="presParOf" srcId="{9E7EB683-0FB0-4F31-8203-8380CC442341}" destId="{A24235DA-1444-495E-AD79-D4D50DB0C3FB}" srcOrd="1" destOrd="0" presId="urn:microsoft.com/office/officeart/2005/8/layout/process1"/>
    <dgm:cxn modelId="{2EBE811C-47B8-4C69-8733-F5129A68C8CF}" type="presParOf" srcId="{A24235DA-1444-495E-AD79-D4D50DB0C3FB}" destId="{4AFFF71C-5932-4D0A-9113-AA24590194C1}" srcOrd="0" destOrd="0" presId="urn:microsoft.com/office/officeart/2005/8/layout/process1"/>
    <dgm:cxn modelId="{85D88376-4D87-4C3F-B212-83852771C6C3}" type="presParOf" srcId="{9E7EB683-0FB0-4F31-8203-8380CC442341}" destId="{F168065C-25E0-43B2-9263-1B510F4F7AFE}" srcOrd="2" destOrd="0" presId="urn:microsoft.com/office/officeart/2005/8/layout/process1"/>
    <dgm:cxn modelId="{1ACA7E93-92A7-4DF6-8281-A59614451C24}" type="presParOf" srcId="{9E7EB683-0FB0-4F31-8203-8380CC442341}" destId="{2452140F-6E2F-409E-B548-7522CCC0B40B}" srcOrd="3" destOrd="0" presId="urn:microsoft.com/office/officeart/2005/8/layout/process1"/>
    <dgm:cxn modelId="{86311B41-22CF-4BA6-894C-D9A565892C42}" type="presParOf" srcId="{2452140F-6E2F-409E-B548-7522CCC0B40B}" destId="{323D2512-B375-47C1-89BE-00E6C1E246A9}" srcOrd="0" destOrd="0" presId="urn:microsoft.com/office/officeart/2005/8/layout/process1"/>
    <dgm:cxn modelId="{52AB3884-64C4-43E1-AC84-C613E66815A5}" type="presParOf" srcId="{9E7EB683-0FB0-4F31-8203-8380CC442341}" destId="{6E9C9F43-966E-4463-9098-69593B444855}" srcOrd="4" destOrd="0" presId="urn:microsoft.com/office/officeart/2005/8/layout/process1"/>
    <dgm:cxn modelId="{9BC22602-449D-4532-9DEC-35B0301D41C4}" type="presParOf" srcId="{9E7EB683-0FB0-4F31-8203-8380CC442341}" destId="{36FE46A3-7D49-4BEB-AFCC-4BB7CAE2C594}" srcOrd="5" destOrd="0" presId="urn:microsoft.com/office/officeart/2005/8/layout/process1"/>
    <dgm:cxn modelId="{93D7CC56-9729-4700-8ABE-949D95EC0C09}" type="presParOf" srcId="{36FE46A3-7D49-4BEB-AFCC-4BB7CAE2C594}" destId="{85219316-546E-4D53-8F76-5F5C098DC25A}" srcOrd="0" destOrd="0" presId="urn:microsoft.com/office/officeart/2005/8/layout/process1"/>
    <dgm:cxn modelId="{AA9008FC-92EB-4181-981A-4B70E1D66113}" type="presParOf" srcId="{9E7EB683-0FB0-4F31-8203-8380CC442341}" destId="{E60E9978-48E3-4B92-9F73-A39EE763222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ADF957-7DED-4F33-92F8-7CCCDB0728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59B32DCF-E8DA-42D9-8FE5-926C55075FA4}">
      <dgm:prSet phldrT="[Text]"/>
      <dgm:spPr/>
      <dgm:t>
        <a:bodyPr/>
        <a:lstStyle/>
        <a:p>
          <a:r>
            <a:rPr lang="en-GB" dirty="0" smtClean="0"/>
            <a:t>Subject Matter + Scope (Art. 1)</a:t>
          </a:r>
          <a:endParaRPr lang="fr-BE" dirty="0"/>
        </a:p>
      </dgm:t>
    </dgm:pt>
    <dgm:pt modelId="{6306D879-4EBF-4779-9CC4-F69393510740}" type="parTrans" cxnId="{190B12C0-2A7B-4BDE-A539-52BA64C00807}">
      <dgm:prSet/>
      <dgm:spPr/>
      <dgm:t>
        <a:bodyPr/>
        <a:lstStyle/>
        <a:p>
          <a:endParaRPr lang="fr-BE"/>
        </a:p>
      </dgm:t>
    </dgm:pt>
    <dgm:pt modelId="{FA62CE1F-5C62-4736-AD3A-0E3A1E8456E0}" type="sibTrans" cxnId="{190B12C0-2A7B-4BDE-A539-52BA64C00807}">
      <dgm:prSet/>
      <dgm:spPr/>
      <dgm:t>
        <a:bodyPr/>
        <a:lstStyle/>
        <a:p>
          <a:endParaRPr lang="fr-BE"/>
        </a:p>
      </dgm:t>
    </dgm:pt>
    <dgm:pt modelId="{3AABF222-20A7-41EC-8C39-55D92C8E68A1}">
      <dgm:prSet phldrT="[Text]"/>
      <dgm:spPr/>
      <dgm:t>
        <a:bodyPr/>
        <a:lstStyle/>
        <a:p>
          <a:r>
            <a:rPr lang="fr-BE" dirty="0" smtClean="0"/>
            <a:t>Definitions (Art. 2)</a:t>
          </a:r>
          <a:endParaRPr lang="fr-BE" dirty="0"/>
        </a:p>
      </dgm:t>
    </dgm:pt>
    <dgm:pt modelId="{FCC06FF8-6C03-445D-A1AD-411F84A00FC7}" type="parTrans" cxnId="{2CE38A14-B38A-44A7-9FC8-5476497EB622}">
      <dgm:prSet/>
      <dgm:spPr/>
      <dgm:t>
        <a:bodyPr/>
        <a:lstStyle/>
        <a:p>
          <a:endParaRPr lang="fr-BE"/>
        </a:p>
      </dgm:t>
    </dgm:pt>
    <dgm:pt modelId="{5AB2ADF8-3BD3-4674-BE4B-0E9F13F717FC}" type="sibTrans" cxnId="{2CE38A14-B38A-44A7-9FC8-5476497EB622}">
      <dgm:prSet/>
      <dgm:spPr/>
      <dgm:t>
        <a:bodyPr/>
        <a:lstStyle/>
        <a:p>
          <a:endParaRPr lang="fr-BE"/>
        </a:p>
      </dgm:t>
    </dgm:pt>
    <dgm:pt modelId="{817F48D6-3953-40C0-8AE6-11D73F8D1DCB}">
      <dgm:prSet phldrT="[Text]"/>
      <dgm:spPr/>
      <dgm:t>
        <a:bodyPr/>
        <a:lstStyle/>
        <a:p>
          <a:r>
            <a:rPr lang="fr-BE" dirty="0" smtClean="0"/>
            <a:t>Implementation</a:t>
          </a:r>
        </a:p>
        <a:p>
          <a:r>
            <a:rPr lang="fr-BE" dirty="0" smtClean="0"/>
            <a:t>(ENTSOG reports 30/09/16) </a:t>
          </a:r>
          <a:endParaRPr lang="fr-BE" dirty="0"/>
        </a:p>
      </dgm:t>
    </dgm:pt>
    <dgm:pt modelId="{4EC27988-78A9-4B5B-9551-A0EB55427109}" type="parTrans" cxnId="{BF561349-AA4C-4C5B-AC57-30ECC4E61B88}">
      <dgm:prSet/>
      <dgm:spPr/>
      <dgm:t>
        <a:bodyPr/>
        <a:lstStyle/>
        <a:p>
          <a:endParaRPr lang="fr-BE"/>
        </a:p>
      </dgm:t>
    </dgm:pt>
    <dgm:pt modelId="{3B88359E-E49D-4CC1-B6FA-64911F067AF5}" type="sibTrans" cxnId="{BF561349-AA4C-4C5B-AC57-30ECC4E61B88}">
      <dgm:prSet/>
      <dgm:spPr/>
      <dgm:t>
        <a:bodyPr/>
        <a:lstStyle/>
        <a:p>
          <a:endParaRPr lang="fr-BE"/>
        </a:p>
      </dgm:t>
    </dgm:pt>
    <dgm:pt modelId="{2F1673D9-C4DF-445F-98A9-372D1C85309E}">
      <dgm:prSet phldrT="[Text]"/>
      <dgm:spPr/>
      <dgm:t>
        <a:bodyPr/>
        <a:lstStyle/>
        <a:p>
          <a:r>
            <a:rPr lang="fr-BE" dirty="0" smtClean="0"/>
            <a:t>Entry into force</a:t>
          </a:r>
        </a:p>
        <a:p>
          <a:r>
            <a:rPr lang="fr-BE" dirty="0" smtClean="0"/>
            <a:t>(20/05/15)</a:t>
          </a:r>
          <a:endParaRPr lang="fr-BE" dirty="0"/>
        </a:p>
      </dgm:t>
    </dgm:pt>
    <dgm:pt modelId="{28445BAF-FD9C-4E42-919A-4EAE3B146E9F}" type="parTrans" cxnId="{304A0AE4-BCA7-4184-A7D2-EFE4555BBD38}">
      <dgm:prSet/>
      <dgm:spPr/>
      <dgm:t>
        <a:bodyPr/>
        <a:lstStyle/>
        <a:p>
          <a:endParaRPr lang="fr-BE"/>
        </a:p>
      </dgm:t>
    </dgm:pt>
    <dgm:pt modelId="{7F50EBE4-3172-43B3-AB0B-0F7F372EA7C6}" type="sibTrans" cxnId="{304A0AE4-BCA7-4184-A7D2-EFE4555BBD38}">
      <dgm:prSet/>
      <dgm:spPr/>
      <dgm:t>
        <a:bodyPr/>
        <a:lstStyle/>
        <a:p>
          <a:endParaRPr lang="fr-BE"/>
        </a:p>
      </dgm:t>
    </dgm:pt>
    <dgm:pt modelId="{AF5141F5-46BE-4C24-B361-EB3ED2F66A4B}" type="pres">
      <dgm:prSet presAssocID="{03ADF957-7DED-4F33-92F8-7CCCDB0728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BE"/>
        </a:p>
      </dgm:t>
    </dgm:pt>
    <dgm:pt modelId="{97723861-3D09-4FE8-B972-EB99EA25B961}" type="pres">
      <dgm:prSet presAssocID="{59B32DCF-E8DA-42D9-8FE5-926C55075FA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77233C56-5F0A-4B09-8CE7-E69DDE7CF8D8}" type="pres">
      <dgm:prSet presAssocID="{FA62CE1F-5C62-4736-AD3A-0E3A1E8456E0}" presName="spacer" presStyleCnt="0"/>
      <dgm:spPr/>
    </dgm:pt>
    <dgm:pt modelId="{2051BF03-AB7B-4508-B74F-591434ED44D7}" type="pres">
      <dgm:prSet presAssocID="{3AABF222-20A7-41EC-8C39-55D92C8E68A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CAB9A2A5-C245-4BC1-A0A3-0EFA858FB23E}" type="pres">
      <dgm:prSet presAssocID="{5AB2ADF8-3BD3-4674-BE4B-0E9F13F717FC}" presName="spacer" presStyleCnt="0"/>
      <dgm:spPr/>
    </dgm:pt>
    <dgm:pt modelId="{E96EA6AF-4A7B-4710-B14C-97ADBEA0DA86}" type="pres">
      <dgm:prSet presAssocID="{817F48D6-3953-40C0-8AE6-11D73F8D1DC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D412C2A6-477A-4380-B1EF-5376C5895470}" type="pres">
      <dgm:prSet presAssocID="{3B88359E-E49D-4CC1-B6FA-64911F067AF5}" presName="spacer" presStyleCnt="0"/>
      <dgm:spPr/>
    </dgm:pt>
    <dgm:pt modelId="{2672CBF5-00AB-4808-8504-23C6DB148C42}" type="pres">
      <dgm:prSet presAssocID="{2F1673D9-C4DF-445F-98A9-372D1C85309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</dgm:ptLst>
  <dgm:cxnLst>
    <dgm:cxn modelId="{190B12C0-2A7B-4BDE-A539-52BA64C00807}" srcId="{03ADF957-7DED-4F33-92F8-7CCCDB072801}" destId="{59B32DCF-E8DA-42D9-8FE5-926C55075FA4}" srcOrd="0" destOrd="0" parTransId="{6306D879-4EBF-4779-9CC4-F69393510740}" sibTransId="{FA62CE1F-5C62-4736-AD3A-0E3A1E8456E0}"/>
    <dgm:cxn modelId="{BF561349-AA4C-4C5B-AC57-30ECC4E61B88}" srcId="{03ADF957-7DED-4F33-92F8-7CCCDB072801}" destId="{817F48D6-3953-40C0-8AE6-11D73F8D1DCB}" srcOrd="2" destOrd="0" parTransId="{4EC27988-78A9-4B5B-9551-A0EB55427109}" sibTransId="{3B88359E-E49D-4CC1-B6FA-64911F067AF5}"/>
    <dgm:cxn modelId="{7D18D63C-B68E-4959-938D-C6899104476F}" type="presOf" srcId="{3AABF222-20A7-41EC-8C39-55D92C8E68A1}" destId="{2051BF03-AB7B-4508-B74F-591434ED44D7}" srcOrd="0" destOrd="0" presId="urn:microsoft.com/office/officeart/2005/8/layout/vList2"/>
    <dgm:cxn modelId="{5AF3A45F-7A8A-4D27-B65A-B5D9AA44FC02}" type="presOf" srcId="{817F48D6-3953-40C0-8AE6-11D73F8D1DCB}" destId="{E96EA6AF-4A7B-4710-B14C-97ADBEA0DA86}" srcOrd="0" destOrd="0" presId="urn:microsoft.com/office/officeart/2005/8/layout/vList2"/>
    <dgm:cxn modelId="{7FEDF0B9-5052-4323-B123-C4D96488FA48}" type="presOf" srcId="{2F1673D9-C4DF-445F-98A9-372D1C85309E}" destId="{2672CBF5-00AB-4808-8504-23C6DB148C42}" srcOrd="0" destOrd="0" presId="urn:microsoft.com/office/officeart/2005/8/layout/vList2"/>
    <dgm:cxn modelId="{0EA7B788-DB8D-4249-8503-9E716C54AF20}" type="presOf" srcId="{03ADF957-7DED-4F33-92F8-7CCCDB072801}" destId="{AF5141F5-46BE-4C24-B361-EB3ED2F66A4B}" srcOrd="0" destOrd="0" presId="urn:microsoft.com/office/officeart/2005/8/layout/vList2"/>
    <dgm:cxn modelId="{8B1B5CBA-5230-47CE-BA0C-D2B78879103F}" type="presOf" srcId="{59B32DCF-E8DA-42D9-8FE5-926C55075FA4}" destId="{97723861-3D09-4FE8-B972-EB99EA25B961}" srcOrd="0" destOrd="0" presId="urn:microsoft.com/office/officeart/2005/8/layout/vList2"/>
    <dgm:cxn modelId="{304A0AE4-BCA7-4184-A7D2-EFE4555BBD38}" srcId="{03ADF957-7DED-4F33-92F8-7CCCDB072801}" destId="{2F1673D9-C4DF-445F-98A9-372D1C85309E}" srcOrd="3" destOrd="0" parTransId="{28445BAF-FD9C-4E42-919A-4EAE3B146E9F}" sibTransId="{7F50EBE4-3172-43B3-AB0B-0F7F372EA7C6}"/>
    <dgm:cxn modelId="{2CE38A14-B38A-44A7-9FC8-5476497EB622}" srcId="{03ADF957-7DED-4F33-92F8-7CCCDB072801}" destId="{3AABF222-20A7-41EC-8C39-55D92C8E68A1}" srcOrd="1" destOrd="0" parTransId="{FCC06FF8-6C03-445D-A1AD-411F84A00FC7}" sibTransId="{5AB2ADF8-3BD3-4674-BE4B-0E9F13F717FC}"/>
    <dgm:cxn modelId="{5E9D35E2-2811-4902-9EE2-93A54C8B6AE9}" type="presParOf" srcId="{AF5141F5-46BE-4C24-B361-EB3ED2F66A4B}" destId="{97723861-3D09-4FE8-B972-EB99EA25B961}" srcOrd="0" destOrd="0" presId="urn:microsoft.com/office/officeart/2005/8/layout/vList2"/>
    <dgm:cxn modelId="{23F52F94-3897-4DA1-8DD9-750E927809C4}" type="presParOf" srcId="{AF5141F5-46BE-4C24-B361-EB3ED2F66A4B}" destId="{77233C56-5F0A-4B09-8CE7-E69DDE7CF8D8}" srcOrd="1" destOrd="0" presId="urn:microsoft.com/office/officeart/2005/8/layout/vList2"/>
    <dgm:cxn modelId="{A3451F64-F94E-4FD8-95DD-5AC754432CE8}" type="presParOf" srcId="{AF5141F5-46BE-4C24-B361-EB3ED2F66A4B}" destId="{2051BF03-AB7B-4508-B74F-591434ED44D7}" srcOrd="2" destOrd="0" presId="urn:microsoft.com/office/officeart/2005/8/layout/vList2"/>
    <dgm:cxn modelId="{7D746DFB-B1F9-45F5-86DE-CC451BF66313}" type="presParOf" srcId="{AF5141F5-46BE-4C24-B361-EB3ED2F66A4B}" destId="{CAB9A2A5-C245-4BC1-A0A3-0EFA858FB23E}" srcOrd="3" destOrd="0" presId="urn:microsoft.com/office/officeart/2005/8/layout/vList2"/>
    <dgm:cxn modelId="{43A1F5B6-A045-49D6-8848-21CB6A086811}" type="presParOf" srcId="{AF5141F5-46BE-4C24-B361-EB3ED2F66A4B}" destId="{E96EA6AF-4A7B-4710-B14C-97ADBEA0DA86}" srcOrd="4" destOrd="0" presId="urn:microsoft.com/office/officeart/2005/8/layout/vList2"/>
    <dgm:cxn modelId="{0A112E2F-06C9-4AA8-84B3-8DEC3F744FDD}" type="presParOf" srcId="{AF5141F5-46BE-4C24-B361-EB3ED2F66A4B}" destId="{D412C2A6-477A-4380-B1EF-5376C5895470}" srcOrd="5" destOrd="0" presId="urn:microsoft.com/office/officeart/2005/8/layout/vList2"/>
    <dgm:cxn modelId="{D10FE46E-5A0A-4017-AC82-FCE687C144DF}" type="presParOf" srcId="{AF5141F5-46BE-4C24-B361-EB3ED2F66A4B}" destId="{2672CBF5-00AB-4808-8504-23C6DB148C4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FDCD26E-3697-46DC-B989-58965015973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FCA538-98BB-403C-AC5B-22E0AE7219E0}">
      <dgm:prSet phldrT="[Text]"/>
      <dgm:spPr/>
      <dgm:t>
        <a:bodyPr/>
        <a:lstStyle/>
        <a:p>
          <a:r>
            <a:rPr lang="en-GB" dirty="0" smtClean="0"/>
            <a:t>1</a:t>
          </a:r>
          <a:r>
            <a:rPr lang="en-GB" baseline="30000" dirty="0" smtClean="0"/>
            <a:t>st</a:t>
          </a:r>
          <a:r>
            <a:rPr lang="en-GB" dirty="0" smtClean="0"/>
            <a:t> Approach result: no agreement or not effective</a:t>
          </a:r>
          <a:endParaRPr lang="en-GB" dirty="0"/>
        </a:p>
      </dgm:t>
    </dgm:pt>
    <dgm:pt modelId="{69117368-6D0A-43AC-86D0-AD4914D0D372}" type="parTrans" cxnId="{DF6E6E5B-A50B-430A-B232-668B6119CAD5}">
      <dgm:prSet/>
      <dgm:spPr/>
      <dgm:t>
        <a:bodyPr/>
        <a:lstStyle/>
        <a:p>
          <a:endParaRPr lang="en-GB"/>
        </a:p>
      </dgm:t>
    </dgm:pt>
    <dgm:pt modelId="{32D64F05-2147-48AE-A8B0-7E1E8AEC32D4}" type="sibTrans" cxnId="{DF6E6E5B-A50B-430A-B232-668B6119CAD5}">
      <dgm:prSet/>
      <dgm:spPr/>
      <dgm:t>
        <a:bodyPr/>
        <a:lstStyle/>
        <a:p>
          <a:endParaRPr lang="en-GB" dirty="0"/>
        </a:p>
      </dgm:t>
    </dgm:pt>
    <dgm:pt modelId="{76D2DD8C-253D-487A-A8B0-4E0D06B7B7FB}">
      <dgm:prSet phldrT="[Text]"/>
      <dgm:spPr/>
      <dgm:t>
        <a:bodyPr/>
        <a:lstStyle/>
        <a:p>
          <a:r>
            <a:rPr lang="en-GB" dirty="0" smtClean="0"/>
            <a:t>2</a:t>
          </a:r>
          <a:r>
            <a:rPr lang="en-GB" baseline="30000" dirty="0" smtClean="0"/>
            <a:t>nd</a:t>
          </a:r>
          <a:r>
            <a:rPr lang="en-GB" dirty="0" smtClean="0"/>
            <a:t> Approach result: solution not approved or not proposed</a:t>
          </a:r>
          <a:endParaRPr lang="en-GB" dirty="0"/>
        </a:p>
      </dgm:t>
    </dgm:pt>
    <dgm:pt modelId="{86BF541C-038D-4BA4-AEE8-D0BED8BC9418}" type="parTrans" cxnId="{5531C4DE-D90B-4FB1-B30A-9B497FF1CE4B}">
      <dgm:prSet/>
      <dgm:spPr/>
      <dgm:t>
        <a:bodyPr/>
        <a:lstStyle/>
        <a:p>
          <a:endParaRPr lang="en-GB"/>
        </a:p>
      </dgm:t>
    </dgm:pt>
    <dgm:pt modelId="{DE39827F-2462-4720-946A-EC44D73581AB}" type="sibTrans" cxnId="{5531C4DE-D90B-4FB1-B30A-9B497FF1CE4B}">
      <dgm:prSet/>
      <dgm:spPr/>
      <dgm:t>
        <a:bodyPr/>
        <a:lstStyle/>
        <a:p>
          <a:endParaRPr lang="en-GB" dirty="0"/>
        </a:p>
      </dgm:t>
    </dgm:pt>
    <dgm:pt modelId="{F5D003E9-4724-4688-B35B-F0C2EE3AFAE9}">
      <dgm:prSet phldrT="[Text]"/>
      <dgm:spPr/>
      <dgm:t>
        <a:bodyPr/>
        <a:lstStyle/>
        <a:p>
          <a:r>
            <a:rPr lang="en-GB" dirty="0" smtClean="0"/>
            <a:t>3</a:t>
          </a:r>
          <a:r>
            <a:rPr lang="en-GB" baseline="30000" dirty="0" smtClean="0"/>
            <a:t>rd</a:t>
          </a:r>
          <a:r>
            <a:rPr lang="en-GB" dirty="0" smtClean="0"/>
            <a:t> Approach: shift towards non-odourised</a:t>
          </a:r>
          <a:endParaRPr lang="en-GB" dirty="0"/>
        </a:p>
      </dgm:t>
    </dgm:pt>
    <dgm:pt modelId="{AE432CB5-DF08-4B1E-870B-005A0F6085FD}" type="parTrans" cxnId="{715457D5-DDEC-423C-AE04-C46C63248CE5}">
      <dgm:prSet/>
      <dgm:spPr/>
      <dgm:t>
        <a:bodyPr/>
        <a:lstStyle/>
        <a:p>
          <a:endParaRPr lang="en-GB"/>
        </a:p>
      </dgm:t>
    </dgm:pt>
    <dgm:pt modelId="{E80A9D65-BE20-4FA3-AF0F-93A4160D3650}" type="sibTrans" cxnId="{715457D5-DDEC-423C-AE04-C46C63248CE5}">
      <dgm:prSet/>
      <dgm:spPr/>
      <dgm:t>
        <a:bodyPr/>
        <a:lstStyle/>
        <a:p>
          <a:endParaRPr lang="en-GB" dirty="0"/>
        </a:p>
      </dgm:t>
    </dgm:pt>
    <dgm:pt modelId="{CB69010D-AA8A-49ED-8F2C-2FC3D3879470}">
      <dgm:prSet phldrT="[Text]"/>
      <dgm:spPr/>
      <dgm:t>
        <a:bodyPr/>
        <a:lstStyle/>
        <a:p>
          <a:r>
            <a:rPr lang="en-GB" dirty="0" smtClean="0"/>
            <a:t>Accept technically unavoidable but successively reducing levels </a:t>
          </a:r>
          <a:endParaRPr lang="en-GB" dirty="0"/>
        </a:p>
      </dgm:t>
    </dgm:pt>
    <dgm:pt modelId="{CD2C1636-E924-4E71-A2F8-F16CB5089551}" type="parTrans" cxnId="{D7217887-F972-4085-8F8D-71E9E5708CE3}">
      <dgm:prSet/>
      <dgm:spPr/>
      <dgm:t>
        <a:bodyPr/>
        <a:lstStyle/>
        <a:p>
          <a:endParaRPr lang="en-GB"/>
        </a:p>
      </dgm:t>
    </dgm:pt>
    <dgm:pt modelId="{8F98B2A6-5047-4716-AA8F-B5B8ED7E813D}" type="sibTrans" cxnId="{D7217887-F972-4085-8F8D-71E9E5708CE3}">
      <dgm:prSet/>
      <dgm:spPr/>
      <dgm:t>
        <a:bodyPr/>
        <a:lstStyle/>
        <a:p>
          <a:endParaRPr lang="en-GB"/>
        </a:p>
      </dgm:t>
    </dgm:pt>
    <dgm:pt modelId="{36318BA5-01DB-4581-AF77-01F86D1DAAAC}" type="pres">
      <dgm:prSet presAssocID="{CFDCD26E-3697-46DC-B989-58965015973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E191B82-6D4F-403F-AA44-EAFDC406838C}" type="pres">
      <dgm:prSet presAssocID="{CFDCD26E-3697-46DC-B989-58965015973A}" presName="dummyMaxCanvas" presStyleCnt="0">
        <dgm:presLayoutVars/>
      </dgm:prSet>
      <dgm:spPr/>
    </dgm:pt>
    <dgm:pt modelId="{6E8622B3-A0DC-4800-BCB6-1C0FF9659553}" type="pres">
      <dgm:prSet presAssocID="{CFDCD26E-3697-46DC-B989-58965015973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164F1A-48E6-4AC8-A041-C2F8E5CC5308}" type="pres">
      <dgm:prSet presAssocID="{CFDCD26E-3697-46DC-B989-58965015973A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4524F9-ECDB-4708-BC55-D4D5410BBAA0}" type="pres">
      <dgm:prSet presAssocID="{CFDCD26E-3697-46DC-B989-58965015973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CF400A-AB07-4164-A142-A55EB69FDDB3}" type="pres">
      <dgm:prSet presAssocID="{CFDCD26E-3697-46DC-B989-58965015973A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D20AEE-BBE8-48DB-823D-5431864F5219}" type="pres">
      <dgm:prSet presAssocID="{CFDCD26E-3697-46DC-B989-58965015973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CC6233-B740-4D13-A392-33C90787124A}" type="pres">
      <dgm:prSet presAssocID="{CFDCD26E-3697-46DC-B989-58965015973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6F2EEA1-E39C-4DAE-A708-58EE01DC86C5}" type="pres">
      <dgm:prSet presAssocID="{CFDCD26E-3697-46DC-B989-58965015973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9DBC54-D8BC-4859-A416-C0CA84D0CEC3}" type="pres">
      <dgm:prSet presAssocID="{CFDCD26E-3697-46DC-B989-58965015973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26959A-47C5-48D4-A278-8F830C134A3C}" type="pres">
      <dgm:prSet presAssocID="{CFDCD26E-3697-46DC-B989-58965015973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0BCF1D3-9D5C-4D15-AEAF-3DD0870DBDBE}" type="pres">
      <dgm:prSet presAssocID="{CFDCD26E-3697-46DC-B989-58965015973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68C2C8D-F8DC-41AA-9D6D-4994C27F0D09}" type="pres">
      <dgm:prSet presAssocID="{CFDCD26E-3697-46DC-B989-58965015973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FBED7AA-266D-481E-B39F-F9EB16D64ABC}" type="presOf" srcId="{CB69010D-AA8A-49ED-8F2C-2FC3D3879470}" destId="{11CF400A-AB07-4164-A142-A55EB69FDDB3}" srcOrd="0" destOrd="0" presId="urn:microsoft.com/office/officeart/2005/8/layout/vProcess5"/>
    <dgm:cxn modelId="{DAB2E7CF-E671-4084-920C-C29410B43134}" type="presOf" srcId="{F5D003E9-4724-4688-B35B-F0C2EE3AFAE9}" destId="{10BCF1D3-9D5C-4D15-AEAF-3DD0870DBDBE}" srcOrd="1" destOrd="0" presId="urn:microsoft.com/office/officeart/2005/8/layout/vProcess5"/>
    <dgm:cxn modelId="{315DB24F-F584-4E0B-917F-2E07739C79A0}" type="presOf" srcId="{DE39827F-2462-4720-946A-EC44D73581AB}" destId="{7DCC6233-B740-4D13-A392-33C90787124A}" srcOrd="0" destOrd="0" presId="urn:microsoft.com/office/officeart/2005/8/layout/vProcess5"/>
    <dgm:cxn modelId="{14C01D3E-E9C3-4970-BA30-6B7BA4DB4062}" type="presOf" srcId="{F5D003E9-4724-4688-B35B-F0C2EE3AFAE9}" destId="{2D4524F9-ECDB-4708-BC55-D4D5410BBAA0}" srcOrd="0" destOrd="0" presId="urn:microsoft.com/office/officeart/2005/8/layout/vProcess5"/>
    <dgm:cxn modelId="{13D77866-E855-4D4E-AFCB-3124C2619082}" type="presOf" srcId="{CB69010D-AA8A-49ED-8F2C-2FC3D3879470}" destId="{768C2C8D-F8DC-41AA-9D6D-4994C27F0D09}" srcOrd="1" destOrd="0" presId="urn:microsoft.com/office/officeart/2005/8/layout/vProcess5"/>
    <dgm:cxn modelId="{D7149CC8-0D00-41DA-85F0-85154D7F8DC3}" type="presOf" srcId="{9AFCA538-98BB-403C-AC5B-22E0AE7219E0}" destId="{5E9DBC54-D8BC-4859-A416-C0CA84D0CEC3}" srcOrd="1" destOrd="0" presId="urn:microsoft.com/office/officeart/2005/8/layout/vProcess5"/>
    <dgm:cxn modelId="{B13E6F53-A9F5-43D6-B9BD-F1DBD8DF11B6}" type="presOf" srcId="{CFDCD26E-3697-46DC-B989-58965015973A}" destId="{36318BA5-01DB-4581-AF77-01F86D1DAAAC}" srcOrd="0" destOrd="0" presId="urn:microsoft.com/office/officeart/2005/8/layout/vProcess5"/>
    <dgm:cxn modelId="{D7217887-F972-4085-8F8D-71E9E5708CE3}" srcId="{CFDCD26E-3697-46DC-B989-58965015973A}" destId="{CB69010D-AA8A-49ED-8F2C-2FC3D3879470}" srcOrd="3" destOrd="0" parTransId="{CD2C1636-E924-4E71-A2F8-F16CB5089551}" sibTransId="{8F98B2A6-5047-4716-AA8F-B5B8ED7E813D}"/>
    <dgm:cxn modelId="{4A24D47D-3055-4B4D-A716-ACBA96FD7FC7}" type="presOf" srcId="{76D2DD8C-253D-487A-A8B0-4E0D06B7B7FB}" destId="{AB164F1A-48E6-4AC8-A041-C2F8E5CC5308}" srcOrd="0" destOrd="0" presId="urn:microsoft.com/office/officeart/2005/8/layout/vProcess5"/>
    <dgm:cxn modelId="{42050345-3941-4888-B512-89F19C6889C0}" type="presOf" srcId="{32D64F05-2147-48AE-A8B0-7E1E8AEC32D4}" destId="{03D20AEE-BBE8-48DB-823D-5431864F5219}" srcOrd="0" destOrd="0" presId="urn:microsoft.com/office/officeart/2005/8/layout/vProcess5"/>
    <dgm:cxn modelId="{18CE4C98-5A37-4F6D-A2A2-6F958903CA4F}" type="presOf" srcId="{76D2DD8C-253D-487A-A8B0-4E0D06B7B7FB}" destId="{2126959A-47C5-48D4-A278-8F830C134A3C}" srcOrd="1" destOrd="0" presId="urn:microsoft.com/office/officeart/2005/8/layout/vProcess5"/>
    <dgm:cxn modelId="{715457D5-DDEC-423C-AE04-C46C63248CE5}" srcId="{CFDCD26E-3697-46DC-B989-58965015973A}" destId="{F5D003E9-4724-4688-B35B-F0C2EE3AFAE9}" srcOrd="2" destOrd="0" parTransId="{AE432CB5-DF08-4B1E-870B-005A0F6085FD}" sibTransId="{E80A9D65-BE20-4FA3-AF0F-93A4160D3650}"/>
    <dgm:cxn modelId="{8DBAF32A-3280-43C8-B0F5-563DA43CDE55}" type="presOf" srcId="{9AFCA538-98BB-403C-AC5B-22E0AE7219E0}" destId="{6E8622B3-A0DC-4800-BCB6-1C0FF9659553}" srcOrd="0" destOrd="0" presId="urn:microsoft.com/office/officeart/2005/8/layout/vProcess5"/>
    <dgm:cxn modelId="{DF6E6E5B-A50B-430A-B232-668B6119CAD5}" srcId="{CFDCD26E-3697-46DC-B989-58965015973A}" destId="{9AFCA538-98BB-403C-AC5B-22E0AE7219E0}" srcOrd="0" destOrd="0" parTransId="{69117368-6D0A-43AC-86D0-AD4914D0D372}" sibTransId="{32D64F05-2147-48AE-A8B0-7E1E8AEC32D4}"/>
    <dgm:cxn modelId="{5531C4DE-D90B-4FB1-B30A-9B497FF1CE4B}" srcId="{CFDCD26E-3697-46DC-B989-58965015973A}" destId="{76D2DD8C-253D-487A-A8B0-4E0D06B7B7FB}" srcOrd="1" destOrd="0" parTransId="{86BF541C-038D-4BA4-AEE8-D0BED8BC9418}" sibTransId="{DE39827F-2462-4720-946A-EC44D73581AB}"/>
    <dgm:cxn modelId="{71C3C426-9EFA-437A-A37D-6896DE8C6004}" type="presOf" srcId="{E80A9D65-BE20-4FA3-AF0F-93A4160D3650}" destId="{F6F2EEA1-E39C-4DAE-A708-58EE01DC86C5}" srcOrd="0" destOrd="0" presId="urn:microsoft.com/office/officeart/2005/8/layout/vProcess5"/>
    <dgm:cxn modelId="{CF11C312-5872-426B-8687-02FF932B77E2}" type="presParOf" srcId="{36318BA5-01DB-4581-AF77-01F86D1DAAAC}" destId="{9E191B82-6D4F-403F-AA44-EAFDC406838C}" srcOrd="0" destOrd="0" presId="urn:microsoft.com/office/officeart/2005/8/layout/vProcess5"/>
    <dgm:cxn modelId="{22445115-37AB-4EB7-B987-0F8D7BEE998B}" type="presParOf" srcId="{36318BA5-01DB-4581-AF77-01F86D1DAAAC}" destId="{6E8622B3-A0DC-4800-BCB6-1C0FF9659553}" srcOrd="1" destOrd="0" presId="urn:microsoft.com/office/officeart/2005/8/layout/vProcess5"/>
    <dgm:cxn modelId="{D7C09124-A4B8-4979-99A9-D742382C6EDE}" type="presParOf" srcId="{36318BA5-01DB-4581-AF77-01F86D1DAAAC}" destId="{AB164F1A-48E6-4AC8-A041-C2F8E5CC5308}" srcOrd="2" destOrd="0" presId="urn:microsoft.com/office/officeart/2005/8/layout/vProcess5"/>
    <dgm:cxn modelId="{4B9C2A1D-10A6-45B8-B18E-1848E935AA5C}" type="presParOf" srcId="{36318BA5-01DB-4581-AF77-01F86D1DAAAC}" destId="{2D4524F9-ECDB-4708-BC55-D4D5410BBAA0}" srcOrd="3" destOrd="0" presId="urn:microsoft.com/office/officeart/2005/8/layout/vProcess5"/>
    <dgm:cxn modelId="{3A471513-093E-4DAC-A6F9-6D412EF8B115}" type="presParOf" srcId="{36318BA5-01DB-4581-AF77-01F86D1DAAAC}" destId="{11CF400A-AB07-4164-A142-A55EB69FDDB3}" srcOrd="4" destOrd="0" presId="urn:microsoft.com/office/officeart/2005/8/layout/vProcess5"/>
    <dgm:cxn modelId="{40A716BC-9D3A-48D2-9EDC-7503B3929DF8}" type="presParOf" srcId="{36318BA5-01DB-4581-AF77-01F86D1DAAAC}" destId="{03D20AEE-BBE8-48DB-823D-5431864F5219}" srcOrd="5" destOrd="0" presId="urn:microsoft.com/office/officeart/2005/8/layout/vProcess5"/>
    <dgm:cxn modelId="{A89914E3-1D4D-47BC-A946-EB4A577EF009}" type="presParOf" srcId="{36318BA5-01DB-4581-AF77-01F86D1DAAAC}" destId="{7DCC6233-B740-4D13-A392-33C90787124A}" srcOrd="6" destOrd="0" presId="urn:microsoft.com/office/officeart/2005/8/layout/vProcess5"/>
    <dgm:cxn modelId="{9A27F0DD-BFC7-4725-8280-986BD96BD3DE}" type="presParOf" srcId="{36318BA5-01DB-4581-AF77-01F86D1DAAAC}" destId="{F6F2EEA1-E39C-4DAE-A708-58EE01DC86C5}" srcOrd="7" destOrd="0" presId="urn:microsoft.com/office/officeart/2005/8/layout/vProcess5"/>
    <dgm:cxn modelId="{A907521A-463B-4404-9178-456E88EA0BF2}" type="presParOf" srcId="{36318BA5-01DB-4581-AF77-01F86D1DAAAC}" destId="{5E9DBC54-D8BC-4859-A416-C0CA84D0CEC3}" srcOrd="8" destOrd="0" presId="urn:microsoft.com/office/officeart/2005/8/layout/vProcess5"/>
    <dgm:cxn modelId="{32C6B086-A4FD-4DD8-BADC-49515B9CE23D}" type="presParOf" srcId="{36318BA5-01DB-4581-AF77-01F86D1DAAAC}" destId="{2126959A-47C5-48D4-A278-8F830C134A3C}" srcOrd="9" destOrd="0" presId="urn:microsoft.com/office/officeart/2005/8/layout/vProcess5"/>
    <dgm:cxn modelId="{54CA69C5-9F9A-4EA8-A10C-2CC465BF740E}" type="presParOf" srcId="{36318BA5-01DB-4581-AF77-01F86D1DAAAC}" destId="{10BCF1D3-9D5C-4D15-AEAF-3DD0870DBDBE}" srcOrd="10" destOrd="0" presId="urn:microsoft.com/office/officeart/2005/8/layout/vProcess5"/>
    <dgm:cxn modelId="{4E84C275-F4B5-40C3-BB74-FBBF47E198AD}" type="presParOf" srcId="{36318BA5-01DB-4581-AF77-01F86D1DAAAC}" destId="{768C2C8D-F8DC-41AA-9D6D-4994C27F0D0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03ADF957-7DED-4F33-92F8-7CCCDB0728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59B32DCF-E8DA-42D9-8FE5-926C55075FA4}">
      <dgm:prSet phldrT="[Text]"/>
      <dgm:spPr/>
      <dgm:t>
        <a:bodyPr/>
        <a:lstStyle/>
        <a:p>
          <a:pPr algn="ctr"/>
          <a:r>
            <a:rPr lang="fr-BE" dirty="0" smtClean="0"/>
            <a:t>Common Data Exchange Solutions</a:t>
          </a:r>
          <a:endParaRPr lang="fr-BE" dirty="0"/>
        </a:p>
      </dgm:t>
    </dgm:pt>
    <dgm:pt modelId="{FA62CE1F-5C62-4736-AD3A-0E3A1E8456E0}" type="sibTrans" cxnId="{190B12C0-2A7B-4BDE-A539-52BA64C00807}">
      <dgm:prSet/>
      <dgm:spPr/>
      <dgm:t>
        <a:bodyPr/>
        <a:lstStyle/>
        <a:p>
          <a:endParaRPr lang="fr-BE"/>
        </a:p>
      </dgm:t>
    </dgm:pt>
    <dgm:pt modelId="{6306D879-4EBF-4779-9CC4-F69393510740}" type="parTrans" cxnId="{190B12C0-2A7B-4BDE-A539-52BA64C00807}">
      <dgm:prSet/>
      <dgm:spPr/>
      <dgm:t>
        <a:bodyPr/>
        <a:lstStyle/>
        <a:p>
          <a:endParaRPr lang="fr-BE"/>
        </a:p>
      </dgm:t>
    </dgm:pt>
    <dgm:pt modelId="{188D532A-15D9-48C5-83C2-16513CCA93F7}">
      <dgm:prSet phldrT="[Text]"/>
      <dgm:spPr/>
      <dgm:t>
        <a:bodyPr/>
        <a:lstStyle/>
        <a:p>
          <a:r>
            <a:rPr lang="fr-BE" dirty="0" err="1" smtClean="0"/>
            <a:t>Selection</a:t>
          </a:r>
          <a:r>
            <a:rPr lang="fr-BE" dirty="0" smtClean="0"/>
            <a:t> &amp; Evaluation </a:t>
          </a:r>
          <a:r>
            <a:rPr lang="fr-BE" dirty="0" err="1" smtClean="0"/>
            <a:t>Process</a:t>
          </a:r>
          <a:r>
            <a:rPr lang="fr-BE" dirty="0" smtClean="0"/>
            <a:t> </a:t>
          </a:r>
          <a:endParaRPr lang="fr-BE" dirty="0"/>
        </a:p>
      </dgm:t>
    </dgm:pt>
    <dgm:pt modelId="{6259CD73-2801-439C-A2B5-5AA4E1D3D2E2}" type="parTrans" cxnId="{42115996-CFF9-4EAA-B1A1-155BE93B1C2C}">
      <dgm:prSet/>
      <dgm:spPr/>
      <dgm:t>
        <a:bodyPr/>
        <a:lstStyle/>
        <a:p>
          <a:endParaRPr lang="en-GB"/>
        </a:p>
      </dgm:t>
    </dgm:pt>
    <dgm:pt modelId="{C3E2D848-68BE-4A88-84E6-870DD419DB34}" type="sibTrans" cxnId="{42115996-CFF9-4EAA-B1A1-155BE93B1C2C}">
      <dgm:prSet/>
      <dgm:spPr/>
      <dgm:t>
        <a:bodyPr/>
        <a:lstStyle/>
        <a:p>
          <a:endParaRPr lang="en-GB"/>
        </a:p>
      </dgm:t>
    </dgm:pt>
    <dgm:pt modelId="{988B902D-EF75-40B6-973C-C81A5EE06ABD}">
      <dgm:prSet phldrT="[Text]"/>
      <dgm:spPr/>
      <dgm:t>
        <a:bodyPr/>
        <a:lstStyle/>
        <a:p>
          <a:pPr algn="ctr"/>
          <a:r>
            <a:rPr lang="fr-BE" dirty="0" smtClean="0"/>
            <a:t>General Provisions – Scope</a:t>
          </a:r>
          <a:endParaRPr lang="fr-BE" dirty="0"/>
        </a:p>
      </dgm:t>
    </dgm:pt>
    <dgm:pt modelId="{6FF3059B-BB94-465C-BA60-53D2EA88D865}" type="parTrans" cxnId="{3705EA9E-8F25-47CB-BC6C-9D9C6DC7EC16}">
      <dgm:prSet/>
      <dgm:spPr/>
      <dgm:t>
        <a:bodyPr/>
        <a:lstStyle/>
        <a:p>
          <a:endParaRPr lang="en-GB"/>
        </a:p>
      </dgm:t>
    </dgm:pt>
    <dgm:pt modelId="{0DAD861C-4F25-4A9C-9CAA-03145A825D4B}" type="sibTrans" cxnId="{3705EA9E-8F25-47CB-BC6C-9D9C6DC7EC16}">
      <dgm:prSet/>
      <dgm:spPr/>
      <dgm:t>
        <a:bodyPr/>
        <a:lstStyle/>
        <a:p>
          <a:endParaRPr lang="en-GB"/>
        </a:p>
      </dgm:t>
    </dgm:pt>
    <dgm:pt modelId="{F265A282-BB7B-463E-A2DA-B9B8EEC82DFB}">
      <dgm:prSet phldrT="[Text]"/>
      <dgm:spPr/>
      <dgm:t>
        <a:bodyPr/>
        <a:lstStyle/>
        <a:p>
          <a:r>
            <a:rPr lang="fr-BE" dirty="0" smtClean="0"/>
            <a:t>Data Exchange system </a:t>
          </a:r>
          <a:r>
            <a:rPr lang="fr-BE" dirty="0" err="1" smtClean="0"/>
            <a:t>security</a:t>
          </a:r>
          <a:r>
            <a:rPr lang="fr-BE" dirty="0" smtClean="0"/>
            <a:t> &amp; Availability</a:t>
          </a:r>
          <a:endParaRPr lang="fr-BE" dirty="0"/>
        </a:p>
      </dgm:t>
    </dgm:pt>
    <dgm:pt modelId="{E4F9F98B-FB1D-468D-A334-7E1032198857}" type="parTrans" cxnId="{D9B11D9C-BF75-4642-BD9B-1DCA26F10445}">
      <dgm:prSet/>
      <dgm:spPr/>
      <dgm:t>
        <a:bodyPr/>
        <a:lstStyle/>
        <a:p>
          <a:endParaRPr lang="en-GB"/>
        </a:p>
      </dgm:t>
    </dgm:pt>
    <dgm:pt modelId="{850C35B8-9C33-4027-9E91-6AC5B02C3DFE}" type="sibTrans" cxnId="{D9B11D9C-BF75-4642-BD9B-1DCA26F10445}">
      <dgm:prSet/>
      <dgm:spPr/>
      <dgm:t>
        <a:bodyPr/>
        <a:lstStyle/>
        <a:p>
          <a:endParaRPr lang="en-GB"/>
        </a:p>
      </dgm:t>
    </dgm:pt>
    <dgm:pt modelId="{AF5141F5-46BE-4C24-B361-EB3ED2F66A4B}" type="pres">
      <dgm:prSet presAssocID="{03ADF957-7DED-4F33-92F8-7CCCDB0728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BE"/>
        </a:p>
      </dgm:t>
    </dgm:pt>
    <dgm:pt modelId="{C10484E8-DBC0-40F1-A87A-796C61330886}" type="pres">
      <dgm:prSet presAssocID="{988B902D-EF75-40B6-973C-C81A5EE06ABD}" presName="parentText" presStyleLbl="node1" presStyleIdx="0" presStyleCnt="4" custScaleY="41514" custLinFactY="-484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2D3010F-426A-4504-A2B5-6484CA7D7D1D}" type="pres">
      <dgm:prSet presAssocID="{0DAD861C-4F25-4A9C-9CAA-03145A825D4B}" presName="spacer" presStyleCnt="0"/>
      <dgm:spPr/>
    </dgm:pt>
    <dgm:pt modelId="{97723861-3D09-4FE8-B972-EB99EA25B961}" type="pres">
      <dgm:prSet presAssocID="{59B32DCF-E8DA-42D9-8FE5-926C55075FA4}" presName="parentText" presStyleLbl="node1" presStyleIdx="1" presStyleCnt="4" custScaleY="40139" custLinFactY="-26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77233C56-5F0A-4B09-8CE7-E69DDE7CF8D8}" type="pres">
      <dgm:prSet presAssocID="{FA62CE1F-5C62-4736-AD3A-0E3A1E8456E0}" presName="spacer" presStyleCnt="0"/>
      <dgm:spPr/>
    </dgm:pt>
    <dgm:pt modelId="{26B4E54E-E119-411D-9010-52B6F6A5E1D1}" type="pres">
      <dgm:prSet presAssocID="{188D532A-15D9-48C5-83C2-16513CCA93F7}" presName="parentText" presStyleLbl="node1" presStyleIdx="2" presStyleCnt="4" custScaleY="43627" custLinFactY="-2281" custLinFactNeighborX="11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E676FD5-E6F3-411A-B1A5-9EBA40E9F7BF}" type="pres">
      <dgm:prSet presAssocID="{C3E2D848-68BE-4A88-84E6-870DD419DB34}" presName="spacer" presStyleCnt="0"/>
      <dgm:spPr/>
    </dgm:pt>
    <dgm:pt modelId="{64366778-BCE2-49B2-A969-AE3D6A90859B}" type="pres">
      <dgm:prSet presAssocID="{F265A282-BB7B-463E-A2DA-B9B8EEC82DFB}" presName="parentText" presStyleLbl="node1" presStyleIdx="3" presStyleCnt="4" custScaleY="5813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2115996-CFF9-4EAA-B1A1-155BE93B1C2C}" srcId="{03ADF957-7DED-4F33-92F8-7CCCDB072801}" destId="{188D532A-15D9-48C5-83C2-16513CCA93F7}" srcOrd="2" destOrd="0" parTransId="{6259CD73-2801-439C-A2B5-5AA4E1D3D2E2}" sibTransId="{C3E2D848-68BE-4A88-84E6-870DD419DB34}"/>
    <dgm:cxn modelId="{190B12C0-2A7B-4BDE-A539-52BA64C00807}" srcId="{03ADF957-7DED-4F33-92F8-7CCCDB072801}" destId="{59B32DCF-E8DA-42D9-8FE5-926C55075FA4}" srcOrd="1" destOrd="0" parTransId="{6306D879-4EBF-4779-9CC4-F69393510740}" sibTransId="{FA62CE1F-5C62-4736-AD3A-0E3A1E8456E0}"/>
    <dgm:cxn modelId="{583A8B85-3309-4011-B9EF-F64FA26E69FE}" type="presOf" srcId="{F265A282-BB7B-463E-A2DA-B9B8EEC82DFB}" destId="{64366778-BCE2-49B2-A969-AE3D6A90859B}" srcOrd="0" destOrd="0" presId="urn:microsoft.com/office/officeart/2005/8/layout/vList2"/>
    <dgm:cxn modelId="{B24B0C1C-8835-41A5-AC15-C17A96D7FFE9}" type="presOf" srcId="{03ADF957-7DED-4F33-92F8-7CCCDB072801}" destId="{AF5141F5-46BE-4C24-B361-EB3ED2F66A4B}" srcOrd="0" destOrd="0" presId="urn:microsoft.com/office/officeart/2005/8/layout/vList2"/>
    <dgm:cxn modelId="{3705EA9E-8F25-47CB-BC6C-9D9C6DC7EC16}" srcId="{03ADF957-7DED-4F33-92F8-7CCCDB072801}" destId="{988B902D-EF75-40B6-973C-C81A5EE06ABD}" srcOrd="0" destOrd="0" parTransId="{6FF3059B-BB94-465C-BA60-53D2EA88D865}" sibTransId="{0DAD861C-4F25-4A9C-9CAA-03145A825D4B}"/>
    <dgm:cxn modelId="{B8F44BCF-BF5F-4B65-82F4-4B3A95BA298A}" type="presOf" srcId="{988B902D-EF75-40B6-973C-C81A5EE06ABD}" destId="{C10484E8-DBC0-40F1-A87A-796C61330886}" srcOrd="0" destOrd="0" presId="urn:microsoft.com/office/officeart/2005/8/layout/vList2"/>
    <dgm:cxn modelId="{ACCF46BB-3211-40D1-90B0-95CF478BBA07}" type="presOf" srcId="{59B32DCF-E8DA-42D9-8FE5-926C55075FA4}" destId="{97723861-3D09-4FE8-B972-EB99EA25B961}" srcOrd="0" destOrd="0" presId="urn:microsoft.com/office/officeart/2005/8/layout/vList2"/>
    <dgm:cxn modelId="{D9B11D9C-BF75-4642-BD9B-1DCA26F10445}" srcId="{03ADF957-7DED-4F33-92F8-7CCCDB072801}" destId="{F265A282-BB7B-463E-A2DA-B9B8EEC82DFB}" srcOrd="3" destOrd="0" parTransId="{E4F9F98B-FB1D-468D-A334-7E1032198857}" sibTransId="{850C35B8-9C33-4027-9E91-6AC5B02C3DFE}"/>
    <dgm:cxn modelId="{2D49A19F-D693-43F7-8FB2-FF21A08A1073}" type="presOf" srcId="{188D532A-15D9-48C5-83C2-16513CCA93F7}" destId="{26B4E54E-E119-411D-9010-52B6F6A5E1D1}" srcOrd="0" destOrd="0" presId="urn:microsoft.com/office/officeart/2005/8/layout/vList2"/>
    <dgm:cxn modelId="{D186297A-79E6-4705-9448-A21CCEF68CD6}" type="presParOf" srcId="{AF5141F5-46BE-4C24-B361-EB3ED2F66A4B}" destId="{C10484E8-DBC0-40F1-A87A-796C61330886}" srcOrd="0" destOrd="0" presId="urn:microsoft.com/office/officeart/2005/8/layout/vList2"/>
    <dgm:cxn modelId="{DFF9A02C-CCCE-44A3-88C7-8F1FFF5DFDA0}" type="presParOf" srcId="{AF5141F5-46BE-4C24-B361-EB3ED2F66A4B}" destId="{C2D3010F-426A-4504-A2B5-6484CA7D7D1D}" srcOrd="1" destOrd="0" presId="urn:microsoft.com/office/officeart/2005/8/layout/vList2"/>
    <dgm:cxn modelId="{E4742592-DE83-4A71-B49A-F799DC94292C}" type="presParOf" srcId="{AF5141F5-46BE-4C24-B361-EB3ED2F66A4B}" destId="{97723861-3D09-4FE8-B972-EB99EA25B961}" srcOrd="2" destOrd="0" presId="urn:microsoft.com/office/officeart/2005/8/layout/vList2"/>
    <dgm:cxn modelId="{6C0C4C33-81F7-4ABB-AE66-DAE4CDC35B11}" type="presParOf" srcId="{AF5141F5-46BE-4C24-B361-EB3ED2F66A4B}" destId="{77233C56-5F0A-4B09-8CE7-E69DDE7CF8D8}" srcOrd="3" destOrd="0" presId="urn:microsoft.com/office/officeart/2005/8/layout/vList2"/>
    <dgm:cxn modelId="{2355E29C-41B3-4240-8346-A01A5EC1CE49}" type="presParOf" srcId="{AF5141F5-46BE-4C24-B361-EB3ED2F66A4B}" destId="{26B4E54E-E119-411D-9010-52B6F6A5E1D1}" srcOrd="4" destOrd="0" presId="urn:microsoft.com/office/officeart/2005/8/layout/vList2"/>
    <dgm:cxn modelId="{42A9A5E6-3C3E-48BB-9F3A-975F13D68C38}" type="presParOf" srcId="{AF5141F5-46BE-4C24-B361-EB3ED2F66A4B}" destId="{8E676FD5-E6F3-411A-B1A5-9EBA40E9F7BF}" srcOrd="5" destOrd="0" presId="urn:microsoft.com/office/officeart/2005/8/layout/vList2"/>
    <dgm:cxn modelId="{6864AC0E-AB7F-4D02-A303-562C0552475A}" type="presParOf" srcId="{AF5141F5-46BE-4C24-B361-EB3ED2F66A4B}" destId="{64366778-BCE2-49B2-A969-AE3D6A90859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D4C53EDA-2293-4C9D-9772-B9396AF2C5B8}">
      <dgm:prSet/>
      <dgm:spPr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E6196801-6E86-4275-8D2C-F415A4DA380C}" type="parTrans" cxnId="{E3852096-DFD2-431E-825D-D401F6C4E24B}">
      <dgm:prSet/>
      <dgm:spPr/>
      <dgm:t>
        <a:bodyPr/>
        <a:lstStyle/>
        <a:p>
          <a:endParaRPr lang="en-GB"/>
        </a:p>
      </dgm:t>
    </dgm:pt>
    <dgm:pt modelId="{7BA19BBB-74A3-4B1D-AB3B-22C84ED78F45}" type="sibTrans" cxnId="{E3852096-DFD2-431E-825D-D401F6C4E24B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X="-238" custLinFactNeighborY="-129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7EB50BF2-D874-4629-BD38-D13632E9C661}" type="pres">
      <dgm:prSet presAssocID="{D4C53EDA-2293-4C9D-9772-B9396AF2C5B8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6D0334-163B-48E8-B0C3-BC312FEF7EA3}" type="pres">
      <dgm:prSet presAssocID="{D4C53EDA-2293-4C9D-9772-B9396AF2C5B8}" presName="accent_6" presStyleCnt="0"/>
      <dgm:spPr/>
    </dgm:pt>
    <dgm:pt modelId="{65029E20-2EDE-4F9F-80B1-FF11BBBE0E78}" type="pres">
      <dgm:prSet presAssocID="{D4C53EDA-2293-4C9D-9772-B9396AF2C5B8}" presName="accentRepeatNode" presStyleLbl="solidFgAcc1" presStyleIdx="5" presStyleCnt="6"/>
      <dgm:spPr/>
    </dgm:pt>
  </dgm:ptLst>
  <dgm:cxnLst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42438D72-B7E6-41BB-815D-B771BC1D540E}" type="presOf" srcId="{D4C53EDA-2293-4C9D-9772-B9396AF2C5B8}" destId="{7EB50BF2-D874-4629-BD38-D13632E9C661}" srcOrd="0" destOrd="0" presId="urn:microsoft.com/office/officeart/2008/layout/VerticalCurvedList"/>
    <dgm:cxn modelId="{DF6970D8-801D-4567-81C4-04573FF9F063}" type="presOf" srcId="{5A98AB99-04FA-4B47-B4C2-DF532E21709A}" destId="{DEDD0FCE-DD89-4F77-B801-60862A160A66}" srcOrd="0" destOrd="0" presId="urn:microsoft.com/office/officeart/2008/layout/VerticalCurvedList"/>
    <dgm:cxn modelId="{63B8C1BD-6345-46EF-BB6A-FF54EF237B4B}" type="presOf" srcId="{DAAD3D9C-04DA-4B5E-877B-BEC84556B735}" destId="{552178FC-79D1-4D88-A818-53476307BD4E}" srcOrd="0" destOrd="0" presId="urn:microsoft.com/office/officeart/2008/layout/VerticalCurvedList"/>
    <dgm:cxn modelId="{3536CB68-502D-4980-AE52-E95E5EC59A86}" type="presOf" srcId="{DF80CB6A-63F8-47F4-B4A4-66ECB35415DC}" destId="{7C99B10B-BBE4-478E-9624-1147577BBC43}" srcOrd="0" destOrd="0" presId="urn:microsoft.com/office/officeart/2008/layout/VerticalCurvedList"/>
    <dgm:cxn modelId="{E3852096-DFD2-431E-825D-D401F6C4E24B}" srcId="{22BA0BC6-03D8-4D64-921B-98B9D64F267A}" destId="{D4C53EDA-2293-4C9D-9772-B9396AF2C5B8}" srcOrd="5" destOrd="0" parTransId="{E6196801-6E86-4275-8D2C-F415A4DA380C}" sibTransId="{7BA19BBB-74A3-4B1D-AB3B-22C84ED78F45}"/>
    <dgm:cxn modelId="{0B4BEE67-BD61-445F-9B41-8FCFDF0D87DF}" type="presOf" srcId="{A5ECE4B2-A090-4DC2-B700-7767B3CCD96E}" destId="{9844D205-D119-4537-8375-520949048E1B}" srcOrd="0" destOrd="0" presId="urn:microsoft.com/office/officeart/2008/layout/VerticalCurvedList"/>
    <dgm:cxn modelId="{AB8D8437-9D97-47E1-B3B0-E8AECAD8D240}" type="presOf" srcId="{B8E194D1-0547-4990-85AD-BFD910790DAA}" destId="{266D6821-77BD-4F8D-8457-BD37CEE2B2FA}" srcOrd="0" destOrd="0" presId="urn:microsoft.com/office/officeart/2008/layout/VerticalCurvedList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9197E25F-1EF1-49B7-A765-DFDEDAA5044C}" type="presOf" srcId="{22BA0BC6-03D8-4D64-921B-98B9D64F267A}" destId="{879D05F1-8B40-4A9B-BF89-D14481837F64}" srcOrd="0" destOrd="0" presId="urn:microsoft.com/office/officeart/2008/layout/VerticalCurvedList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8F18F346-2B58-4C57-81C3-D7BE0594EF65}" type="presOf" srcId="{12181284-C4C1-4F88-A83B-F93D6A2338C5}" destId="{AE29EAF9-BAEF-450E-9558-CD8FA1A8670F}" srcOrd="0" destOrd="0" presId="urn:microsoft.com/office/officeart/2008/layout/VerticalCurvedList"/>
    <dgm:cxn modelId="{89F72CFA-4E10-4556-914E-B0D36DC0AF77}" type="presParOf" srcId="{879D05F1-8B40-4A9B-BF89-D14481837F64}" destId="{101AA0E5-CC67-4CE3-B5B7-2BAF70A54303}" srcOrd="0" destOrd="0" presId="urn:microsoft.com/office/officeart/2008/layout/VerticalCurvedList"/>
    <dgm:cxn modelId="{4F33E55F-E6B5-4FB9-8269-CBC30A576BD8}" type="presParOf" srcId="{101AA0E5-CC67-4CE3-B5B7-2BAF70A54303}" destId="{7A1FA92B-52A6-42CD-A53B-28128BEEB207}" srcOrd="0" destOrd="0" presId="urn:microsoft.com/office/officeart/2008/layout/VerticalCurvedList"/>
    <dgm:cxn modelId="{A11A899F-9EFD-4B5E-A4F8-65C1901D2DA8}" type="presParOf" srcId="{7A1FA92B-52A6-42CD-A53B-28128BEEB207}" destId="{754A2A1C-0E25-4A4C-9750-788F4403CB42}" srcOrd="0" destOrd="0" presId="urn:microsoft.com/office/officeart/2008/layout/VerticalCurvedList"/>
    <dgm:cxn modelId="{C598778D-0FEF-4B6B-BACA-CEF54C2923B1}" type="presParOf" srcId="{7A1FA92B-52A6-42CD-A53B-28128BEEB207}" destId="{9844D205-D119-4537-8375-520949048E1B}" srcOrd="1" destOrd="0" presId="urn:microsoft.com/office/officeart/2008/layout/VerticalCurvedList"/>
    <dgm:cxn modelId="{A44F68F6-87DB-4327-BF46-C84B6E7D0AAD}" type="presParOf" srcId="{7A1FA92B-52A6-42CD-A53B-28128BEEB207}" destId="{19A68F9C-CB22-4201-A3A2-B8F8A6B38092}" srcOrd="2" destOrd="0" presId="urn:microsoft.com/office/officeart/2008/layout/VerticalCurvedList"/>
    <dgm:cxn modelId="{49662617-F41D-4D77-B03C-A82BBA3075F5}" type="presParOf" srcId="{7A1FA92B-52A6-42CD-A53B-28128BEEB207}" destId="{694BA044-589F-425A-AC3F-80363BBA6D8C}" srcOrd="3" destOrd="0" presId="urn:microsoft.com/office/officeart/2008/layout/VerticalCurvedList"/>
    <dgm:cxn modelId="{146D8232-9D4A-459C-80FF-09D8AB9DF6C7}" type="presParOf" srcId="{101AA0E5-CC67-4CE3-B5B7-2BAF70A54303}" destId="{DEDD0FCE-DD89-4F77-B801-60862A160A66}" srcOrd="1" destOrd="0" presId="urn:microsoft.com/office/officeart/2008/layout/VerticalCurvedList"/>
    <dgm:cxn modelId="{75B7EDA6-2519-4B67-9C4F-C062EC05CA4B}" type="presParOf" srcId="{101AA0E5-CC67-4CE3-B5B7-2BAF70A54303}" destId="{0C2DC63B-014C-4377-98B3-A22C3379EE17}" srcOrd="2" destOrd="0" presId="urn:microsoft.com/office/officeart/2008/layout/VerticalCurvedList"/>
    <dgm:cxn modelId="{8F174EB6-7954-4FD7-8B56-8E15165E3DBE}" type="presParOf" srcId="{0C2DC63B-014C-4377-98B3-A22C3379EE17}" destId="{1B3EE61A-8D6D-4512-8754-77D5FB3C70FF}" srcOrd="0" destOrd="0" presId="urn:microsoft.com/office/officeart/2008/layout/VerticalCurvedList"/>
    <dgm:cxn modelId="{A93A3B46-91A4-4EBA-B8B5-63A458C55D66}" type="presParOf" srcId="{101AA0E5-CC67-4CE3-B5B7-2BAF70A54303}" destId="{7C99B10B-BBE4-478E-9624-1147577BBC43}" srcOrd="3" destOrd="0" presId="urn:microsoft.com/office/officeart/2008/layout/VerticalCurvedList"/>
    <dgm:cxn modelId="{913E882D-5EA8-43B2-9798-70F7E1F39052}" type="presParOf" srcId="{101AA0E5-CC67-4CE3-B5B7-2BAF70A54303}" destId="{C46B9F2D-0B3A-464E-AEC3-75CF356F6A91}" srcOrd="4" destOrd="0" presId="urn:microsoft.com/office/officeart/2008/layout/VerticalCurvedList"/>
    <dgm:cxn modelId="{DFDB78E4-C1CB-4A77-A34B-941528B39120}" type="presParOf" srcId="{C46B9F2D-0B3A-464E-AEC3-75CF356F6A91}" destId="{64CDFE2B-BA45-4F8F-A54A-A228B2DBBC75}" srcOrd="0" destOrd="0" presId="urn:microsoft.com/office/officeart/2008/layout/VerticalCurvedList"/>
    <dgm:cxn modelId="{F5C51FB2-B3CE-4F74-89BD-8E54E37DD0B9}" type="presParOf" srcId="{101AA0E5-CC67-4CE3-B5B7-2BAF70A54303}" destId="{552178FC-79D1-4D88-A818-53476307BD4E}" srcOrd="5" destOrd="0" presId="urn:microsoft.com/office/officeart/2008/layout/VerticalCurvedList"/>
    <dgm:cxn modelId="{8E059555-5BAD-4CAA-B0DD-CDE72BA2B374}" type="presParOf" srcId="{101AA0E5-CC67-4CE3-B5B7-2BAF70A54303}" destId="{1AF2EA64-CECC-47FC-AD9A-89AEC69C61F9}" srcOrd="6" destOrd="0" presId="urn:microsoft.com/office/officeart/2008/layout/VerticalCurvedList"/>
    <dgm:cxn modelId="{C12C9649-71C5-4894-B2C0-0B65887CC884}" type="presParOf" srcId="{1AF2EA64-CECC-47FC-AD9A-89AEC69C61F9}" destId="{69C4C969-1F2B-47B5-B0D5-5D04474335CF}" srcOrd="0" destOrd="0" presId="urn:microsoft.com/office/officeart/2008/layout/VerticalCurvedList"/>
    <dgm:cxn modelId="{E0ABBAEF-AEB9-4988-8C7B-DFD7FE4B2D74}" type="presParOf" srcId="{101AA0E5-CC67-4CE3-B5B7-2BAF70A54303}" destId="{AE29EAF9-BAEF-450E-9558-CD8FA1A8670F}" srcOrd="7" destOrd="0" presId="urn:microsoft.com/office/officeart/2008/layout/VerticalCurvedList"/>
    <dgm:cxn modelId="{94D49CBD-18C8-42A0-A1D0-ADCFDE565520}" type="presParOf" srcId="{101AA0E5-CC67-4CE3-B5B7-2BAF70A54303}" destId="{D661FC52-936C-4FAB-8503-862E9A2445BE}" srcOrd="8" destOrd="0" presId="urn:microsoft.com/office/officeart/2008/layout/VerticalCurvedList"/>
    <dgm:cxn modelId="{4F2A328E-D7A9-4581-976C-91DEF4ED71B2}" type="presParOf" srcId="{D661FC52-936C-4FAB-8503-862E9A2445BE}" destId="{76B26E95-4F93-45E0-9483-78D31D1EB596}" srcOrd="0" destOrd="0" presId="urn:microsoft.com/office/officeart/2008/layout/VerticalCurvedList"/>
    <dgm:cxn modelId="{906AC961-25E7-40E1-BECC-9CF221D5BB1C}" type="presParOf" srcId="{101AA0E5-CC67-4CE3-B5B7-2BAF70A54303}" destId="{266D6821-77BD-4F8D-8457-BD37CEE2B2FA}" srcOrd="9" destOrd="0" presId="urn:microsoft.com/office/officeart/2008/layout/VerticalCurvedList"/>
    <dgm:cxn modelId="{4D6DF4F3-A53E-438E-BF24-7580F386D5E3}" type="presParOf" srcId="{101AA0E5-CC67-4CE3-B5B7-2BAF70A54303}" destId="{0427029E-84DE-45C0-9BB9-9576BCA31A83}" srcOrd="10" destOrd="0" presId="urn:microsoft.com/office/officeart/2008/layout/VerticalCurvedList"/>
    <dgm:cxn modelId="{E11E07A2-0471-4452-9556-D7261402F40B}" type="presParOf" srcId="{0427029E-84DE-45C0-9BB9-9576BCA31A83}" destId="{D746101C-A08A-4C71-AA83-4D4A28FFE19E}" srcOrd="0" destOrd="0" presId="urn:microsoft.com/office/officeart/2008/layout/VerticalCurvedList"/>
    <dgm:cxn modelId="{86DCD06D-9A42-4720-A719-CD9D08A6BE36}" type="presParOf" srcId="{101AA0E5-CC67-4CE3-B5B7-2BAF70A54303}" destId="{7EB50BF2-D874-4629-BD38-D13632E9C661}" srcOrd="11" destOrd="0" presId="urn:microsoft.com/office/officeart/2008/layout/VerticalCurvedList"/>
    <dgm:cxn modelId="{828EDC96-9836-4BED-96B3-2A8E24BAA132}" type="presParOf" srcId="{101AA0E5-CC67-4CE3-B5B7-2BAF70A54303}" destId="{526D0334-163B-48E8-B0C3-BC312FEF7EA3}" srcOrd="12" destOrd="0" presId="urn:microsoft.com/office/officeart/2008/layout/VerticalCurvedList"/>
    <dgm:cxn modelId="{CBCDE203-5FA4-4DBE-9AA4-62A5B0FFFE83}" type="presParOf" srcId="{526D0334-163B-48E8-B0C3-BC312FEF7EA3}" destId="{65029E20-2EDE-4F9F-80B1-FF11BBBE0E7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C91A8B70-139C-4FD7-B65D-15785665276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46E2B4E-7634-45EB-BD33-06DDDDD4A68F}">
      <dgm:prSet phldrT="[Text]"/>
      <dgm:spPr/>
      <dgm:t>
        <a:bodyPr/>
        <a:lstStyle/>
        <a:p>
          <a:r>
            <a:rPr lang="en-GB" dirty="0" smtClean="0"/>
            <a:t>Congestion Management Procedures</a:t>
          </a:r>
          <a:endParaRPr lang="en-GB" dirty="0"/>
        </a:p>
      </dgm:t>
    </dgm:pt>
    <dgm:pt modelId="{2FA91AB0-65BF-4023-AD7D-7411D1B196C7}" type="parTrans" cxnId="{D0438C24-6386-425B-A7EA-885DC10FD5D5}">
      <dgm:prSet/>
      <dgm:spPr/>
      <dgm:t>
        <a:bodyPr/>
        <a:lstStyle/>
        <a:p>
          <a:endParaRPr lang="en-GB"/>
        </a:p>
      </dgm:t>
    </dgm:pt>
    <dgm:pt modelId="{3812447E-E01B-48A3-B174-BC90E5215901}" type="sibTrans" cxnId="{D0438C24-6386-425B-A7EA-885DC10FD5D5}">
      <dgm:prSet/>
      <dgm:spPr/>
      <dgm:t>
        <a:bodyPr/>
        <a:lstStyle/>
        <a:p>
          <a:endParaRPr lang="en-GB"/>
        </a:p>
      </dgm:t>
    </dgm:pt>
    <dgm:pt modelId="{CFD6BE36-62AC-4298-952E-E36EF420AD33}">
      <dgm:prSet phldrT="[Text]"/>
      <dgm:spPr/>
      <dgm:t>
        <a:bodyPr/>
        <a:lstStyle/>
        <a:p>
          <a:r>
            <a:rPr lang="en-GB" dirty="0" smtClean="0"/>
            <a:t>NC Capacity Allocation Mechanisms</a:t>
          </a:r>
          <a:endParaRPr lang="en-GB" dirty="0"/>
        </a:p>
      </dgm:t>
    </dgm:pt>
    <dgm:pt modelId="{F74246B2-2EA9-4FDF-84CE-A53A4A982F19}" type="parTrans" cxnId="{18954F98-CBB6-47CC-8612-BDD80E15BB58}">
      <dgm:prSet/>
      <dgm:spPr/>
      <dgm:t>
        <a:bodyPr/>
        <a:lstStyle/>
        <a:p>
          <a:endParaRPr lang="en-GB"/>
        </a:p>
      </dgm:t>
    </dgm:pt>
    <dgm:pt modelId="{9D2F7E30-8D15-4148-BABF-577164233CC9}" type="sibTrans" cxnId="{18954F98-CBB6-47CC-8612-BDD80E15BB58}">
      <dgm:prSet/>
      <dgm:spPr/>
      <dgm:t>
        <a:bodyPr/>
        <a:lstStyle/>
        <a:p>
          <a:endParaRPr lang="en-GB"/>
        </a:p>
      </dgm:t>
    </dgm:pt>
    <dgm:pt modelId="{C40F8392-ED79-4793-8D7C-6CED56BE63E5}">
      <dgm:prSet phldrT="[Text]"/>
      <dgm:spPr/>
      <dgm:t>
        <a:bodyPr/>
        <a:lstStyle/>
        <a:p>
          <a:r>
            <a:rPr lang="en-GB" dirty="0" smtClean="0"/>
            <a:t>NC Gas Balancing</a:t>
          </a:r>
          <a:endParaRPr lang="en-GB" dirty="0"/>
        </a:p>
      </dgm:t>
    </dgm:pt>
    <dgm:pt modelId="{9B21DF6B-1F9C-4B41-8DFE-06301640EDFC}" type="parTrans" cxnId="{CB165578-41D7-4AA7-9135-41A17C7DB779}">
      <dgm:prSet/>
      <dgm:spPr/>
      <dgm:t>
        <a:bodyPr/>
        <a:lstStyle/>
        <a:p>
          <a:endParaRPr lang="en-GB"/>
        </a:p>
      </dgm:t>
    </dgm:pt>
    <dgm:pt modelId="{FE420E92-04FC-47EC-90CB-108FB34B8060}" type="sibTrans" cxnId="{CB165578-41D7-4AA7-9135-41A17C7DB779}">
      <dgm:prSet/>
      <dgm:spPr/>
      <dgm:t>
        <a:bodyPr/>
        <a:lstStyle/>
        <a:p>
          <a:endParaRPr lang="en-GB"/>
        </a:p>
      </dgm:t>
    </dgm:pt>
    <dgm:pt modelId="{038E4523-F4F9-4D93-A4F0-CA7090965557}">
      <dgm:prSet phldrT="[Text]"/>
      <dgm:spPr/>
      <dgm:t>
        <a:bodyPr/>
        <a:lstStyle/>
        <a:p>
          <a:r>
            <a:rPr lang="en-GB" dirty="0" smtClean="0"/>
            <a:t>NC Interoperability &amp; DE</a:t>
          </a:r>
          <a:endParaRPr lang="en-GB" dirty="0"/>
        </a:p>
      </dgm:t>
    </dgm:pt>
    <dgm:pt modelId="{A8EBD595-A5B9-4189-A120-3AD2EE0CD67C}" type="parTrans" cxnId="{847E5059-D07F-4007-9F27-82E39888FD8E}">
      <dgm:prSet/>
      <dgm:spPr/>
      <dgm:t>
        <a:bodyPr/>
        <a:lstStyle/>
        <a:p>
          <a:endParaRPr lang="en-GB"/>
        </a:p>
      </dgm:t>
    </dgm:pt>
    <dgm:pt modelId="{0C25D1F9-4E59-420F-B2F1-ED4228C00A5F}" type="sibTrans" cxnId="{847E5059-D07F-4007-9F27-82E39888FD8E}">
      <dgm:prSet/>
      <dgm:spPr/>
      <dgm:t>
        <a:bodyPr/>
        <a:lstStyle/>
        <a:p>
          <a:endParaRPr lang="en-GB"/>
        </a:p>
      </dgm:t>
    </dgm:pt>
    <dgm:pt modelId="{D70FF143-1CC6-48B4-9AFE-F4420523097A}">
      <dgm:prSet/>
      <dgm:spPr/>
      <dgm:t>
        <a:bodyPr/>
        <a:lstStyle/>
        <a:p>
          <a:r>
            <a:rPr lang="en-GB" dirty="0" smtClean="0"/>
            <a:t>REMIT</a:t>
          </a:r>
          <a:endParaRPr lang="en-GB" dirty="0"/>
        </a:p>
      </dgm:t>
    </dgm:pt>
    <dgm:pt modelId="{5F440E70-D6BA-4037-9F31-BE45E55D8EDC}" type="parTrans" cxnId="{2FBFD620-1A19-4827-B3B4-80D8030E5DA9}">
      <dgm:prSet/>
      <dgm:spPr/>
      <dgm:t>
        <a:bodyPr/>
        <a:lstStyle/>
        <a:p>
          <a:endParaRPr lang="en-GB"/>
        </a:p>
      </dgm:t>
    </dgm:pt>
    <dgm:pt modelId="{020B1155-84E3-489C-BE5D-4042BB2AE4B7}" type="sibTrans" cxnId="{2FBFD620-1A19-4827-B3B4-80D8030E5DA9}">
      <dgm:prSet/>
      <dgm:spPr/>
      <dgm:t>
        <a:bodyPr/>
        <a:lstStyle/>
        <a:p>
          <a:endParaRPr lang="en-GB"/>
        </a:p>
      </dgm:t>
    </dgm:pt>
    <dgm:pt modelId="{740E7AE0-8F32-485B-90C6-8508B8DD9938}" type="pres">
      <dgm:prSet presAssocID="{C91A8B70-139C-4FD7-B65D-15785665276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3B3B0CCB-DDBF-4E23-93AC-405102D5642F}" type="pres">
      <dgm:prSet presAssocID="{C91A8B70-139C-4FD7-B65D-157856652768}" presName="Name1" presStyleCnt="0"/>
      <dgm:spPr/>
    </dgm:pt>
    <dgm:pt modelId="{7962B67B-8148-4E6D-9ACD-31AEC9F5277A}" type="pres">
      <dgm:prSet presAssocID="{C91A8B70-139C-4FD7-B65D-157856652768}" presName="cycle" presStyleCnt="0"/>
      <dgm:spPr/>
    </dgm:pt>
    <dgm:pt modelId="{F895E432-B162-40B4-BF50-41EA89A51414}" type="pres">
      <dgm:prSet presAssocID="{C91A8B70-139C-4FD7-B65D-157856652768}" presName="srcNode" presStyleLbl="node1" presStyleIdx="0" presStyleCnt="5"/>
      <dgm:spPr/>
    </dgm:pt>
    <dgm:pt modelId="{D0576125-8017-404F-BAEC-E5C1370B9151}" type="pres">
      <dgm:prSet presAssocID="{C91A8B70-139C-4FD7-B65D-157856652768}" presName="conn" presStyleLbl="parChTrans1D2" presStyleIdx="0" presStyleCnt="1"/>
      <dgm:spPr/>
      <dgm:t>
        <a:bodyPr/>
        <a:lstStyle/>
        <a:p>
          <a:endParaRPr lang="en-GB"/>
        </a:p>
      </dgm:t>
    </dgm:pt>
    <dgm:pt modelId="{E67B8FE8-EA7D-4EC1-929F-9E795FF8A74B}" type="pres">
      <dgm:prSet presAssocID="{C91A8B70-139C-4FD7-B65D-157856652768}" presName="extraNode" presStyleLbl="node1" presStyleIdx="0" presStyleCnt="5"/>
      <dgm:spPr/>
    </dgm:pt>
    <dgm:pt modelId="{8F143FEB-BDAB-4315-B60C-38CCE03E1CF7}" type="pres">
      <dgm:prSet presAssocID="{C91A8B70-139C-4FD7-B65D-157856652768}" presName="dstNode" presStyleLbl="node1" presStyleIdx="0" presStyleCnt="5"/>
      <dgm:spPr/>
    </dgm:pt>
    <dgm:pt modelId="{23F3F030-0DDE-4D22-AEC3-7E97809EA8D1}" type="pres">
      <dgm:prSet presAssocID="{346E2B4E-7634-45EB-BD33-06DDDDD4A68F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E959525-5B1A-4254-BFE1-3B9A2752D770}" type="pres">
      <dgm:prSet presAssocID="{346E2B4E-7634-45EB-BD33-06DDDDD4A68F}" presName="accent_1" presStyleCnt="0"/>
      <dgm:spPr/>
    </dgm:pt>
    <dgm:pt modelId="{D0B50354-02C5-4619-8F3C-A3E61BC6DC9B}" type="pres">
      <dgm:prSet presAssocID="{346E2B4E-7634-45EB-BD33-06DDDDD4A68F}" presName="accentRepeatNode" presStyleLbl="solidFgAcc1" presStyleIdx="0" presStyleCnt="5"/>
      <dgm:spPr/>
    </dgm:pt>
    <dgm:pt modelId="{5348AEDC-0329-4056-95B4-0DF429F7C69B}" type="pres">
      <dgm:prSet presAssocID="{CFD6BE36-62AC-4298-952E-E36EF420AD33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B5E49C8-F0CE-44C4-9891-251144E3E27C}" type="pres">
      <dgm:prSet presAssocID="{CFD6BE36-62AC-4298-952E-E36EF420AD33}" presName="accent_2" presStyleCnt="0"/>
      <dgm:spPr/>
    </dgm:pt>
    <dgm:pt modelId="{2A4A1881-F5E5-444B-B3A3-141088A55641}" type="pres">
      <dgm:prSet presAssocID="{CFD6BE36-62AC-4298-952E-E36EF420AD33}" presName="accentRepeatNode" presStyleLbl="solidFgAcc1" presStyleIdx="1" presStyleCnt="5"/>
      <dgm:spPr/>
    </dgm:pt>
    <dgm:pt modelId="{0E3C9A0C-00E8-4426-9659-01FF83A6C146}" type="pres">
      <dgm:prSet presAssocID="{C40F8392-ED79-4793-8D7C-6CED56BE63E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4128375-F821-4A63-8AD7-68E9ABCBE85F}" type="pres">
      <dgm:prSet presAssocID="{C40F8392-ED79-4793-8D7C-6CED56BE63E5}" presName="accent_3" presStyleCnt="0"/>
      <dgm:spPr/>
    </dgm:pt>
    <dgm:pt modelId="{2F4E6B68-3950-4F41-B6CD-0FA44BACE6D3}" type="pres">
      <dgm:prSet presAssocID="{C40F8392-ED79-4793-8D7C-6CED56BE63E5}" presName="accentRepeatNode" presStyleLbl="solidFgAcc1" presStyleIdx="2" presStyleCnt="5"/>
      <dgm:spPr/>
    </dgm:pt>
    <dgm:pt modelId="{256CEBAE-87B5-45BA-BEB3-4A58059F24B6}" type="pres">
      <dgm:prSet presAssocID="{038E4523-F4F9-4D93-A4F0-CA709096555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8A390A-88F9-4FFB-A2C3-575F53FD13F1}" type="pres">
      <dgm:prSet presAssocID="{038E4523-F4F9-4D93-A4F0-CA7090965557}" presName="accent_4" presStyleCnt="0"/>
      <dgm:spPr/>
    </dgm:pt>
    <dgm:pt modelId="{D38C6C37-7162-4976-9DBA-AE631F4D7A1D}" type="pres">
      <dgm:prSet presAssocID="{038E4523-F4F9-4D93-A4F0-CA7090965557}" presName="accentRepeatNode" presStyleLbl="solidFgAcc1" presStyleIdx="3" presStyleCnt="5"/>
      <dgm:spPr/>
    </dgm:pt>
    <dgm:pt modelId="{FC06CE79-497C-401C-A1D8-8EF702353093}" type="pres">
      <dgm:prSet presAssocID="{D70FF143-1CC6-48B4-9AFE-F4420523097A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D3C59A-B291-45D7-851F-BDEAF31391F9}" type="pres">
      <dgm:prSet presAssocID="{D70FF143-1CC6-48B4-9AFE-F4420523097A}" presName="accent_5" presStyleCnt="0"/>
      <dgm:spPr/>
    </dgm:pt>
    <dgm:pt modelId="{5D610A7C-2170-4DDD-875B-9C2D4A8C2B86}" type="pres">
      <dgm:prSet presAssocID="{D70FF143-1CC6-48B4-9AFE-F4420523097A}" presName="accentRepeatNode" presStyleLbl="solidFgAcc1" presStyleIdx="4" presStyleCnt="5"/>
      <dgm:spPr/>
    </dgm:pt>
  </dgm:ptLst>
  <dgm:cxnLst>
    <dgm:cxn modelId="{CB165578-41D7-4AA7-9135-41A17C7DB779}" srcId="{C91A8B70-139C-4FD7-B65D-157856652768}" destId="{C40F8392-ED79-4793-8D7C-6CED56BE63E5}" srcOrd="2" destOrd="0" parTransId="{9B21DF6B-1F9C-4B41-8DFE-06301640EDFC}" sibTransId="{FE420E92-04FC-47EC-90CB-108FB34B8060}"/>
    <dgm:cxn modelId="{18954F98-CBB6-47CC-8612-BDD80E15BB58}" srcId="{C91A8B70-139C-4FD7-B65D-157856652768}" destId="{CFD6BE36-62AC-4298-952E-E36EF420AD33}" srcOrd="1" destOrd="0" parTransId="{F74246B2-2EA9-4FDF-84CE-A53A4A982F19}" sibTransId="{9D2F7E30-8D15-4148-BABF-577164233CC9}"/>
    <dgm:cxn modelId="{299C5C49-408D-406A-825B-8E2988F9AAFC}" type="presOf" srcId="{038E4523-F4F9-4D93-A4F0-CA7090965557}" destId="{256CEBAE-87B5-45BA-BEB3-4A58059F24B6}" srcOrd="0" destOrd="0" presId="urn:microsoft.com/office/officeart/2008/layout/VerticalCurvedList"/>
    <dgm:cxn modelId="{847E5059-D07F-4007-9F27-82E39888FD8E}" srcId="{C91A8B70-139C-4FD7-B65D-157856652768}" destId="{038E4523-F4F9-4D93-A4F0-CA7090965557}" srcOrd="3" destOrd="0" parTransId="{A8EBD595-A5B9-4189-A120-3AD2EE0CD67C}" sibTransId="{0C25D1F9-4E59-420F-B2F1-ED4228C00A5F}"/>
    <dgm:cxn modelId="{27634479-D13D-43AC-A207-2E045146E6EF}" type="presOf" srcId="{CFD6BE36-62AC-4298-952E-E36EF420AD33}" destId="{5348AEDC-0329-4056-95B4-0DF429F7C69B}" srcOrd="0" destOrd="0" presId="urn:microsoft.com/office/officeart/2008/layout/VerticalCurvedList"/>
    <dgm:cxn modelId="{AB69E462-FFF3-489B-9095-76563FF53EB2}" type="presOf" srcId="{3812447E-E01B-48A3-B174-BC90E5215901}" destId="{D0576125-8017-404F-BAEC-E5C1370B9151}" srcOrd="0" destOrd="0" presId="urn:microsoft.com/office/officeart/2008/layout/VerticalCurvedList"/>
    <dgm:cxn modelId="{8A753A06-F41D-4DD7-B19B-810F2CEC5728}" type="presOf" srcId="{346E2B4E-7634-45EB-BD33-06DDDDD4A68F}" destId="{23F3F030-0DDE-4D22-AEC3-7E97809EA8D1}" srcOrd="0" destOrd="0" presId="urn:microsoft.com/office/officeart/2008/layout/VerticalCurvedList"/>
    <dgm:cxn modelId="{653323EB-1F67-4C16-A9BD-69E7FC87F056}" type="presOf" srcId="{C40F8392-ED79-4793-8D7C-6CED56BE63E5}" destId="{0E3C9A0C-00E8-4426-9659-01FF83A6C146}" srcOrd="0" destOrd="0" presId="urn:microsoft.com/office/officeart/2008/layout/VerticalCurvedList"/>
    <dgm:cxn modelId="{2FBFD620-1A19-4827-B3B4-80D8030E5DA9}" srcId="{C91A8B70-139C-4FD7-B65D-157856652768}" destId="{D70FF143-1CC6-48B4-9AFE-F4420523097A}" srcOrd="4" destOrd="0" parTransId="{5F440E70-D6BA-4037-9F31-BE45E55D8EDC}" sibTransId="{020B1155-84E3-489C-BE5D-4042BB2AE4B7}"/>
    <dgm:cxn modelId="{7DF04C8D-D383-4F6B-802D-688580A38741}" type="presOf" srcId="{C91A8B70-139C-4FD7-B65D-157856652768}" destId="{740E7AE0-8F32-485B-90C6-8508B8DD9938}" srcOrd="0" destOrd="0" presId="urn:microsoft.com/office/officeart/2008/layout/VerticalCurvedList"/>
    <dgm:cxn modelId="{D0438C24-6386-425B-A7EA-885DC10FD5D5}" srcId="{C91A8B70-139C-4FD7-B65D-157856652768}" destId="{346E2B4E-7634-45EB-BD33-06DDDDD4A68F}" srcOrd="0" destOrd="0" parTransId="{2FA91AB0-65BF-4023-AD7D-7411D1B196C7}" sibTransId="{3812447E-E01B-48A3-B174-BC90E5215901}"/>
    <dgm:cxn modelId="{E7E125F5-5EA4-4EAB-8E21-6EF12D672FE4}" type="presOf" srcId="{D70FF143-1CC6-48B4-9AFE-F4420523097A}" destId="{FC06CE79-497C-401C-A1D8-8EF702353093}" srcOrd="0" destOrd="0" presId="urn:microsoft.com/office/officeart/2008/layout/VerticalCurvedList"/>
    <dgm:cxn modelId="{503ACFBD-5DBF-4BB0-A8D8-8D37AFC946EC}" type="presParOf" srcId="{740E7AE0-8F32-485B-90C6-8508B8DD9938}" destId="{3B3B0CCB-DDBF-4E23-93AC-405102D5642F}" srcOrd="0" destOrd="0" presId="urn:microsoft.com/office/officeart/2008/layout/VerticalCurvedList"/>
    <dgm:cxn modelId="{AC0D1C22-22EF-4EF5-B2C4-A75B4A1C1F36}" type="presParOf" srcId="{3B3B0CCB-DDBF-4E23-93AC-405102D5642F}" destId="{7962B67B-8148-4E6D-9ACD-31AEC9F5277A}" srcOrd="0" destOrd="0" presId="urn:microsoft.com/office/officeart/2008/layout/VerticalCurvedList"/>
    <dgm:cxn modelId="{250D797D-4D6E-48D7-8021-8D6189BA1FC6}" type="presParOf" srcId="{7962B67B-8148-4E6D-9ACD-31AEC9F5277A}" destId="{F895E432-B162-40B4-BF50-41EA89A51414}" srcOrd="0" destOrd="0" presId="urn:microsoft.com/office/officeart/2008/layout/VerticalCurvedList"/>
    <dgm:cxn modelId="{494DAA0B-5706-4D13-A851-1B329D4B6DDE}" type="presParOf" srcId="{7962B67B-8148-4E6D-9ACD-31AEC9F5277A}" destId="{D0576125-8017-404F-BAEC-E5C1370B9151}" srcOrd="1" destOrd="0" presId="urn:microsoft.com/office/officeart/2008/layout/VerticalCurvedList"/>
    <dgm:cxn modelId="{75157233-0ACD-427E-BE99-072B770DC8E8}" type="presParOf" srcId="{7962B67B-8148-4E6D-9ACD-31AEC9F5277A}" destId="{E67B8FE8-EA7D-4EC1-929F-9E795FF8A74B}" srcOrd="2" destOrd="0" presId="urn:microsoft.com/office/officeart/2008/layout/VerticalCurvedList"/>
    <dgm:cxn modelId="{C37A3EDF-B177-46DB-9DD6-8E1F0402D99D}" type="presParOf" srcId="{7962B67B-8148-4E6D-9ACD-31AEC9F5277A}" destId="{8F143FEB-BDAB-4315-B60C-38CCE03E1CF7}" srcOrd="3" destOrd="0" presId="urn:microsoft.com/office/officeart/2008/layout/VerticalCurvedList"/>
    <dgm:cxn modelId="{76347E52-1E06-440D-BCEC-B52998178884}" type="presParOf" srcId="{3B3B0CCB-DDBF-4E23-93AC-405102D5642F}" destId="{23F3F030-0DDE-4D22-AEC3-7E97809EA8D1}" srcOrd="1" destOrd="0" presId="urn:microsoft.com/office/officeart/2008/layout/VerticalCurvedList"/>
    <dgm:cxn modelId="{BC9ED576-7CF6-432E-9FE8-830AC7CB592B}" type="presParOf" srcId="{3B3B0CCB-DDBF-4E23-93AC-405102D5642F}" destId="{8E959525-5B1A-4254-BFE1-3B9A2752D770}" srcOrd="2" destOrd="0" presId="urn:microsoft.com/office/officeart/2008/layout/VerticalCurvedList"/>
    <dgm:cxn modelId="{F281FB25-7B38-49D0-B1ED-017FBB00ABEA}" type="presParOf" srcId="{8E959525-5B1A-4254-BFE1-3B9A2752D770}" destId="{D0B50354-02C5-4619-8F3C-A3E61BC6DC9B}" srcOrd="0" destOrd="0" presId="urn:microsoft.com/office/officeart/2008/layout/VerticalCurvedList"/>
    <dgm:cxn modelId="{F5D6FB79-4D73-4C95-A013-D2D3EA3C9FD8}" type="presParOf" srcId="{3B3B0CCB-DDBF-4E23-93AC-405102D5642F}" destId="{5348AEDC-0329-4056-95B4-0DF429F7C69B}" srcOrd="3" destOrd="0" presId="urn:microsoft.com/office/officeart/2008/layout/VerticalCurvedList"/>
    <dgm:cxn modelId="{A8B760D8-EE35-4750-A71B-73B64FDB50BD}" type="presParOf" srcId="{3B3B0CCB-DDBF-4E23-93AC-405102D5642F}" destId="{EB5E49C8-F0CE-44C4-9891-251144E3E27C}" srcOrd="4" destOrd="0" presId="urn:microsoft.com/office/officeart/2008/layout/VerticalCurvedList"/>
    <dgm:cxn modelId="{0388F21A-0373-4250-B061-41935702512D}" type="presParOf" srcId="{EB5E49C8-F0CE-44C4-9891-251144E3E27C}" destId="{2A4A1881-F5E5-444B-B3A3-141088A55641}" srcOrd="0" destOrd="0" presId="urn:microsoft.com/office/officeart/2008/layout/VerticalCurvedList"/>
    <dgm:cxn modelId="{C9B7A6C2-1C41-4852-A11C-86F402969A1D}" type="presParOf" srcId="{3B3B0CCB-DDBF-4E23-93AC-405102D5642F}" destId="{0E3C9A0C-00E8-4426-9659-01FF83A6C146}" srcOrd="5" destOrd="0" presId="urn:microsoft.com/office/officeart/2008/layout/VerticalCurvedList"/>
    <dgm:cxn modelId="{3DD5F59F-F4FB-4319-A525-047A9D5A446E}" type="presParOf" srcId="{3B3B0CCB-DDBF-4E23-93AC-405102D5642F}" destId="{F4128375-F821-4A63-8AD7-68E9ABCBE85F}" srcOrd="6" destOrd="0" presId="urn:microsoft.com/office/officeart/2008/layout/VerticalCurvedList"/>
    <dgm:cxn modelId="{72FC382B-8891-4767-9AEE-230EC667E332}" type="presParOf" srcId="{F4128375-F821-4A63-8AD7-68E9ABCBE85F}" destId="{2F4E6B68-3950-4F41-B6CD-0FA44BACE6D3}" srcOrd="0" destOrd="0" presId="urn:microsoft.com/office/officeart/2008/layout/VerticalCurvedList"/>
    <dgm:cxn modelId="{D0861A0F-E04D-47AA-B36F-825D74C6C700}" type="presParOf" srcId="{3B3B0CCB-DDBF-4E23-93AC-405102D5642F}" destId="{256CEBAE-87B5-45BA-BEB3-4A58059F24B6}" srcOrd="7" destOrd="0" presId="urn:microsoft.com/office/officeart/2008/layout/VerticalCurvedList"/>
    <dgm:cxn modelId="{0781B092-3F11-4429-93FB-D2D7B0DDE4DF}" type="presParOf" srcId="{3B3B0CCB-DDBF-4E23-93AC-405102D5642F}" destId="{968A390A-88F9-4FFB-A2C3-575F53FD13F1}" srcOrd="8" destOrd="0" presId="urn:microsoft.com/office/officeart/2008/layout/VerticalCurvedList"/>
    <dgm:cxn modelId="{BA995F23-98B2-4D4C-BF6E-192296208DA5}" type="presParOf" srcId="{968A390A-88F9-4FFB-A2C3-575F53FD13F1}" destId="{D38C6C37-7162-4976-9DBA-AE631F4D7A1D}" srcOrd="0" destOrd="0" presId="urn:microsoft.com/office/officeart/2008/layout/VerticalCurvedList"/>
    <dgm:cxn modelId="{9C093A1C-00C2-4FB6-ADAA-68DB6F95E37F}" type="presParOf" srcId="{3B3B0CCB-DDBF-4E23-93AC-405102D5642F}" destId="{FC06CE79-497C-401C-A1D8-8EF702353093}" srcOrd="9" destOrd="0" presId="urn:microsoft.com/office/officeart/2008/layout/VerticalCurvedList"/>
    <dgm:cxn modelId="{EA6128C5-D184-49B5-85D9-757A87678373}" type="presParOf" srcId="{3B3B0CCB-DDBF-4E23-93AC-405102D5642F}" destId="{96D3C59A-B291-45D7-851F-BDEAF31391F9}" srcOrd="10" destOrd="0" presId="urn:microsoft.com/office/officeart/2008/layout/VerticalCurvedList"/>
    <dgm:cxn modelId="{1D7F3998-B07E-4574-ACB5-74C300616774}" type="presParOf" srcId="{96D3C59A-B291-45D7-851F-BDEAF31391F9}" destId="{5D610A7C-2170-4DDD-875B-9C2D4A8C2B8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2816F15D-8055-4F91-982F-AB9DA279F05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FD8FF38-83FD-4B28-B501-2CA818273090}">
      <dgm:prSet phldrT="[Text]" custT="1"/>
      <dgm:spPr/>
      <dgm:t>
        <a:bodyPr/>
        <a:lstStyle/>
        <a:p>
          <a:r>
            <a:rPr lang="en-GB" sz="2400" dirty="0" smtClean="0"/>
            <a:t>Document based</a:t>
          </a:r>
          <a:endParaRPr lang="en-GB" sz="2400" dirty="0"/>
        </a:p>
      </dgm:t>
    </dgm:pt>
    <dgm:pt modelId="{762DF1FD-E835-4C27-B82F-5B63F056C12C}" type="parTrans" cxnId="{88EF375E-D2C1-4456-8429-DD7B4D4DFCE8}">
      <dgm:prSet/>
      <dgm:spPr/>
      <dgm:t>
        <a:bodyPr/>
        <a:lstStyle/>
        <a:p>
          <a:endParaRPr lang="en-GB"/>
        </a:p>
      </dgm:t>
    </dgm:pt>
    <dgm:pt modelId="{EB079C87-9DDF-4270-98D9-1FB38C7D3842}" type="sibTrans" cxnId="{88EF375E-D2C1-4456-8429-DD7B4D4DFCE8}">
      <dgm:prSet/>
      <dgm:spPr/>
      <dgm:t>
        <a:bodyPr/>
        <a:lstStyle/>
        <a:p>
          <a:endParaRPr lang="en-GB"/>
        </a:p>
      </dgm:t>
    </dgm:pt>
    <dgm:pt modelId="{9094C8BB-802E-48ED-854D-8CD5CD23C512}">
      <dgm:prSet phldrT="[Text]"/>
      <dgm:spPr/>
      <dgm:t>
        <a:bodyPr/>
        <a:lstStyle/>
        <a:p>
          <a:r>
            <a:rPr lang="en-GB" dirty="0" smtClean="0"/>
            <a:t>Data wrapped in a file and then exchanged</a:t>
          </a:r>
          <a:endParaRPr lang="en-GB" dirty="0"/>
        </a:p>
      </dgm:t>
    </dgm:pt>
    <dgm:pt modelId="{8FE290B2-11B0-43F8-B8BA-3990C6F5CF19}" type="parTrans" cxnId="{FC8AF624-9628-4788-AF2C-ED3AD4F0F1BC}">
      <dgm:prSet/>
      <dgm:spPr/>
      <dgm:t>
        <a:bodyPr/>
        <a:lstStyle/>
        <a:p>
          <a:endParaRPr lang="en-GB"/>
        </a:p>
      </dgm:t>
    </dgm:pt>
    <dgm:pt modelId="{BEE37190-B123-40A5-966E-FFEADCC90BB8}" type="sibTrans" cxnId="{FC8AF624-9628-4788-AF2C-ED3AD4F0F1BC}">
      <dgm:prSet/>
      <dgm:spPr/>
      <dgm:t>
        <a:bodyPr/>
        <a:lstStyle/>
        <a:p>
          <a:endParaRPr lang="en-GB"/>
        </a:p>
      </dgm:t>
    </dgm:pt>
    <dgm:pt modelId="{F4C45BFE-60A6-42B2-9C1F-D07A0CA77B11}">
      <dgm:prSet phldrT="[Text]"/>
      <dgm:spPr/>
      <dgm:t>
        <a:bodyPr/>
        <a:lstStyle/>
        <a:p>
          <a:r>
            <a:rPr lang="en-GB" dirty="0" smtClean="0"/>
            <a:t>Protocol: AS4</a:t>
          </a:r>
          <a:endParaRPr lang="en-GB" dirty="0"/>
        </a:p>
      </dgm:t>
    </dgm:pt>
    <dgm:pt modelId="{90B3F294-431A-449F-962B-E81983AF3973}" type="parTrans" cxnId="{D15AFBBC-3EF7-408D-9B2F-EA73885DA2CB}">
      <dgm:prSet/>
      <dgm:spPr/>
      <dgm:t>
        <a:bodyPr/>
        <a:lstStyle/>
        <a:p>
          <a:endParaRPr lang="en-GB"/>
        </a:p>
      </dgm:t>
    </dgm:pt>
    <dgm:pt modelId="{F0825EF9-24A3-4AD3-9C3A-AC4994AD10F1}" type="sibTrans" cxnId="{D15AFBBC-3EF7-408D-9B2F-EA73885DA2CB}">
      <dgm:prSet/>
      <dgm:spPr/>
      <dgm:t>
        <a:bodyPr/>
        <a:lstStyle/>
        <a:p>
          <a:endParaRPr lang="en-GB"/>
        </a:p>
      </dgm:t>
    </dgm:pt>
    <dgm:pt modelId="{CD0F0F3B-B375-4954-8407-94AAC2591966}">
      <dgm:prSet phldrT="[Text]" custT="1"/>
      <dgm:spPr/>
      <dgm:t>
        <a:bodyPr/>
        <a:lstStyle/>
        <a:p>
          <a:r>
            <a:rPr lang="en-GB" sz="2400" dirty="0" smtClean="0"/>
            <a:t>Integrated</a:t>
          </a:r>
          <a:endParaRPr lang="en-GB" sz="2900" dirty="0"/>
        </a:p>
      </dgm:t>
    </dgm:pt>
    <dgm:pt modelId="{4A6E7F3E-CB74-49ED-86C5-1BB597E530A9}" type="parTrans" cxnId="{B9E692EB-6364-449D-A80B-CBAC0C66B4E4}">
      <dgm:prSet/>
      <dgm:spPr/>
      <dgm:t>
        <a:bodyPr/>
        <a:lstStyle/>
        <a:p>
          <a:endParaRPr lang="en-GB"/>
        </a:p>
      </dgm:t>
    </dgm:pt>
    <dgm:pt modelId="{FC8E7F4D-6884-41ED-B0F9-4137F44531E3}" type="sibTrans" cxnId="{B9E692EB-6364-449D-A80B-CBAC0C66B4E4}">
      <dgm:prSet/>
      <dgm:spPr/>
      <dgm:t>
        <a:bodyPr/>
        <a:lstStyle/>
        <a:p>
          <a:endParaRPr lang="en-GB"/>
        </a:p>
      </dgm:t>
    </dgm:pt>
    <dgm:pt modelId="{0C621B82-4E53-4B64-B168-BCCC00DA0BC6}">
      <dgm:prSet phldrT="[Text]"/>
      <dgm:spPr/>
      <dgm:t>
        <a:bodyPr/>
        <a:lstStyle/>
        <a:p>
          <a:r>
            <a:rPr lang="en-GB" dirty="0" smtClean="0"/>
            <a:t>Data exchanged directly between applications</a:t>
          </a:r>
          <a:endParaRPr lang="en-GB" dirty="0"/>
        </a:p>
      </dgm:t>
    </dgm:pt>
    <dgm:pt modelId="{3B23B1B1-5C65-46C5-855A-CB387363D841}" type="parTrans" cxnId="{528BDA99-E05B-4994-9C64-7C0DD0672AC0}">
      <dgm:prSet/>
      <dgm:spPr/>
      <dgm:t>
        <a:bodyPr/>
        <a:lstStyle/>
        <a:p>
          <a:endParaRPr lang="en-GB"/>
        </a:p>
      </dgm:t>
    </dgm:pt>
    <dgm:pt modelId="{E648077B-E058-472B-BA26-59624C5125D3}" type="sibTrans" cxnId="{528BDA99-E05B-4994-9C64-7C0DD0672AC0}">
      <dgm:prSet/>
      <dgm:spPr/>
      <dgm:t>
        <a:bodyPr/>
        <a:lstStyle/>
        <a:p>
          <a:endParaRPr lang="en-GB"/>
        </a:p>
      </dgm:t>
    </dgm:pt>
    <dgm:pt modelId="{62C8C0C2-372A-46D2-AD5A-A5912803D9D9}">
      <dgm:prSet phldrT="[Text]"/>
      <dgm:spPr/>
      <dgm:t>
        <a:bodyPr/>
        <a:lstStyle/>
        <a:p>
          <a:r>
            <a:rPr lang="en-GB" dirty="0" smtClean="0"/>
            <a:t>Protocol: HTTP/S-SOAP</a:t>
          </a:r>
          <a:endParaRPr lang="en-GB" dirty="0"/>
        </a:p>
      </dgm:t>
    </dgm:pt>
    <dgm:pt modelId="{7D571033-267A-48E5-BC37-F474152707E0}" type="parTrans" cxnId="{C48F8278-2699-4C4D-A4E8-94C474FEED8B}">
      <dgm:prSet/>
      <dgm:spPr/>
      <dgm:t>
        <a:bodyPr/>
        <a:lstStyle/>
        <a:p>
          <a:endParaRPr lang="en-GB"/>
        </a:p>
      </dgm:t>
    </dgm:pt>
    <dgm:pt modelId="{F8E499F2-C33E-417D-B31E-6B343033A6C7}" type="sibTrans" cxnId="{C48F8278-2699-4C4D-A4E8-94C474FEED8B}">
      <dgm:prSet/>
      <dgm:spPr/>
      <dgm:t>
        <a:bodyPr/>
        <a:lstStyle/>
        <a:p>
          <a:endParaRPr lang="en-GB"/>
        </a:p>
      </dgm:t>
    </dgm:pt>
    <dgm:pt modelId="{C0465A9D-930A-4B0C-BD7D-E89C583D7083}">
      <dgm:prSet phldrT="[Text]" custT="1"/>
      <dgm:spPr/>
      <dgm:t>
        <a:bodyPr/>
        <a:lstStyle/>
        <a:p>
          <a:r>
            <a:rPr lang="en-GB" sz="2400" dirty="0" smtClean="0"/>
            <a:t>Interactive</a:t>
          </a:r>
          <a:endParaRPr lang="en-GB" sz="2400" dirty="0"/>
        </a:p>
      </dgm:t>
    </dgm:pt>
    <dgm:pt modelId="{9EA7832D-9E2D-46B3-BC2B-CEE20CD83C75}" type="parTrans" cxnId="{D0DE2519-917D-4B48-92BE-1F4C8F21BE3D}">
      <dgm:prSet/>
      <dgm:spPr/>
      <dgm:t>
        <a:bodyPr/>
        <a:lstStyle/>
        <a:p>
          <a:endParaRPr lang="en-GB"/>
        </a:p>
      </dgm:t>
    </dgm:pt>
    <dgm:pt modelId="{973F3D3E-2786-4C0C-B1B4-56AE052062D2}" type="sibTrans" cxnId="{D0DE2519-917D-4B48-92BE-1F4C8F21BE3D}">
      <dgm:prSet/>
      <dgm:spPr/>
      <dgm:t>
        <a:bodyPr/>
        <a:lstStyle/>
        <a:p>
          <a:endParaRPr lang="en-GB"/>
        </a:p>
      </dgm:t>
    </dgm:pt>
    <dgm:pt modelId="{4CFDACA1-3D63-4C56-80DA-DFD051BC7593}">
      <dgm:prSet phldrT="[Text]"/>
      <dgm:spPr/>
      <dgm:t>
        <a:bodyPr/>
        <a:lstStyle/>
        <a:p>
          <a:r>
            <a:rPr lang="en-GB" dirty="0" smtClean="0"/>
            <a:t>Data format: </a:t>
          </a:r>
          <a:r>
            <a:rPr lang="en-GB" dirty="0" err="1" smtClean="0"/>
            <a:t>Edig@s-XML</a:t>
          </a:r>
          <a:endParaRPr lang="en-GB" dirty="0"/>
        </a:p>
      </dgm:t>
    </dgm:pt>
    <dgm:pt modelId="{913332E6-D1A6-448D-B9F2-6551DC4FFEC9}" type="parTrans" cxnId="{81A0BB08-4D46-4B16-9E30-2B555BAE3B82}">
      <dgm:prSet/>
      <dgm:spPr/>
      <dgm:t>
        <a:bodyPr/>
        <a:lstStyle/>
        <a:p>
          <a:endParaRPr lang="en-GB"/>
        </a:p>
      </dgm:t>
    </dgm:pt>
    <dgm:pt modelId="{1C1B22D1-F77F-48FB-AA2D-B24B5F1080AC}" type="sibTrans" cxnId="{81A0BB08-4D46-4B16-9E30-2B555BAE3B82}">
      <dgm:prSet/>
      <dgm:spPr/>
      <dgm:t>
        <a:bodyPr/>
        <a:lstStyle/>
        <a:p>
          <a:endParaRPr lang="en-GB"/>
        </a:p>
      </dgm:t>
    </dgm:pt>
    <dgm:pt modelId="{29846FE7-9457-42C6-914D-67E22BB89A84}">
      <dgm:prSet phldrT="[Text]"/>
      <dgm:spPr/>
      <dgm:t>
        <a:bodyPr/>
        <a:lstStyle/>
        <a:p>
          <a:r>
            <a:rPr lang="en-GB" dirty="0" smtClean="0"/>
            <a:t>Data format: EDIG@s-XML</a:t>
          </a:r>
          <a:endParaRPr lang="en-GB" dirty="0"/>
        </a:p>
      </dgm:t>
    </dgm:pt>
    <dgm:pt modelId="{E2B2B683-7EDD-4265-A299-3751AF7D7F2E}" type="parTrans" cxnId="{16857A9C-7C4B-4F70-BDD0-CA40AEBE8182}">
      <dgm:prSet/>
      <dgm:spPr/>
      <dgm:t>
        <a:bodyPr/>
        <a:lstStyle/>
        <a:p>
          <a:endParaRPr lang="en-GB"/>
        </a:p>
      </dgm:t>
    </dgm:pt>
    <dgm:pt modelId="{75EF4651-EA9F-4873-883E-E2E256EA727A}" type="sibTrans" cxnId="{16857A9C-7C4B-4F70-BDD0-CA40AEBE8182}">
      <dgm:prSet/>
      <dgm:spPr/>
      <dgm:t>
        <a:bodyPr/>
        <a:lstStyle/>
        <a:p>
          <a:endParaRPr lang="en-GB"/>
        </a:p>
      </dgm:t>
    </dgm:pt>
    <dgm:pt modelId="{54483150-F4E1-4910-8228-530208264199}">
      <dgm:prSet phldrT="[Text]"/>
      <dgm:spPr/>
      <dgm:t>
        <a:bodyPr/>
        <a:lstStyle/>
        <a:p>
          <a:r>
            <a:rPr lang="en-GB" dirty="0" smtClean="0"/>
            <a:t>Data exchanged through a web application via a browser</a:t>
          </a:r>
          <a:endParaRPr lang="en-GB" dirty="0"/>
        </a:p>
      </dgm:t>
    </dgm:pt>
    <dgm:pt modelId="{B96D32EC-08C9-465A-B7AE-0DA5E59E8E05}" type="parTrans" cxnId="{8DA681EF-A3CD-4395-82EF-868A311DA1B1}">
      <dgm:prSet/>
      <dgm:spPr/>
      <dgm:t>
        <a:bodyPr/>
        <a:lstStyle/>
        <a:p>
          <a:endParaRPr lang="en-GB"/>
        </a:p>
      </dgm:t>
    </dgm:pt>
    <dgm:pt modelId="{FC3200E4-2ACD-4270-ADED-ADFE01C8CC92}" type="sibTrans" cxnId="{8DA681EF-A3CD-4395-82EF-868A311DA1B1}">
      <dgm:prSet/>
      <dgm:spPr/>
      <dgm:t>
        <a:bodyPr/>
        <a:lstStyle/>
        <a:p>
          <a:endParaRPr lang="en-GB"/>
        </a:p>
      </dgm:t>
    </dgm:pt>
    <dgm:pt modelId="{338293B5-D65C-4715-99D1-078C121AD116}">
      <dgm:prSet phldrT="[Text]"/>
      <dgm:spPr/>
      <dgm:t>
        <a:bodyPr/>
        <a:lstStyle/>
        <a:p>
          <a:r>
            <a:rPr lang="en-GB" dirty="0" smtClean="0"/>
            <a:t>Protocol: HTTP/S</a:t>
          </a:r>
          <a:endParaRPr lang="en-GB" dirty="0"/>
        </a:p>
      </dgm:t>
    </dgm:pt>
    <dgm:pt modelId="{853DD993-701B-49EB-8993-A5C317FDB297}" type="parTrans" cxnId="{8D9E39C5-68BC-4434-B71F-A2AD71B4A799}">
      <dgm:prSet/>
      <dgm:spPr/>
      <dgm:t>
        <a:bodyPr/>
        <a:lstStyle/>
        <a:p>
          <a:endParaRPr lang="en-GB"/>
        </a:p>
      </dgm:t>
    </dgm:pt>
    <dgm:pt modelId="{33C2FBBD-8816-40B3-84C8-4FD3D519AA7F}" type="sibTrans" cxnId="{8D9E39C5-68BC-4434-B71F-A2AD71B4A799}">
      <dgm:prSet/>
      <dgm:spPr/>
      <dgm:t>
        <a:bodyPr/>
        <a:lstStyle/>
        <a:p>
          <a:endParaRPr lang="en-GB"/>
        </a:p>
      </dgm:t>
    </dgm:pt>
    <dgm:pt modelId="{42290528-064C-4B05-966A-CF6F406D6F56}" type="pres">
      <dgm:prSet presAssocID="{2816F15D-8055-4F91-982F-AB9DA279F05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5889173-798A-47AE-BED4-5E8E4F4D140E}" type="pres">
      <dgm:prSet presAssocID="{6FD8FF38-83FD-4B28-B501-2CA818273090}" presName="linNode" presStyleCnt="0"/>
      <dgm:spPr/>
    </dgm:pt>
    <dgm:pt modelId="{A1CA876F-4F61-40B0-9E90-EAC5879513F4}" type="pres">
      <dgm:prSet presAssocID="{6FD8FF38-83FD-4B28-B501-2CA818273090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A2A16F-CA0B-4351-942A-346CB4285480}" type="pres">
      <dgm:prSet presAssocID="{6FD8FF38-83FD-4B28-B501-2CA818273090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BD76EDF-97F0-48E5-A609-0CA7ADD9AAAA}" type="pres">
      <dgm:prSet presAssocID="{EB079C87-9DDF-4270-98D9-1FB38C7D3842}" presName="spacing" presStyleCnt="0"/>
      <dgm:spPr/>
    </dgm:pt>
    <dgm:pt modelId="{39168AD7-45EF-4705-AEFE-47C39F5E6EC6}" type="pres">
      <dgm:prSet presAssocID="{CD0F0F3B-B375-4954-8407-94AAC2591966}" presName="linNode" presStyleCnt="0"/>
      <dgm:spPr/>
    </dgm:pt>
    <dgm:pt modelId="{CA622B6E-81D7-477D-B079-F2676F742F10}" type="pres">
      <dgm:prSet presAssocID="{CD0F0F3B-B375-4954-8407-94AAC2591966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4911AE4-75C6-46D3-8112-C8E448EEAFFC}" type="pres">
      <dgm:prSet presAssocID="{CD0F0F3B-B375-4954-8407-94AAC2591966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62E0101-2CB7-467B-B24C-7BB0959EE5B1}" type="pres">
      <dgm:prSet presAssocID="{FC8E7F4D-6884-41ED-B0F9-4137F44531E3}" presName="spacing" presStyleCnt="0"/>
      <dgm:spPr/>
    </dgm:pt>
    <dgm:pt modelId="{12266865-85BC-48D1-ADCD-4551C3330851}" type="pres">
      <dgm:prSet presAssocID="{C0465A9D-930A-4B0C-BD7D-E89C583D7083}" presName="linNode" presStyleCnt="0"/>
      <dgm:spPr/>
    </dgm:pt>
    <dgm:pt modelId="{731D196B-D016-4C96-A184-00A441840423}" type="pres">
      <dgm:prSet presAssocID="{C0465A9D-930A-4B0C-BD7D-E89C583D7083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EC4659-443D-4BCC-A07D-E4F5CA3BB101}" type="pres">
      <dgm:prSet presAssocID="{C0465A9D-930A-4B0C-BD7D-E89C583D7083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6A256AD-6735-4CF3-9B7D-0D8AECA63076}" type="presOf" srcId="{54483150-F4E1-4910-8228-530208264199}" destId="{00EC4659-443D-4BCC-A07D-E4F5CA3BB101}" srcOrd="0" destOrd="0" presId="urn:microsoft.com/office/officeart/2005/8/layout/vList6"/>
    <dgm:cxn modelId="{528BDA99-E05B-4994-9C64-7C0DD0672AC0}" srcId="{CD0F0F3B-B375-4954-8407-94AAC2591966}" destId="{0C621B82-4E53-4B64-B168-BCCC00DA0BC6}" srcOrd="0" destOrd="0" parTransId="{3B23B1B1-5C65-46C5-855A-CB387363D841}" sibTransId="{E648077B-E058-472B-BA26-59624C5125D3}"/>
    <dgm:cxn modelId="{9BC809F8-9DBC-4ACA-8174-F832B592DD76}" type="presOf" srcId="{338293B5-D65C-4715-99D1-078C121AD116}" destId="{00EC4659-443D-4BCC-A07D-E4F5CA3BB101}" srcOrd="0" destOrd="1" presId="urn:microsoft.com/office/officeart/2005/8/layout/vList6"/>
    <dgm:cxn modelId="{D15AFBBC-3EF7-408D-9B2F-EA73885DA2CB}" srcId="{6FD8FF38-83FD-4B28-B501-2CA818273090}" destId="{F4C45BFE-60A6-42B2-9C1F-D07A0CA77B11}" srcOrd="1" destOrd="0" parTransId="{90B3F294-431A-449F-962B-E81983AF3973}" sibTransId="{F0825EF9-24A3-4AD3-9C3A-AC4994AD10F1}"/>
    <dgm:cxn modelId="{63ECB55A-A831-4D30-B38A-03D2F11D04CB}" type="presOf" srcId="{9094C8BB-802E-48ED-854D-8CD5CD23C512}" destId="{94A2A16F-CA0B-4351-942A-346CB4285480}" srcOrd="0" destOrd="0" presId="urn:microsoft.com/office/officeart/2005/8/layout/vList6"/>
    <dgm:cxn modelId="{16857A9C-7C4B-4F70-BDD0-CA40AEBE8182}" srcId="{CD0F0F3B-B375-4954-8407-94AAC2591966}" destId="{29846FE7-9457-42C6-914D-67E22BB89A84}" srcOrd="2" destOrd="0" parTransId="{E2B2B683-7EDD-4265-A299-3751AF7D7F2E}" sibTransId="{75EF4651-EA9F-4873-883E-E2E256EA727A}"/>
    <dgm:cxn modelId="{C0EEB332-BA3C-4DC8-A855-9C7579D3821C}" type="presOf" srcId="{2816F15D-8055-4F91-982F-AB9DA279F05A}" destId="{42290528-064C-4B05-966A-CF6F406D6F56}" srcOrd="0" destOrd="0" presId="urn:microsoft.com/office/officeart/2005/8/layout/vList6"/>
    <dgm:cxn modelId="{771C0DEA-2FB1-4A1E-A33B-2A59D9455692}" type="presOf" srcId="{29846FE7-9457-42C6-914D-67E22BB89A84}" destId="{74911AE4-75C6-46D3-8112-C8E448EEAFFC}" srcOrd="0" destOrd="2" presId="urn:microsoft.com/office/officeart/2005/8/layout/vList6"/>
    <dgm:cxn modelId="{CB0E9C03-F5F1-4C61-85F5-6BB8CBD39853}" type="presOf" srcId="{F4C45BFE-60A6-42B2-9C1F-D07A0CA77B11}" destId="{94A2A16F-CA0B-4351-942A-346CB4285480}" srcOrd="0" destOrd="1" presId="urn:microsoft.com/office/officeart/2005/8/layout/vList6"/>
    <dgm:cxn modelId="{FC8AF624-9628-4788-AF2C-ED3AD4F0F1BC}" srcId="{6FD8FF38-83FD-4B28-B501-2CA818273090}" destId="{9094C8BB-802E-48ED-854D-8CD5CD23C512}" srcOrd="0" destOrd="0" parTransId="{8FE290B2-11B0-43F8-B8BA-3990C6F5CF19}" sibTransId="{BEE37190-B123-40A5-966E-FFEADCC90BB8}"/>
    <dgm:cxn modelId="{81A0BB08-4D46-4B16-9E30-2B555BAE3B82}" srcId="{6FD8FF38-83FD-4B28-B501-2CA818273090}" destId="{4CFDACA1-3D63-4C56-80DA-DFD051BC7593}" srcOrd="2" destOrd="0" parTransId="{913332E6-D1A6-448D-B9F2-6551DC4FFEC9}" sibTransId="{1C1B22D1-F77F-48FB-AA2D-B24B5F1080AC}"/>
    <dgm:cxn modelId="{8D9E39C5-68BC-4434-B71F-A2AD71B4A799}" srcId="{C0465A9D-930A-4B0C-BD7D-E89C583D7083}" destId="{338293B5-D65C-4715-99D1-078C121AD116}" srcOrd="1" destOrd="0" parTransId="{853DD993-701B-49EB-8993-A5C317FDB297}" sibTransId="{33C2FBBD-8816-40B3-84C8-4FD3D519AA7F}"/>
    <dgm:cxn modelId="{A63B261B-BD1E-4C9C-857F-B8C9B05C3E2A}" type="presOf" srcId="{62C8C0C2-372A-46D2-AD5A-A5912803D9D9}" destId="{74911AE4-75C6-46D3-8112-C8E448EEAFFC}" srcOrd="0" destOrd="1" presId="urn:microsoft.com/office/officeart/2005/8/layout/vList6"/>
    <dgm:cxn modelId="{88EF375E-D2C1-4456-8429-DD7B4D4DFCE8}" srcId="{2816F15D-8055-4F91-982F-AB9DA279F05A}" destId="{6FD8FF38-83FD-4B28-B501-2CA818273090}" srcOrd="0" destOrd="0" parTransId="{762DF1FD-E835-4C27-B82F-5B63F056C12C}" sibTransId="{EB079C87-9DDF-4270-98D9-1FB38C7D3842}"/>
    <dgm:cxn modelId="{C48F8278-2699-4C4D-A4E8-94C474FEED8B}" srcId="{CD0F0F3B-B375-4954-8407-94AAC2591966}" destId="{62C8C0C2-372A-46D2-AD5A-A5912803D9D9}" srcOrd="1" destOrd="0" parTransId="{7D571033-267A-48E5-BC37-F474152707E0}" sibTransId="{F8E499F2-C33E-417D-B31E-6B343033A6C7}"/>
    <dgm:cxn modelId="{B9E692EB-6364-449D-A80B-CBAC0C66B4E4}" srcId="{2816F15D-8055-4F91-982F-AB9DA279F05A}" destId="{CD0F0F3B-B375-4954-8407-94AAC2591966}" srcOrd="1" destOrd="0" parTransId="{4A6E7F3E-CB74-49ED-86C5-1BB597E530A9}" sibTransId="{FC8E7F4D-6884-41ED-B0F9-4137F44531E3}"/>
    <dgm:cxn modelId="{CD792590-4039-4949-B3D6-B289CA356591}" type="presOf" srcId="{C0465A9D-930A-4B0C-BD7D-E89C583D7083}" destId="{731D196B-D016-4C96-A184-00A441840423}" srcOrd="0" destOrd="0" presId="urn:microsoft.com/office/officeart/2005/8/layout/vList6"/>
    <dgm:cxn modelId="{8DA681EF-A3CD-4395-82EF-868A311DA1B1}" srcId="{C0465A9D-930A-4B0C-BD7D-E89C583D7083}" destId="{54483150-F4E1-4910-8228-530208264199}" srcOrd="0" destOrd="0" parTransId="{B96D32EC-08C9-465A-B7AE-0DA5E59E8E05}" sibTransId="{FC3200E4-2ACD-4270-ADED-ADFE01C8CC92}"/>
    <dgm:cxn modelId="{1550FC55-B910-4FFC-8C5C-77BFB7B6785C}" type="presOf" srcId="{0C621B82-4E53-4B64-B168-BCCC00DA0BC6}" destId="{74911AE4-75C6-46D3-8112-C8E448EEAFFC}" srcOrd="0" destOrd="0" presId="urn:microsoft.com/office/officeart/2005/8/layout/vList6"/>
    <dgm:cxn modelId="{D0DE2519-917D-4B48-92BE-1F4C8F21BE3D}" srcId="{2816F15D-8055-4F91-982F-AB9DA279F05A}" destId="{C0465A9D-930A-4B0C-BD7D-E89C583D7083}" srcOrd="2" destOrd="0" parTransId="{9EA7832D-9E2D-46B3-BC2B-CEE20CD83C75}" sibTransId="{973F3D3E-2786-4C0C-B1B4-56AE052062D2}"/>
    <dgm:cxn modelId="{138228B2-BD8E-4961-8D6F-E8469055D839}" type="presOf" srcId="{6FD8FF38-83FD-4B28-B501-2CA818273090}" destId="{A1CA876F-4F61-40B0-9E90-EAC5879513F4}" srcOrd="0" destOrd="0" presId="urn:microsoft.com/office/officeart/2005/8/layout/vList6"/>
    <dgm:cxn modelId="{2BF2B0EE-2E83-49DA-9BFF-614F4ABDD7A9}" type="presOf" srcId="{CD0F0F3B-B375-4954-8407-94AAC2591966}" destId="{CA622B6E-81D7-477D-B079-F2676F742F10}" srcOrd="0" destOrd="0" presId="urn:microsoft.com/office/officeart/2005/8/layout/vList6"/>
    <dgm:cxn modelId="{05EA47E5-CBE9-4275-97E1-FC51B7DB8BD1}" type="presOf" srcId="{4CFDACA1-3D63-4C56-80DA-DFD051BC7593}" destId="{94A2A16F-CA0B-4351-942A-346CB4285480}" srcOrd="0" destOrd="2" presId="urn:microsoft.com/office/officeart/2005/8/layout/vList6"/>
    <dgm:cxn modelId="{D3A0474F-B23D-47D0-8715-FEA7D3361467}" type="presParOf" srcId="{42290528-064C-4B05-966A-CF6F406D6F56}" destId="{75889173-798A-47AE-BED4-5E8E4F4D140E}" srcOrd="0" destOrd="0" presId="urn:microsoft.com/office/officeart/2005/8/layout/vList6"/>
    <dgm:cxn modelId="{CF336AC5-9AA3-4C07-B691-56CD6FF931E8}" type="presParOf" srcId="{75889173-798A-47AE-BED4-5E8E4F4D140E}" destId="{A1CA876F-4F61-40B0-9E90-EAC5879513F4}" srcOrd="0" destOrd="0" presId="urn:microsoft.com/office/officeart/2005/8/layout/vList6"/>
    <dgm:cxn modelId="{0CD2D470-A055-4D2C-81AC-8C02B9179825}" type="presParOf" srcId="{75889173-798A-47AE-BED4-5E8E4F4D140E}" destId="{94A2A16F-CA0B-4351-942A-346CB4285480}" srcOrd="1" destOrd="0" presId="urn:microsoft.com/office/officeart/2005/8/layout/vList6"/>
    <dgm:cxn modelId="{04D5EA4B-E944-4721-92F8-B3478972375A}" type="presParOf" srcId="{42290528-064C-4B05-966A-CF6F406D6F56}" destId="{3BD76EDF-97F0-48E5-A609-0CA7ADD9AAAA}" srcOrd="1" destOrd="0" presId="urn:microsoft.com/office/officeart/2005/8/layout/vList6"/>
    <dgm:cxn modelId="{CDF0A359-3D0D-4FC4-AEAA-6397A7832D78}" type="presParOf" srcId="{42290528-064C-4B05-966A-CF6F406D6F56}" destId="{39168AD7-45EF-4705-AEFE-47C39F5E6EC6}" srcOrd="2" destOrd="0" presId="urn:microsoft.com/office/officeart/2005/8/layout/vList6"/>
    <dgm:cxn modelId="{D448407B-4D4E-4AD7-81E8-5E88971AAFEB}" type="presParOf" srcId="{39168AD7-45EF-4705-AEFE-47C39F5E6EC6}" destId="{CA622B6E-81D7-477D-B079-F2676F742F10}" srcOrd="0" destOrd="0" presId="urn:microsoft.com/office/officeart/2005/8/layout/vList6"/>
    <dgm:cxn modelId="{BCC757F5-B4AD-457E-9786-1A33AD95D481}" type="presParOf" srcId="{39168AD7-45EF-4705-AEFE-47C39F5E6EC6}" destId="{74911AE4-75C6-46D3-8112-C8E448EEAFFC}" srcOrd="1" destOrd="0" presId="urn:microsoft.com/office/officeart/2005/8/layout/vList6"/>
    <dgm:cxn modelId="{25A916A6-81AA-4E10-A6E1-46DC9FA550F7}" type="presParOf" srcId="{42290528-064C-4B05-966A-CF6F406D6F56}" destId="{A62E0101-2CB7-467B-B24C-7BB0959EE5B1}" srcOrd="3" destOrd="0" presId="urn:microsoft.com/office/officeart/2005/8/layout/vList6"/>
    <dgm:cxn modelId="{CE711FB9-69C2-4EA0-8706-5774E5787F9C}" type="presParOf" srcId="{42290528-064C-4B05-966A-CF6F406D6F56}" destId="{12266865-85BC-48D1-ADCD-4551C3330851}" srcOrd="4" destOrd="0" presId="urn:microsoft.com/office/officeart/2005/8/layout/vList6"/>
    <dgm:cxn modelId="{BE4C47DF-8E6B-4A5A-AF14-0109CE27156B}" type="presParOf" srcId="{12266865-85BC-48D1-ADCD-4551C3330851}" destId="{731D196B-D016-4C96-A184-00A441840423}" srcOrd="0" destOrd="0" presId="urn:microsoft.com/office/officeart/2005/8/layout/vList6"/>
    <dgm:cxn modelId="{21709D24-149B-493A-9D0F-5A5674166661}" type="presParOf" srcId="{12266865-85BC-48D1-ADCD-4551C3330851}" destId="{00EC4659-443D-4BCC-A07D-E4F5CA3BB10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B465AEE-5D44-4978-9FAD-EB0943A28EE1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32612245-DCE1-4EF9-A34E-B8DF3542D3E5}">
      <dgm:prSet phldrT="[Text]"/>
      <dgm:spPr/>
      <dgm:t>
        <a:bodyPr/>
        <a:lstStyle/>
        <a:p>
          <a:r>
            <a:rPr lang="en-GB" b="1" dirty="0" smtClean="0"/>
            <a:t>Technologies, Security and Reliability</a:t>
          </a:r>
          <a:endParaRPr lang="en-GB" b="1" dirty="0"/>
        </a:p>
      </dgm:t>
    </dgm:pt>
    <dgm:pt modelId="{A073A382-7B6B-4D69-95CD-C466CEC5C2BC}" type="parTrans" cxnId="{11AB2841-5798-44D1-9E94-121E6A63DF0C}">
      <dgm:prSet/>
      <dgm:spPr/>
      <dgm:t>
        <a:bodyPr/>
        <a:lstStyle/>
        <a:p>
          <a:endParaRPr lang="en-GB"/>
        </a:p>
      </dgm:t>
    </dgm:pt>
    <dgm:pt modelId="{0CE10CE3-DA5A-4D31-A065-DA0A1F839035}" type="sibTrans" cxnId="{11AB2841-5798-44D1-9E94-121E6A63DF0C}">
      <dgm:prSet/>
      <dgm:spPr/>
      <dgm:t>
        <a:bodyPr/>
        <a:lstStyle/>
        <a:p>
          <a:endParaRPr lang="en-GB"/>
        </a:p>
      </dgm:t>
    </dgm:pt>
    <dgm:pt modelId="{34414441-CE08-4AD6-88C3-C8F8D641DA40}">
      <dgm:prSet phldrT="[Text]"/>
      <dgm:spPr/>
      <dgm:t>
        <a:bodyPr/>
        <a:lstStyle/>
        <a:p>
          <a:r>
            <a:rPr lang="en-GB" b="1" dirty="0" smtClean="0">
              <a:sym typeface="Wingdings" pitchFamily="2" charset="2"/>
            </a:rPr>
            <a:t>Technical evaluation</a:t>
          </a:r>
          <a:endParaRPr lang="en-GB" b="1" dirty="0"/>
        </a:p>
      </dgm:t>
    </dgm:pt>
    <dgm:pt modelId="{B2F0D96E-1FE2-4669-A7CB-1733A4E6CCA8}" type="parTrans" cxnId="{0D2A6FE3-560E-4E8D-B5DC-F83B3AE93C05}">
      <dgm:prSet/>
      <dgm:spPr/>
      <dgm:t>
        <a:bodyPr/>
        <a:lstStyle/>
        <a:p>
          <a:endParaRPr lang="en-GB"/>
        </a:p>
      </dgm:t>
    </dgm:pt>
    <dgm:pt modelId="{AEE87A7E-697D-489E-B38A-7F01B0D6E75D}" type="sibTrans" cxnId="{0D2A6FE3-560E-4E8D-B5DC-F83B3AE93C05}">
      <dgm:prSet/>
      <dgm:spPr/>
      <dgm:t>
        <a:bodyPr/>
        <a:lstStyle/>
        <a:p>
          <a:endParaRPr lang="en-GB"/>
        </a:p>
      </dgm:t>
    </dgm:pt>
    <dgm:pt modelId="{045A9B9F-96EB-4BFC-AFA9-DCB658ECBE87}">
      <dgm:prSet phldrT="[Text]"/>
      <dgm:spPr/>
      <dgm:t>
        <a:bodyPr/>
        <a:lstStyle/>
        <a:p>
          <a:r>
            <a:rPr lang="en-GB" b="1" dirty="0" smtClean="0"/>
            <a:t>Cost Benefit Analysis</a:t>
          </a:r>
          <a:endParaRPr lang="en-GB" b="1" dirty="0"/>
        </a:p>
      </dgm:t>
    </dgm:pt>
    <dgm:pt modelId="{6030D2A2-97E2-41B6-AB59-39CFB825B7E0}" type="parTrans" cxnId="{D3407263-8495-4060-A5CC-2D2F59ED6FA4}">
      <dgm:prSet/>
      <dgm:spPr/>
      <dgm:t>
        <a:bodyPr/>
        <a:lstStyle/>
        <a:p>
          <a:endParaRPr lang="en-GB"/>
        </a:p>
      </dgm:t>
    </dgm:pt>
    <dgm:pt modelId="{E91A612F-29B4-4726-A0FB-19F8F5BE25D8}" type="sibTrans" cxnId="{D3407263-8495-4060-A5CC-2D2F59ED6FA4}">
      <dgm:prSet/>
      <dgm:spPr/>
      <dgm:t>
        <a:bodyPr/>
        <a:lstStyle/>
        <a:p>
          <a:endParaRPr lang="en-GB"/>
        </a:p>
      </dgm:t>
    </dgm:pt>
    <dgm:pt modelId="{FAE4CC44-2513-4AA9-8C6E-7A9695F91FA2}">
      <dgm:prSet/>
      <dgm:spPr/>
      <dgm:t>
        <a:bodyPr/>
        <a:lstStyle/>
        <a:p>
          <a:r>
            <a:rPr lang="en-GB" b="1" smtClean="0"/>
            <a:t>Actual spread</a:t>
          </a:r>
          <a:endParaRPr lang="en-GB" b="1" dirty="0"/>
        </a:p>
      </dgm:t>
    </dgm:pt>
    <dgm:pt modelId="{F2A8D166-6351-4919-B2A0-B496BF3ADD7A}" type="parTrans" cxnId="{A81EBB09-E068-4673-9A2E-056C18267731}">
      <dgm:prSet/>
      <dgm:spPr/>
      <dgm:t>
        <a:bodyPr/>
        <a:lstStyle/>
        <a:p>
          <a:endParaRPr lang="en-GB"/>
        </a:p>
      </dgm:t>
    </dgm:pt>
    <dgm:pt modelId="{1D140F1A-05BA-4C35-8025-FA3777194015}" type="sibTrans" cxnId="{A81EBB09-E068-4673-9A2E-056C18267731}">
      <dgm:prSet/>
      <dgm:spPr/>
      <dgm:t>
        <a:bodyPr/>
        <a:lstStyle/>
        <a:p>
          <a:endParaRPr lang="en-GB"/>
        </a:p>
      </dgm:t>
    </dgm:pt>
    <dgm:pt modelId="{C186D0E0-E495-41F0-8FC3-54E83D4DF801}">
      <dgm:prSet/>
      <dgm:spPr/>
      <dgm:t>
        <a:bodyPr/>
        <a:lstStyle/>
        <a:p>
          <a:r>
            <a:rPr lang="en-GB" b="1" dirty="0" smtClean="0"/>
            <a:t>Volume of data traffic</a:t>
          </a:r>
          <a:endParaRPr lang="en-GB" b="1" dirty="0"/>
        </a:p>
      </dgm:t>
    </dgm:pt>
    <dgm:pt modelId="{960AE34B-9E1C-43A6-B0DE-4AB5459E6DCE}" type="parTrans" cxnId="{CB1A4406-F31B-49C5-B315-D30C539BD056}">
      <dgm:prSet/>
      <dgm:spPr/>
      <dgm:t>
        <a:bodyPr/>
        <a:lstStyle/>
        <a:p>
          <a:endParaRPr lang="en-GB"/>
        </a:p>
      </dgm:t>
    </dgm:pt>
    <dgm:pt modelId="{5408F20F-D57A-4D00-9E24-813F1A3DC897}" type="sibTrans" cxnId="{CB1A4406-F31B-49C5-B315-D30C539BD056}">
      <dgm:prSet/>
      <dgm:spPr/>
      <dgm:t>
        <a:bodyPr/>
        <a:lstStyle/>
        <a:p>
          <a:endParaRPr lang="en-GB"/>
        </a:p>
      </dgm:t>
    </dgm:pt>
    <dgm:pt modelId="{A7105C1E-9F6C-459A-ADC0-9BCDF5450DCA}">
      <dgm:prSet/>
      <dgm:spPr/>
      <dgm:t>
        <a:bodyPr/>
        <a:lstStyle/>
        <a:p>
          <a:r>
            <a:rPr lang="en-GB" b="1" dirty="0" smtClean="0"/>
            <a:t>Costs (introduction and operation)</a:t>
          </a:r>
          <a:endParaRPr lang="en-GB" b="1" dirty="0"/>
        </a:p>
      </dgm:t>
    </dgm:pt>
    <dgm:pt modelId="{365C7444-31FF-4E18-9B69-AE22AD403E0E}" type="parTrans" cxnId="{229C68C2-BF05-425D-B8C8-5162B31C9FC2}">
      <dgm:prSet/>
      <dgm:spPr/>
      <dgm:t>
        <a:bodyPr/>
        <a:lstStyle/>
        <a:p>
          <a:endParaRPr lang="en-GB"/>
        </a:p>
      </dgm:t>
    </dgm:pt>
    <dgm:pt modelId="{048F08A4-1229-45BA-AF0B-0F03B82A3CD4}" type="sibTrans" cxnId="{229C68C2-BF05-425D-B8C8-5162B31C9FC2}">
      <dgm:prSet/>
      <dgm:spPr/>
      <dgm:t>
        <a:bodyPr/>
        <a:lstStyle/>
        <a:p>
          <a:endParaRPr lang="en-GB"/>
        </a:p>
      </dgm:t>
    </dgm:pt>
    <dgm:pt modelId="{00761643-7E31-402D-92A7-BB2212790E3C}">
      <dgm:prSet/>
      <dgm:spPr/>
      <dgm:t>
        <a:bodyPr/>
        <a:lstStyle/>
        <a:p>
          <a:r>
            <a:rPr lang="en-GB" b="1" dirty="0" smtClean="0"/>
            <a:t>Discrimination of small shippers or new market entrants</a:t>
          </a:r>
          <a:endParaRPr lang="en-GB" b="1" dirty="0"/>
        </a:p>
      </dgm:t>
    </dgm:pt>
    <dgm:pt modelId="{3555B8B9-7C9E-4F6A-B071-BDA74AEF290A}" type="parTrans" cxnId="{8DAB05BD-053C-40BA-B7CE-4F7147DFC5BA}">
      <dgm:prSet/>
      <dgm:spPr/>
      <dgm:t>
        <a:bodyPr/>
        <a:lstStyle/>
        <a:p>
          <a:endParaRPr lang="en-GB"/>
        </a:p>
      </dgm:t>
    </dgm:pt>
    <dgm:pt modelId="{6124966A-B8AC-4245-B3E8-96DB7650A5B4}" type="sibTrans" cxnId="{8DAB05BD-053C-40BA-B7CE-4F7147DFC5BA}">
      <dgm:prSet/>
      <dgm:spPr/>
      <dgm:t>
        <a:bodyPr/>
        <a:lstStyle/>
        <a:p>
          <a:endParaRPr lang="en-GB"/>
        </a:p>
      </dgm:t>
    </dgm:pt>
    <dgm:pt modelId="{6C8BE01D-1BBD-4FA1-81BD-EF869877B4E0}">
      <dgm:prSet/>
      <dgm:spPr/>
      <dgm:t>
        <a:bodyPr/>
        <a:lstStyle/>
        <a:p>
          <a:r>
            <a:rPr lang="en-GB" b="1" smtClean="0"/>
            <a:t>Synergies with electricity rules</a:t>
          </a:r>
          <a:endParaRPr lang="en-GB" b="1" dirty="0"/>
        </a:p>
      </dgm:t>
    </dgm:pt>
    <dgm:pt modelId="{4C8696E0-6868-4372-9A29-6515AD629108}" type="parTrans" cxnId="{2390AEFE-ECCF-43CD-947A-333BCF9A7C2E}">
      <dgm:prSet/>
      <dgm:spPr/>
      <dgm:t>
        <a:bodyPr/>
        <a:lstStyle/>
        <a:p>
          <a:endParaRPr lang="en-GB"/>
        </a:p>
      </dgm:t>
    </dgm:pt>
    <dgm:pt modelId="{28CB573E-1291-417C-BF26-5585FD324FBF}" type="sibTrans" cxnId="{2390AEFE-ECCF-43CD-947A-333BCF9A7C2E}">
      <dgm:prSet/>
      <dgm:spPr/>
      <dgm:t>
        <a:bodyPr/>
        <a:lstStyle/>
        <a:p>
          <a:endParaRPr lang="en-GB"/>
        </a:p>
      </dgm:t>
    </dgm:pt>
    <dgm:pt modelId="{C6B4410E-B38A-4512-9C1A-0CC1EDAED7EA}">
      <dgm:prSet/>
      <dgm:spPr/>
      <dgm:t>
        <a:bodyPr/>
        <a:lstStyle/>
        <a:p>
          <a:r>
            <a:rPr lang="en-GB" b="1" smtClean="0"/>
            <a:t>Compatibility with existing solutions</a:t>
          </a:r>
          <a:endParaRPr lang="en-GB" b="1" dirty="0"/>
        </a:p>
      </dgm:t>
    </dgm:pt>
    <dgm:pt modelId="{0816D7BE-F65F-449E-8AD2-CD3919314D3C}" type="parTrans" cxnId="{37EB9C1B-A860-45CE-9A0B-D05C2564457E}">
      <dgm:prSet/>
      <dgm:spPr/>
      <dgm:t>
        <a:bodyPr/>
        <a:lstStyle/>
        <a:p>
          <a:endParaRPr lang="en-GB"/>
        </a:p>
      </dgm:t>
    </dgm:pt>
    <dgm:pt modelId="{9E47C37F-FAFF-487F-8C03-4035EB388761}" type="sibTrans" cxnId="{37EB9C1B-A860-45CE-9A0B-D05C2564457E}">
      <dgm:prSet/>
      <dgm:spPr/>
      <dgm:t>
        <a:bodyPr/>
        <a:lstStyle/>
        <a:p>
          <a:endParaRPr lang="en-GB"/>
        </a:p>
      </dgm:t>
    </dgm:pt>
    <dgm:pt modelId="{124DFF51-D236-4920-9E8C-9A85244968D5}">
      <dgm:prSet/>
      <dgm:spPr/>
      <dgm:t>
        <a:bodyPr/>
        <a:lstStyle/>
        <a:p>
          <a:r>
            <a:rPr lang="en-GB" b="1" dirty="0" smtClean="0">
              <a:sym typeface="Wingdings" pitchFamily="2" charset="2"/>
            </a:rPr>
            <a:t>Macro-economical cost evaluation</a:t>
          </a:r>
          <a:endParaRPr lang="en-GB" b="1" dirty="0">
            <a:sym typeface="Wingdings" pitchFamily="2" charset="2"/>
          </a:endParaRPr>
        </a:p>
      </dgm:t>
    </dgm:pt>
    <dgm:pt modelId="{7C7BD4B4-30A0-462C-9B66-8F17B872E507}" type="parTrans" cxnId="{D036B72B-19DA-4B49-A819-B3DF142A7BB0}">
      <dgm:prSet/>
      <dgm:spPr/>
      <dgm:t>
        <a:bodyPr/>
        <a:lstStyle/>
        <a:p>
          <a:endParaRPr lang="en-GB"/>
        </a:p>
      </dgm:t>
    </dgm:pt>
    <dgm:pt modelId="{0AD363B4-A41C-4A8C-8370-55DD873D7D56}" type="sibTrans" cxnId="{D036B72B-19DA-4B49-A819-B3DF142A7BB0}">
      <dgm:prSet/>
      <dgm:spPr/>
      <dgm:t>
        <a:bodyPr/>
        <a:lstStyle/>
        <a:p>
          <a:endParaRPr lang="en-GB"/>
        </a:p>
      </dgm:t>
    </dgm:pt>
    <dgm:pt modelId="{7523AF77-B81C-489A-A06A-6CA2A80F883C}" type="pres">
      <dgm:prSet presAssocID="{5B465AEE-5D44-4978-9FAD-EB0943A28EE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F52A1E2-79A3-4D1C-913D-71C5222834BD}" type="pres">
      <dgm:prSet presAssocID="{32612245-DCE1-4EF9-A34E-B8DF3542D3E5}" presName="node" presStyleLbl="node1" presStyleIdx="0" presStyleCnt="10" custLinFactNeighborX="-37507" custLinFactNeighborY="83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D08AF-1464-4F95-98CB-6D6F1B960C7D}" type="pres">
      <dgm:prSet presAssocID="{0CE10CE3-DA5A-4D31-A065-DA0A1F839035}" presName="sibTrans" presStyleCnt="0"/>
      <dgm:spPr/>
    </dgm:pt>
    <dgm:pt modelId="{0F8D9B91-6515-48DB-A019-09D1E4DA9709}" type="pres">
      <dgm:prSet presAssocID="{FAE4CC44-2513-4AA9-8C6E-7A9695F91FA2}" presName="node" presStyleLbl="node1" presStyleIdx="1" presStyleCnt="10" custLinFactNeighborX="-46222" custLinFactNeighborY="683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3FBBC48-61DB-44FF-9390-7F6850CFF380}" type="pres">
      <dgm:prSet presAssocID="{1D140F1A-05BA-4C35-8025-FA3777194015}" presName="sibTrans" presStyleCnt="0"/>
      <dgm:spPr/>
    </dgm:pt>
    <dgm:pt modelId="{44AF0453-44CC-485F-99BD-BBBD2668DA11}" type="pres">
      <dgm:prSet presAssocID="{C186D0E0-E495-41F0-8FC3-54E83D4DF801}" presName="node" presStyleLbl="node1" presStyleIdx="2" presStyleCnt="10" custLinFactNeighborX="-54936" custLinFactNeighborY="83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0D917C-61D4-4B4E-B83D-AB7CAAEAFE04}" type="pres">
      <dgm:prSet presAssocID="{5408F20F-D57A-4D00-9E24-813F1A3DC897}" presName="sibTrans" presStyleCnt="0"/>
      <dgm:spPr/>
    </dgm:pt>
    <dgm:pt modelId="{3715C133-1868-4358-A879-F75E71E578D3}" type="pres">
      <dgm:prSet presAssocID="{A7105C1E-9F6C-459A-ADC0-9BCDF5450DCA}" presName="node" presStyleLbl="node1" presStyleIdx="3" presStyleCnt="10" custLinFactX="100000" custLinFactY="-9833" custLinFactNeighborX="162572" custLinFactNeighborY="-1000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BF0AA5-37C9-4C8A-9EF5-92B98B3F6503}" type="pres">
      <dgm:prSet presAssocID="{048F08A4-1229-45BA-AF0B-0F03B82A3CD4}" presName="sibTrans" presStyleCnt="0"/>
      <dgm:spPr/>
    </dgm:pt>
    <dgm:pt modelId="{EAB5FACE-CD94-40DE-B810-16CD5188E2C6}" type="pres">
      <dgm:prSet presAssocID="{00761643-7E31-402D-92A7-BB2212790E3C}" presName="node" presStyleLbl="node1" presStyleIdx="4" presStyleCnt="10" custLinFactNeighborX="-93086" custLinFactNeighborY="-573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D1E1FEB-62F7-40B4-865C-887527E8B0F2}" type="pres">
      <dgm:prSet presAssocID="{6124966A-B8AC-4245-B3E8-96DB7650A5B4}" presName="sibTrans" presStyleCnt="0"/>
      <dgm:spPr/>
    </dgm:pt>
    <dgm:pt modelId="{3DB5AFF0-1848-46FF-A60D-609542C90AFB}" type="pres">
      <dgm:prSet presAssocID="{6C8BE01D-1BBD-4FA1-81BD-EF869877B4E0}" presName="node" presStyleLbl="node1" presStyleIdx="5" presStyleCnt="10" custLinFactX="-514" custLinFactNeighborX="-100000" custLinFactNeighborY="-573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237A75C-1B37-426A-A199-DC84E03E6F69}" type="pres">
      <dgm:prSet presAssocID="{28CB573E-1291-417C-BF26-5585FD324FBF}" presName="sibTrans" presStyleCnt="0"/>
      <dgm:spPr/>
    </dgm:pt>
    <dgm:pt modelId="{1872EA5C-E837-484B-8449-47C7EEDCD7F9}" type="pres">
      <dgm:prSet presAssocID="{C6B4410E-B38A-4512-9C1A-0CC1EDAED7EA}" presName="node" presStyleLbl="node1" presStyleIdx="6" presStyleCnt="10" custLinFactX="100000" custLinFactY="-22401" custLinFactNeighborX="125836" custLinFactNeighborY="-1000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47E733-7CF0-4771-B6E2-67BB17E81D0A}" type="pres">
      <dgm:prSet presAssocID="{9E47C37F-FAFF-487F-8C03-4035EB388761}" presName="sibTrans" presStyleCnt="0"/>
      <dgm:spPr/>
    </dgm:pt>
    <dgm:pt modelId="{81979CF9-6909-49DD-A19A-44E78F21961D}" type="pres">
      <dgm:prSet presAssocID="{34414441-CE08-4AD6-88C3-C8F8D641DA40}" presName="node" presStyleLbl="node1" presStyleIdx="7" presStyleCnt="10" custLinFactNeighborX="-56350" custLinFactNeighborY="-167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059F3DC-2E65-430A-81B1-53B94ADC4BA4}" type="pres">
      <dgm:prSet presAssocID="{AEE87A7E-697D-489E-B38A-7F01B0D6E75D}" presName="sibTrans" presStyleCnt="0"/>
      <dgm:spPr/>
    </dgm:pt>
    <dgm:pt modelId="{FA737632-FF0C-4001-939D-624B2F09DFF8}" type="pres">
      <dgm:prSet presAssocID="{124DFF51-D236-4920-9E8C-9A85244968D5}" presName="node" presStyleLbl="node1" presStyleIdx="8" presStyleCnt="10" custLinFactNeighborX="-54936" custLinFactNeighborY="-167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32D351-1010-412F-841A-96BBDAB98906}" type="pres">
      <dgm:prSet presAssocID="{0AD363B4-A41C-4A8C-8370-55DD873D7D56}" presName="sibTrans" presStyleCnt="0"/>
      <dgm:spPr/>
    </dgm:pt>
    <dgm:pt modelId="{2108EFA3-19B6-4EE6-B052-6684AD726AE7}" type="pres">
      <dgm:prSet presAssocID="{045A9B9F-96EB-4BFC-AFA9-DCB658ECBE87}" presName="node" presStyleLbl="node1" presStyleIdx="9" presStyleCnt="10" custLinFactNeighborX="-643" custLinFactNeighborY="-2371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7EB9C1B-A860-45CE-9A0B-D05C2564457E}" srcId="{5B465AEE-5D44-4978-9FAD-EB0943A28EE1}" destId="{C6B4410E-B38A-4512-9C1A-0CC1EDAED7EA}" srcOrd="6" destOrd="0" parTransId="{0816D7BE-F65F-449E-8AD2-CD3919314D3C}" sibTransId="{9E47C37F-FAFF-487F-8C03-4035EB388761}"/>
    <dgm:cxn modelId="{A81EBB09-E068-4673-9A2E-056C18267731}" srcId="{5B465AEE-5D44-4978-9FAD-EB0943A28EE1}" destId="{FAE4CC44-2513-4AA9-8C6E-7A9695F91FA2}" srcOrd="1" destOrd="0" parTransId="{F2A8D166-6351-4919-B2A0-B496BF3ADD7A}" sibTransId="{1D140F1A-05BA-4C35-8025-FA3777194015}"/>
    <dgm:cxn modelId="{19BD17E1-10B7-422A-92AF-F9404AF55307}" type="presOf" srcId="{C186D0E0-E495-41F0-8FC3-54E83D4DF801}" destId="{44AF0453-44CC-485F-99BD-BBBD2668DA11}" srcOrd="0" destOrd="0" presId="urn:microsoft.com/office/officeart/2005/8/layout/default"/>
    <dgm:cxn modelId="{E99DA1E8-3564-4875-A7B4-A3E78B3DB6C9}" type="presOf" srcId="{5B465AEE-5D44-4978-9FAD-EB0943A28EE1}" destId="{7523AF77-B81C-489A-A06A-6CA2A80F883C}" srcOrd="0" destOrd="0" presId="urn:microsoft.com/office/officeart/2005/8/layout/default"/>
    <dgm:cxn modelId="{11AB2841-5798-44D1-9E94-121E6A63DF0C}" srcId="{5B465AEE-5D44-4978-9FAD-EB0943A28EE1}" destId="{32612245-DCE1-4EF9-A34E-B8DF3542D3E5}" srcOrd="0" destOrd="0" parTransId="{A073A382-7B6B-4D69-95CD-C466CEC5C2BC}" sibTransId="{0CE10CE3-DA5A-4D31-A065-DA0A1F839035}"/>
    <dgm:cxn modelId="{9AB25F28-E33B-4AC3-A3BD-ADD84A4B7B52}" type="presOf" srcId="{00761643-7E31-402D-92A7-BB2212790E3C}" destId="{EAB5FACE-CD94-40DE-B810-16CD5188E2C6}" srcOrd="0" destOrd="0" presId="urn:microsoft.com/office/officeart/2005/8/layout/default"/>
    <dgm:cxn modelId="{EF446D78-1994-477A-AAFC-9B47603D10FB}" type="presOf" srcId="{124DFF51-D236-4920-9E8C-9A85244968D5}" destId="{FA737632-FF0C-4001-939D-624B2F09DFF8}" srcOrd="0" destOrd="0" presId="urn:microsoft.com/office/officeart/2005/8/layout/default"/>
    <dgm:cxn modelId="{0346AEA0-4FFF-427D-A027-D8BE900FBB9F}" type="presOf" srcId="{A7105C1E-9F6C-459A-ADC0-9BCDF5450DCA}" destId="{3715C133-1868-4358-A879-F75E71E578D3}" srcOrd="0" destOrd="0" presId="urn:microsoft.com/office/officeart/2005/8/layout/default"/>
    <dgm:cxn modelId="{EBE139D9-1EF1-4D98-A48F-53B6AB7E90CC}" type="presOf" srcId="{6C8BE01D-1BBD-4FA1-81BD-EF869877B4E0}" destId="{3DB5AFF0-1848-46FF-A60D-609542C90AFB}" srcOrd="0" destOrd="0" presId="urn:microsoft.com/office/officeart/2005/8/layout/default"/>
    <dgm:cxn modelId="{0D2A6FE3-560E-4E8D-B5DC-F83B3AE93C05}" srcId="{5B465AEE-5D44-4978-9FAD-EB0943A28EE1}" destId="{34414441-CE08-4AD6-88C3-C8F8D641DA40}" srcOrd="7" destOrd="0" parTransId="{B2F0D96E-1FE2-4669-A7CB-1733A4E6CCA8}" sibTransId="{AEE87A7E-697D-489E-B38A-7F01B0D6E75D}"/>
    <dgm:cxn modelId="{3000E4DE-68FA-42F7-AD55-A224E4ED9D0C}" type="presOf" srcId="{C6B4410E-B38A-4512-9C1A-0CC1EDAED7EA}" destId="{1872EA5C-E837-484B-8449-47C7EEDCD7F9}" srcOrd="0" destOrd="0" presId="urn:microsoft.com/office/officeart/2005/8/layout/default"/>
    <dgm:cxn modelId="{CB1A4406-F31B-49C5-B315-D30C539BD056}" srcId="{5B465AEE-5D44-4978-9FAD-EB0943A28EE1}" destId="{C186D0E0-E495-41F0-8FC3-54E83D4DF801}" srcOrd="2" destOrd="0" parTransId="{960AE34B-9E1C-43A6-B0DE-4AB5459E6DCE}" sibTransId="{5408F20F-D57A-4D00-9E24-813F1A3DC897}"/>
    <dgm:cxn modelId="{6025C60C-F6F4-46DB-82C0-C5C110101B07}" type="presOf" srcId="{32612245-DCE1-4EF9-A34E-B8DF3542D3E5}" destId="{4F52A1E2-79A3-4D1C-913D-71C5222834BD}" srcOrd="0" destOrd="0" presId="urn:microsoft.com/office/officeart/2005/8/layout/default"/>
    <dgm:cxn modelId="{2390AEFE-ECCF-43CD-947A-333BCF9A7C2E}" srcId="{5B465AEE-5D44-4978-9FAD-EB0943A28EE1}" destId="{6C8BE01D-1BBD-4FA1-81BD-EF869877B4E0}" srcOrd="5" destOrd="0" parTransId="{4C8696E0-6868-4372-9A29-6515AD629108}" sibTransId="{28CB573E-1291-417C-BF26-5585FD324FBF}"/>
    <dgm:cxn modelId="{D3407263-8495-4060-A5CC-2D2F59ED6FA4}" srcId="{5B465AEE-5D44-4978-9FAD-EB0943A28EE1}" destId="{045A9B9F-96EB-4BFC-AFA9-DCB658ECBE87}" srcOrd="9" destOrd="0" parTransId="{6030D2A2-97E2-41B6-AB59-39CFB825B7E0}" sibTransId="{E91A612F-29B4-4726-A0FB-19F8F5BE25D8}"/>
    <dgm:cxn modelId="{A1A5EF94-5FA1-4E95-8DA8-FEE7D73199AB}" type="presOf" srcId="{045A9B9F-96EB-4BFC-AFA9-DCB658ECBE87}" destId="{2108EFA3-19B6-4EE6-B052-6684AD726AE7}" srcOrd="0" destOrd="0" presId="urn:microsoft.com/office/officeart/2005/8/layout/default"/>
    <dgm:cxn modelId="{30D079D4-F8A6-41D4-A28F-221A14F16FBB}" type="presOf" srcId="{FAE4CC44-2513-4AA9-8C6E-7A9695F91FA2}" destId="{0F8D9B91-6515-48DB-A019-09D1E4DA9709}" srcOrd="0" destOrd="0" presId="urn:microsoft.com/office/officeart/2005/8/layout/default"/>
    <dgm:cxn modelId="{D036B72B-19DA-4B49-A819-B3DF142A7BB0}" srcId="{5B465AEE-5D44-4978-9FAD-EB0943A28EE1}" destId="{124DFF51-D236-4920-9E8C-9A85244968D5}" srcOrd="8" destOrd="0" parTransId="{7C7BD4B4-30A0-462C-9B66-8F17B872E507}" sibTransId="{0AD363B4-A41C-4A8C-8370-55DD873D7D56}"/>
    <dgm:cxn modelId="{8DAB05BD-053C-40BA-B7CE-4F7147DFC5BA}" srcId="{5B465AEE-5D44-4978-9FAD-EB0943A28EE1}" destId="{00761643-7E31-402D-92A7-BB2212790E3C}" srcOrd="4" destOrd="0" parTransId="{3555B8B9-7C9E-4F6A-B071-BDA74AEF290A}" sibTransId="{6124966A-B8AC-4245-B3E8-96DB7650A5B4}"/>
    <dgm:cxn modelId="{229C68C2-BF05-425D-B8C8-5162B31C9FC2}" srcId="{5B465AEE-5D44-4978-9FAD-EB0943A28EE1}" destId="{A7105C1E-9F6C-459A-ADC0-9BCDF5450DCA}" srcOrd="3" destOrd="0" parTransId="{365C7444-31FF-4E18-9B69-AE22AD403E0E}" sibTransId="{048F08A4-1229-45BA-AF0B-0F03B82A3CD4}"/>
    <dgm:cxn modelId="{BE4EAB55-2134-4A53-B9C1-FDEE84DBBADD}" type="presOf" srcId="{34414441-CE08-4AD6-88C3-C8F8D641DA40}" destId="{81979CF9-6909-49DD-A19A-44E78F21961D}" srcOrd="0" destOrd="0" presId="urn:microsoft.com/office/officeart/2005/8/layout/default"/>
    <dgm:cxn modelId="{F2AFB12B-2616-4A5D-85D9-793C74719523}" type="presParOf" srcId="{7523AF77-B81C-489A-A06A-6CA2A80F883C}" destId="{4F52A1E2-79A3-4D1C-913D-71C5222834BD}" srcOrd="0" destOrd="0" presId="urn:microsoft.com/office/officeart/2005/8/layout/default"/>
    <dgm:cxn modelId="{8C0E2527-154A-40D9-BC75-36C1034AD31B}" type="presParOf" srcId="{7523AF77-B81C-489A-A06A-6CA2A80F883C}" destId="{042D08AF-1464-4F95-98CB-6D6F1B960C7D}" srcOrd="1" destOrd="0" presId="urn:microsoft.com/office/officeart/2005/8/layout/default"/>
    <dgm:cxn modelId="{18F81174-AF00-44B1-81B2-8995049E565E}" type="presParOf" srcId="{7523AF77-B81C-489A-A06A-6CA2A80F883C}" destId="{0F8D9B91-6515-48DB-A019-09D1E4DA9709}" srcOrd="2" destOrd="0" presId="urn:microsoft.com/office/officeart/2005/8/layout/default"/>
    <dgm:cxn modelId="{3D001950-E508-4169-AA49-DD2CA01F0375}" type="presParOf" srcId="{7523AF77-B81C-489A-A06A-6CA2A80F883C}" destId="{E3FBBC48-61DB-44FF-9390-7F6850CFF380}" srcOrd="3" destOrd="0" presId="urn:microsoft.com/office/officeart/2005/8/layout/default"/>
    <dgm:cxn modelId="{A862137C-EA62-47AB-A0B6-CBA9EA87CF5D}" type="presParOf" srcId="{7523AF77-B81C-489A-A06A-6CA2A80F883C}" destId="{44AF0453-44CC-485F-99BD-BBBD2668DA11}" srcOrd="4" destOrd="0" presId="urn:microsoft.com/office/officeart/2005/8/layout/default"/>
    <dgm:cxn modelId="{ACA1AF08-96EC-4F56-BB23-0145D4ADA8DA}" type="presParOf" srcId="{7523AF77-B81C-489A-A06A-6CA2A80F883C}" destId="{540D917C-61D4-4B4E-B83D-AB7CAAEAFE04}" srcOrd="5" destOrd="0" presId="urn:microsoft.com/office/officeart/2005/8/layout/default"/>
    <dgm:cxn modelId="{11C4FFD0-E135-41CE-ACFA-146D61688039}" type="presParOf" srcId="{7523AF77-B81C-489A-A06A-6CA2A80F883C}" destId="{3715C133-1868-4358-A879-F75E71E578D3}" srcOrd="6" destOrd="0" presId="urn:microsoft.com/office/officeart/2005/8/layout/default"/>
    <dgm:cxn modelId="{57C59EF8-48B1-4F37-B35B-62476F87CCCE}" type="presParOf" srcId="{7523AF77-B81C-489A-A06A-6CA2A80F883C}" destId="{53BF0AA5-37C9-4C8A-9EF5-92B98B3F6503}" srcOrd="7" destOrd="0" presId="urn:microsoft.com/office/officeart/2005/8/layout/default"/>
    <dgm:cxn modelId="{B7419F74-9C11-4A72-AA67-0A86E32DC96A}" type="presParOf" srcId="{7523AF77-B81C-489A-A06A-6CA2A80F883C}" destId="{EAB5FACE-CD94-40DE-B810-16CD5188E2C6}" srcOrd="8" destOrd="0" presId="urn:microsoft.com/office/officeart/2005/8/layout/default"/>
    <dgm:cxn modelId="{AF73C668-F5FF-4804-AC3E-E2E494076D36}" type="presParOf" srcId="{7523AF77-B81C-489A-A06A-6CA2A80F883C}" destId="{AD1E1FEB-62F7-40B4-865C-887527E8B0F2}" srcOrd="9" destOrd="0" presId="urn:microsoft.com/office/officeart/2005/8/layout/default"/>
    <dgm:cxn modelId="{4DB7A923-EF64-4FCB-95FF-E7ABE172C03A}" type="presParOf" srcId="{7523AF77-B81C-489A-A06A-6CA2A80F883C}" destId="{3DB5AFF0-1848-46FF-A60D-609542C90AFB}" srcOrd="10" destOrd="0" presId="urn:microsoft.com/office/officeart/2005/8/layout/default"/>
    <dgm:cxn modelId="{B7520B44-F338-4752-BFFA-ACAA86F09EBD}" type="presParOf" srcId="{7523AF77-B81C-489A-A06A-6CA2A80F883C}" destId="{D237A75C-1B37-426A-A199-DC84E03E6F69}" srcOrd="11" destOrd="0" presId="urn:microsoft.com/office/officeart/2005/8/layout/default"/>
    <dgm:cxn modelId="{78FA5207-5AB0-42D0-BDC5-3E1533EDC924}" type="presParOf" srcId="{7523AF77-B81C-489A-A06A-6CA2A80F883C}" destId="{1872EA5C-E837-484B-8449-47C7EEDCD7F9}" srcOrd="12" destOrd="0" presId="urn:microsoft.com/office/officeart/2005/8/layout/default"/>
    <dgm:cxn modelId="{02542E96-8263-4BC6-82D1-E1707988EE5B}" type="presParOf" srcId="{7523AF77-B81C-489A-A06A-6CA2A80F883C}" destId="{2347E733-7CF0-4771-B6E2-67BB17E81D0A}" srcOrd="13" destOrd="0" presId="urn:microsoft.com/office/officeart/2005/8/layout/default"/>
    <dgm:cxn modelId="{E8A93FE3-9FF6-48D2-AEAB-7BB1CEEC0868}" type="presParOf" srcId="{7523AF77-B81C-489A-A06A-6CA2A80F883C}" destId="{81979CF9-6909-49DD-A19A-44E78F21961D}" srcOrd="14" destOrd="0" presId="urn:microsoft.com/office/officeart/2005/8/layout/default"/>
    <dgm:cxn modelId="{91D7C6F0-65FD-4470-9FDD-76478A5A79A8}" type="presParOf" srcId="{7523AF77-B81C-489A-A06A-6CA2A80F883C}" destId="{D059F3DC-2E65-430A-81B1-53B94ADC4BA4}" srcOrd="15" destOrd="0" presId="urn:microsoft.com/office/officeart/2005/8/layout/default"/>
    <dgm:cxn modelId="{9CD53928-CF64-4E5D-BA02-3E9EA6DE27A5}" type="presParOf" srcId="{7523AF77-B81C-489A-A06A-6CA2A80F883C}" destId="{FA737632-FF0C-4001-939D-624B2F09DFF8}" srcOrd="16" destOrd="0" presId="urn:microsoft.com/office/officeart/2005/8/layout/default"/>
    <dgm:cxn modelId="{FDEA0747-9257-4059-8F58-6A3604FDC48D}" type="presParOf" srcId="{7523AF77-B81C-489A-A06A-6CA2A80F883C}" destId="{F932D351-1010-412F-841A-96BBDAB98906}" srcOrd="17" destOrd="0" presId="urn:microsoft.com/office/officeart/2005/8/layout/default"/>
    <dgm:cxn modelId="{F61DDF77-53F1-41FE-A1A0-69A222CAE29B}" type="presParOf" srcId="{7523AF77-B81C-489A-A06A-6CA2A80F883C}" destId="{2108EFA3-19B6-4EE6-B052-6684AD726AE7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381BF75-A3C8-4313-8CE0-846B1FF18C7D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</dgm:pt>
    <dgm:pt modelId="{1B4E035F-C73B-4ED1-9597-08AED54BD214}">
      <dgm:prSet phldrT="[Text]"/>
      <dgm:spPr/>
      <dgm:t>
        <a:bodyPr/>
        <a:lstStyle/>
        <a:p>
          <a:r>
            <a:rPr lang="en-GB" dirty="0" smtClean="0"/>
            <a:t>Potential new solution</a:t>
          </a:r>
          <a:endParaRPr lang="en-GB" dirty="0"/>
        </a:p>
      </dgm:t>
    </dgm:pt>
    <dgm:pt modelId="{DA3C65D6-DC2B-4293-97D2-34BAA9A51D0A}" type="parTrans" cxnId="{D0B3FAE2-6149-4DDC-AA03-DDB7D2F2EDC6}">
      <dgm:prSet/>
      <dgm:spPr/>
      <dgm:t>
        <a:bodyPr/>
        <a:lstStyle/>
        <a:p>
          <a:endParaRPr lang="en-GB"/>
        </a:p>
      </dgm:t>
    </dgm:pt>
    <dgm:pt modelId="{6764B6F4-E530-4CB2-88D7-107667991166}" type="sibTrans" cxnId="{D0B3FAE2-6149-4DDC-AA03-DDB7D2F2EDC6}">
      <dgm:prSet/>
      <dgm:spPr/>
      <dgm:t>
        <a:bodyPr/>
        <a:lstStyle/>
        <a:p>
          <a:endParaRPr lang="en-GB"/>
        </a:p>
      </dgm:t>
    </dgm:pt>
    <dgm:pt modelId="{4A0BD731-505D-4D63-825E-84BD379DB7B5}">
      <dgm:prSet phldrT="[Text]"/>
      <dgm:spPr/>
      <dgm:t>
        <a:bodyPr/>
        <a:lstStyle/>
        <a:p>
          <a:r>
            <a:rPr lang="en-GB" dirty="0" smtClean="0"/>
            <a:t>Cost benefit analysis</a:t>
          </a:r>
          <a:endParaRPr lang="en-GB" dirty="0"/>
        </a:p>
      </dgm:t>
    </dgm:pt>
    <dgm:pt modelId="{2B6250A4-A5A1-4695-A533-68549879DE2C}" type="parTrans" cxnId="{627AA66F-E14B-4AA1-AE13-4E3977E43F70}">
      <dgm:prSet/>
      <dgm:spPr/>
      <dgm:t>
        <a:bodyPr/>
        <a:lstStyle/>
        <a:p>
          <a:endParaRPr lang="en-GB"/>
        </a:p>
      </dgm:t>
    </dgm:pt>
    <dgm:pt modelId="{93C8EE11-2D13-49D0-A6EB-540D873B92C3}" type="sibTrans" cxnId="{627AA66F-E14B-4AA1-AE13-4E3977E43F70}">
      <dgm:prSet/>
      <dgm:spPr/>
      <dgm:t>
        <a:bodyPr/>
        <a:lstStyle/>
        <a:p>
          <a:endParaRPr lang="en-GB"/>
        </a:p>
      </dgm:t>
    </dgm:pt>
    <dgm:pt modelId="{B8E22B5D-3488-4821-A058-7CC9382447AF}">
      <dgm:prSet phldrT="[Text]"/>
      <dgm:spPr/>
      <dgm:t>
        <a:bodyPr/>
        <a:lstStyle/>
        <a:p>
          <a:r>
            <a:rPr lang="en-GB" dirty="0" smtClean="0"/>
            <a:t>Public consultation</a:t>
          </a:r>
          <a:endParaRPr lang="en-GB" dirty="0"/>
        </a:p>
      </dgm:t>
    </dgm:pt>
    <dgm:pt modelId="{186C23BF-B986-46AE-A3DD-94B08E3AC07A}" type="parTrans" cxnId="{C4AC7601-4AA3-48E3-84F0-AE4667494763}">
      <dgm:prSet/>
      <dgm:spPr/>
      <dgm:t>
        <a:bodyPr/>
        <a:lstStyle/>
        <a:p>
          <a:endParaRPr lang="en-GB"/>
        </a:p>
      </dgm:t>
    </dgm:pt>
    <dgm:pt modelId="{964DEC08-B4FC-4929-B635-C9AB7E4CD2F2}" type="sibTrans" cxnId="{C4AC7601-4AA3-48E3-84F0-AE4667494763}">
      <dgm:prSet/>
      <dgm:spPr/>
      <dgm:t>
        <a:bodyPr/>
        <a:lstStyle/>
        <a:p>
          <a:endParaRPr lang="en-GB"/>
        </a:p>
      </dgm:t>
    </dgm:pt>
    <dgm:pt modelId="{64572D4F-4ACD-45BB-82E1-F05D38849EBA}">
      <dgm:prSet phldrT="[Text]"/>
      <dgm:spPr/>
      <dgm:t>
        <a:bodyPr/>
        <a:lstStyle/>
        <a:p>
          <a:r>
            <a:rPr lang="en-GB" dirty="0" smtClean="0"/>
            <a:t>Proposal to ACER</a:t>
          </a:r>
          <a:endParaRPr lang="en-GB" dirty="0"/>
        </a:p>
      </dgm:t>
    </dgm:pt>
    <dgm:pt modelId="{E43F5CBB-AEF0-460A-B820-BB77B0DB0321}" type="parTrans" cxnId="{777624FD-261A-4E7D-9EA3-912733F61C34}">
      <dgm:prSet/>
      <dgm:spPr/>
      <dgm:t>
        <a:bodyPr/>
        <a:lstStyle/>
        <a:p>
          <a:endParaRPr lang="en-GB"/>
        </a:p>
      </dgm:t>
    </dgm:pt>
    <dgm:pt modelId="{904FF1E9-0FDE-4CF6-A26F-800B4265C640}" type="sibTrans" cxnId="{777624FD-261A-4E7D-9EA3-912733F61C34}">
      <dgm:prSet/>
      <dgm:spPr/>
      <dgm:t>
        <a:bodyPr/>
        <a:lstStyle/>
        <a:p>
          <a:endParaRPr lang="en-GB"/>
        </a:p>
      </dgm:t>
    </dgm:pt>
    <dgm:pt modelId="{C4FB8A6A-C18D-409B-A862-0A592C743373}" type="pres">
      <dgm:prSet presAssocID="{7381BF75-A3C8-4313-8CE0-846B1FF18C7D}" presName="Name0" presStyleCnt="0">
        <dgm:presLayoutVars>
          <dgm:dir/>
          <dgm:resizeHandles val="exact"/>
        </dgm:presLayoutVars>
      </dgm:prSet>
      <dgm:spPr/>
    </dgm:pt>
    <dgm:pt modelId="{EC66B50A-A040-4034-9DB0-A03EC6A8815F}" type="pres">
      <dgm:prSet presAssocID="{1B4E035F-C73B-4ED1-9597-08AED54BD21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446D67-1480-49A8-B860-F51F254546D5}" type="pres">
      <dgm:prSet presAssocID="{6764B6F4-E530-4CB2-88D7-107667991166}" presName="sibTrans" presStyleLbl="sibTrans2D1" presStyleIdx="0" presStyleCnt="3"/>
      <dgm:spPr/>
      <dgm:t>
        <a:bodyPr/>
        <a:lstStyle/>
        <a:p>
          <a:endParaRPr lang="en-GB"/>
        </a:p>
      </dgm:t>
    </dgm:pt>
    <dgm:pt modelId="{A6ACDC9B-78BA-46E4-93EE-B954836F9A34}" type="pres">
      <dgm:prSet presAssocID="{6764B6F4-E530-4CB2-88D7-107667991166}" presName="connectorText" presStyleLbl="sibTrans2D1" presStyleIdx="0" presStyleCnt="3"/>
      <dgm:spPr/>
      <dgm:t>
        <a:bodyPr/>
        <a:lstStyle/>
        <a:p>
          <a:endParaRPr lang="en-GB"/>
        </a:p>
      </dgm:t>
    </dgm:pt>
    <dgm:pt modelId="{39CE8A0A-48E9-45F8-BA30-B252136BC279}" type="pres">
      <dgm:prSet presAssocID="{4A0BD731-505D-4D63-825E-84BD379DB7B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B04F209-1527-4E52-BC83-2932EC36D20C}" type="pres">
      <dgm:prSet presAssocID="{93C8EE11-2D13-49D0-A6EB-540D873B92C3}" presName="sibTrans" presStyleLbl="sibTrans2D1" presStyleIdx="1" presStyleCnt="3"/>
      <dgm:spPr/>
      <dgm:t>
        <a:bodyPr/>
        <a:lstStyle/>
        <a:p>
          <a:endParaRPr lang="en-GB"/>
        </a:p>
      </dgm:t>
    </dgm:pt>
    <dgm:pt modelId="{B0B68187-771B-4D64-81D7-29592B653AB2}" type="pres">
      <dgm:prSet presAssocID="{93C8EE11-2D13-49D0-A6EB-540D873B92C3}" presName="connectorText" presStyleLbl="sibTrans2D1" presStyleIdx="1" presStyleCnt="3"/>
      <dgm:spPr/>
      <dgm:t>
        <a:bodyPr/>
        <a:lstStyle/>
        <a:p>
          <a:endParaRPr lang="en-GB"/>
        </a:p>
      </dgm:t>
    </dgm:pt>
    <dgm:pt modelId="{1346D13C-15BF-4443-97A8-B357504096BB}" type="pres">
      <dgm:prSet presAssocID="{B8E22B5D-3488-4821-A058-7CC9382447A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820EFE-2946-4078-830B-ECF24659D739}" type="pres">
      <dgm:prSet presAssocID="{964DEC08-B4FC-4929-B635-C9AB7E4CD2F2}" presName="sibTrans" presStyleLbl="sibTrans2D1" presStyleIdx="2" presStyleCnt="3"/>
      <dgm:spPr/>
      <dgm:t>
        <a:bodyPr/>
        <a:lstStyle/>
        <a:p>
          <a:endParaRPr lang="en-GB"/>
        </a:p>
      </dgm:t>
    </dgm:pt>
    <dgm:pt modelId="{FBFDCB88-CAD0-4534-965A-5811FFD50338}" type="pres">
      <dgm:prSet presAssocID="{964DEC08-B4FC-4929-B635-C9AB7E4CD2F2}" presName="connectorText" presStyleLbl="sibTrans2D1" presStyleIdx="2" presStyleCnt="3"/>
      <dgm:spPr/>
      <dgm:t>
        <a:bodyPr/>
        <a:lstStyle/>
        <a:p>
          <a:endParaRPr lang="en-GB"/>
        </a:p>
      </dgm:t>
    </dgm:pt>
    <dgm:pt modelId="{B396B78E-59B8-4A62-9B0E-67ABE2122AE1}" type="pres">
      <dgm:prSet presAssocID="{64572D4F-4ACD-45BB-82E1-F05D38849EB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03E1559-010F-4FE8-A32E-1A7A046BC32F}" type="presOf" srcId="{964DEC08-B4FC-4929-B635-C9AB7E4CD2F2}" destId="{FE820EFE-2946-4078-830B-ECF24659D739}" srcOrd="0" destOrd="0" presId="urn:microsoft.com/office/officeart/2005/8/layout/process1"/>
    <dgm:cxn modelId="{2612340B-E896-4FA1-AA03-A90B018AAF8A}" type="presOf" srcId="{4A0BD731-505D-4D63-825E-84BD379DB7B5}" destId="{39CE8A0A-48E9-45F8-BA30-B252136BC279}" srcOrd="0" destOrd="0" presId="urn:microsoft.com/office/officeart/2005/8/layout/process1"/>
    <dgm:cxn modelId="{C4AC7601-4AA3-48E3-84F0-AE4667494763}" srcId="{7381BF75-A3C8-4313-8CE0-846B1FF18C7D}" destId="{B8E22B5D-3488-4821-A058-7CC9382447AF}" srcOrd="2" destOrd="0" parTransId="{186C23BF-B986-46AE-A3DD-94B08E3AC07A}" sibTransId="{964DEC08-B4FC-4929-B635-C9AB7E4CD2F2}"/>
    <dgm:cxn modelId="{54A89EC3-AD91-450F-8111-FF231C3D232C}" type="presOf" srcId="{64572D4F-4ACD-45BB-82E1-F05D38849EBA}" destId="{B396B78E-59B8-4A62-9B0E-67ABE2122AE1}" srcOrd="0" destOrd="0" presId="urn:microsoft.com/office/officeart/2005/8/layout/process1"/>
    <dgm:cxn modelId="{777624FD-261A-4E7D-9EA3-912733F61C34}" srcId="{7381BF75-A3C8-4313-8CE0-846B1FF18C7D}" destId="{64572D4F-4ACD-45BB-82E1-F05D38849EBA}" srcOrd="3" destOrd="0" parTransId="{E43F5CBB-AEF0-460A-B820-BB77B0DB0321}" sibTransId="{904FF1E9-0FDE-4CF6-A26F-800B4265C640}"/>
    <dgm:cxn modelId="{5C967CCB-C3FD-4B3C-A56B-4E23488B862D}" type="presOf" srcId="{6764B6F4-E530-4CB2-88D7-107667991166}" destId="{68446D67-1480-49A8-B860-F51F254546D5}" srcOrd="0" destOrd="0" presId="urn:microsoft.com/office/officeart/2005/8/layout/process1"/>
    <dgm:cxn modelId="{D0B3FAE2-6149-4DDC-AA03-DDB7D2F2EDC6}" srcId="{7381BF75-A3C8-4313-8CE0-846B1FF18C7D}" destId="{1B4E035F-C73B-4ED1-9597-08AED54BD214}" srcOrd="0" destOrd="0" parTransId="{DA3C65D6-DC2B-4293-97D2-34BAA9A51D0A}" sibTransId="{6764B6F4-E530-4CB2-88D7-107667991166}"/>
    <dgm:cxn modelId="{79EB0B80-5B6A-4B66-AB32-72646EA34704}" type="presOf" srcId="{964DEC08-B4FC-4929-B635-C9AB7E4CD2F2}" destId="{FBFDCB88-CAD0-4534-965A-5811FFD50338}" srcOrd="1" destOrd="0" presId="urn:microsoft.com/office/officeart/2005/8/layout/process1"/>
    <dgm:cxn modelId="{8A6DD86A-E91B-41CF-BAB5-E417E92A7F4D}" type="presOf" srcId="{6764B6F4-E530-4CB2-88D7-107667991166}" destId="{A6ACDC9B-78BA-46E4-93EE-B954836F9A34}" srcOrd="1" destOrd="0" presId="urn:microsoft.com/office/officeart/2005/8/layout/process1"/>
    <dgm:cxn modelId="{E4403E38-4EF7-4A22-B7E3-5BFBE346B8AB}" type="presOf" srcId="{7381BF75-A3C8-4313-8CE0-846B1FF18C7D}" destId="{C4FB8A6A-C18D-409B-A862-0A592C743373}" srcOrd="0" destOrd="0" presId="urn:microsoft.com/office/officeart/2005/8/layout/process1"/>
    <dgm:cxn modelId="{48945163-4549-444F-B62B-B5BB0C83C481}" type="presOf" srcId="{93C8EE11-2D13-49D0-A6EB-540D873B92C3}" destId="{B0B68187-771B-4D64-81D7-29592B653AB2}" srcOrd="1" destOrd="0" presId="urn:microsoft.com/office/officeart/2005/8/layout/process1"/>
    <dgm:cxn modelId="{5A70FBD8-5385-41A1-806E-50FA92AB13B4}" type="presOf" srcId="{1B4E035F-C73B-4ED1-9597-08AED54BD214}" destId="{EC66B50A-A040-4034-9DB0-A03EC6A8815F}" srcOrd="0" destOrd="0" presId="urn:microsoft.com/office/officeart/2005/8/layout/process1"/>
    <dgm:cxn modelId="{DFE63862-6962-4649-BB8A-1E83FFED15E8}" type="presOf" srcId="{B8E22B5D-3488-4821-A058-7CC9382447AF}" destId="{1346D13C-15BF-4443-97A8-B357504096BB}" srcOrd="0" destOrd="0" presId="urn:microsoft.com/office/officeart/2005/8/layout/process1"/>
    <dgm:cxn modelId="{116BBF72-8B09-439B-A453-2FE3B049C6CC}" type="presOf" srcId="{93C8EE11-2D13-49D0-A6EB-540D873B92C3}" destId="{8B04F209-1527-4E52-BC83-2932EC36D20C}" srcOrd="0" destOrd="0" presId="urn:microsoft.com/office/officeart/2005/8/layout/process1"/>
    <dgm:cxn modelId="{627AA66F-E14B-4AA1-AE13-4E3977E43F70}" srcId="{7381BF75-A3C8-4313-8CE0-846B1FF18C7D}" destId="{4A0BD731-505D-4D63-825E-84BD379DB7B5}" srcOrd="1" destOrd="0" parTransId="{2B6250A4-A5A1-4695-A533-68549879DE2C}" sibTransId="{93C8EE11-2D13-49D0-A6EB-540D873B92C3}"/>
    <dgm:cxn modelId="{E7561647-0A5B-4937-93D6-0095DF33C46D}" type="presParOf" srcId="{C4FB8A6A-C18D-409B-A862-0A592C743373}" destId="{EC66B50A-A040-4034-9DB0-A03EC6A8815F}" srcOrd="0" destOrd="0" presId="urn:microsoft.com/office/officeart/2005/8/layout/process1"/>
    <dgm:cxn modelId="{669678A3-7FD4-4203-ABE1-6A60221F6462}" type="presParOf" srcId="{C4FB8A6A-C18D-409B-A862-0A592C743373}" destId="{68446D67-1480-49A8-B860-F51F254546D5}" srcOrd="1" destOrd="0" presId="urn:microsoft.com/office/officeart/2005/8/layout/process1"/>
    <dgm:cxn modelId="{7488E3B1-2201-444D-ABF6-78990BBA8E4F}" type="presParOf" srcId="{68446D67-1480-49A8-B860-F51F254546D5}" destId="{A6ACDC9B-78BA-46E4-93EE-B954836F9A34}" srcOrd="0" destOrd="0" presId="urn:microsoft.com/office/officeart/2005/8/layout/process1"/>
    <dgm:cxn modelId="{39B66BB1-3B64-4C70-BF67-15CE9B729E72}" type="presParOf" srcId="{C4FB8A6A-C18D-409B-A862-0A592C743373}" destId="{39CE8A0A-48E9-45F8-BA30-B252136BC279}" srcOrd="2" destOrd="0" presId="urn:microsoft.com/office/officeart/2005/8/layout/process1"/>
    <dgm:cxn modelId="{B22A8BE3-C01C-43C6-BC7E-AE67ECA1C6F7}" type="presParOf" srcId="{C4FB8A6A-C18D-409B-A862-0A592C743373}" destId="{8B04F209-1527-4E52-BC83-2932EC36D20C}" srcOrd="3" destOrd="0" presId="urn:microsoft.com/office/officeart/2005/8/layout/process1"/>
    <dgm:cxn modelId="{3A199F01-71DB-4913-ABAD-FC2E8A1B6163}" type="presParOf" srcId="{8B04F209-1527-4E52-BC83-2932EC36D20C}" destId="{B0B68187-771B-4D64-81D7-29592B653AB2}" srcOrd="0" destOrd="0" presId="urn:microsoft.com/office/officeart/2005/8/layout/process1"/>
    <dgm:cxn modelId="{65FB4794-39BF-4D85-B8A2-7D0434ECB299}" type="presParOf" srcId="{C4FB8A6A-C18D-409B-A862-0A592C743373}" destId="{1346D13C-15BF-4443-97A8-B357504096BB}" srcOrd="4" destOrd="0" presId="urn:microsoft.com/office/officeart/2005/8/layout/process1"/>
    <dgm:cxn modelId="{BCD67A9E-86B1-4ADA-8349-5036A52297DD}" type="presParOf" srcId="{C4FB8A6A-C18D-409B-A862-0A592C743373}" destId="{FE820EFE-2946-4078-830B-ECF24659D739}" srcOrd="5" destOrd="0" presId="urn:microsoft.com/office/officeart/2005/8/layout/process1"/>
    <dgm:cxn modelId="{0758C2D0-D32C-496A-B06B-94803C4AE0E0}" type="presParOf" srcId="{FE820EFE-2946-4078-830B-ECF24659D739}" destId="{FBFDCB88-CAD0-4534-965A-5811FFD50338}" srcOrd="0" destOrd="0" presId="urn:microsoft.com/office/officeart/2005/8/layout/process1"/>
    <dgm:cxn modelId="{BF8E4A21-CC4E-47E2-838C-07FA8BC04A4C}" type="presParOf" srcId="{C4FB8A6A-C18D-409B-A862-0A592C743373}" destId="{B396B78E-59B8-4A62-9B0E-67ABE2122AE1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1D2168C7-76FD-4C80-AE86-C4448E28839B}" type="doc">
      <dgm:prSet loTypeId="urn:microsoft.com/office/officeart/2005/8/layout/target2" loCatId="relationship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GB"/>
        </a:p>
      </dgm:t>
    </dgm:pt>
    <dgm:pt modelId="{C58364D4-B623-4040-AF3D-F617B745B982}">
      <dgm:prSet phldrT="[Text]"/>
      <dgm:spPr>
        <a:solidFill>
          <a:schemeClr val="tx1">
            <a:lumMod val="75000"/>
          </a:schemeClr>
        </a:solidFill>
      </dgm:spPr>
      <dgm:t>
        <a:bodyPr/>
        <a:lstStyle/>
        <a:p>
          <a:r>
            <a:rPr lang="en-GB" dirty="0" smtClean="0"/>
            <a:t>Security &amp; Availability</a:t>
          </a:r>
          <a:endParaRPr lang="en-GB" dirty="0"/>
        </a:p>
      </dgm:t>
    </dgm:pt>
    <dgm:pt modelId="{B1628A12-CF4D-47A5-A567-EB54A0FFEBD3}" type="parTrans" cxnId="{DA6656F8-2FEA-465D-B31E-327160ACDFB7}">
      <dgm:prSet/>
      <dgm:spPr/>
      <dgm:t>
        <a:bodyPr/>
        <a:lstStyle/>
        <a:p>
          <a:endParaRPr lang="en-GB"/>
        </a:p>
      </dgm:t>
    </dgm:pt>
    <dgm:pt modelId="{6EC3561C-BE55-42B3-AEDF-0FCF803A71BF}" type="sibTrans" cxnId="{DA6656F8-2FEA-465D-B31E-327160ACDFB7}">
      <dgm:prSet/>
      <dgm:spPr/>
      <dgm:t>
        <a:bodyPr/>
        <a:lstStyle/>
        <a:p>
          <a:endParaRPr lang="en-GB"/>
        </a:p>
      </dgm:t>
    </dgm:pt>
    <dgm:pt modelId="{E2558CAD-1EC0-4173-9517-0A50DFF7D8E1}">
      <dgm:prSet phldrT="[Text]"/>
      <dgm:spPr/>
      <dgm:t>
        <a:bodyPr/>
        <a:lstStyle/>
        <a:p>
          <a:r>
            <a:rPr lang="en-GB" dirty="0" smtClean="0"/>
            <a:t>All Parties</a:t>
          </a:r>
          <a:endParaRPr lang="en-GB" dirty="0"/>
        </a:p>
      </dgm:t>
    </dgm:pt>
    <dgm:pt modelId="{9ADD11F7-7971-4966-B87E-E99509743C24}" type="parTrans" cxnId="{F49E5D69-211E-4904-A314-2A814A4314C9}">
      <dgm:prSet/>
      <dgm:spPr/>
      <dgm:t>
        <a:bodyPr/>
        <a:lstStyle/>
        <a:p>
          <a:endParaRPr lang="en-GB"/>
        </a:p>
      </dgm:t>
    </dgm:pt>
    <dgm:pt modelId="{EAF0E162-43AE-4D66-8501-8E3A7B6A237E}" type="sibTrans" cxnId="{F49E5D69-211E-4904-A314-2A814A4314C9}">
      <dgm:prSet/>
      <dgm:spPr/>
      <dgm:t>
        <a:bodyPr/>
        <a:lstStyle/>
        <a:p>
          <a:endParaRPr lang="en-GB"/>
        </a:p>
      </dgm:t>
    </dgm:pt>
    <dgm:pt modelId="{C6579879-EFD6-4D53-923F-F9768FDA051A}">
      <dgm:prSet phldrT="[Text]" custT="1"/>
      <dgm:spPr/>
      <dgm:t>
        <a:bodyPr/>
        <a:lstStyle/>
        <a:p>
          <a:r>
            <a:rPr lang="en-GB" sz="1050" b="1" dirty="0" smtClean="0"/>
            <a:t>Provide Secure Communications (CIA)</a:t>
          </a:r>
        </a:p>
      </dgm:t>
    </dgm:pt>
    <dgm:pt modelId="{344D5DBE-24CB-4849-A263-BDC232764795}" type="parTrans" cxnId="{0782E10F-AAE1-475F-9CE4-86A2FD8390A4}">
      <dgm:prSet/>
      <dgm:spPr/>
      <dgm:t>
        <a:bodyPr/>
        <a:lstStyle/>
        <a:p>
          <a:endParaRPr lang="en-GB"/>
        </a:p>
      </dgm:t>
    </dgm:pt>
    <dgm:pt modelId="{8B58F915-6DEA-456A-85E1-58451AEBAAA1}" type="sibTrans" cxnId="{0782E10F-AAE1-475F-9CE4-86A2FD8390A4}">
      <dgm:prSet/>
      <dgm:spPr/>
      <dgm:t>
        <a:bodyPr/>
        <a:lstStyle/>
        <a:p>
          <a:endParaRPr lang="en-GB"/>
        </a:p>
      </dgm:t>
    </dgm:pt>
    <dgm:pt modelId="{DE9F424C-0EE0-4AD2-BA3E-8E50B0BCEAAD}">
      <dgm:prSet phldrT="[Text]"/>
      <dgm:spPr/>
      <dgm:t>
        <a:bodyPr/>
        <a:lstStyle/>
        <a:p>
          <a:r>
            <a:rPr lang="en-GB" dirty="0" smtClean="0"/>
            <a:t>TSOs</a:t>
          </a:r>
          <a:endParaRPr lang="en-GB" dirty="0"/>
        </a:p>
      </dgm:t>
    </dgm:pt>
    <dgm:pt modelId="{92380141-DC8B-473A-AD15-A3815FD048F1}" type="parTrans" cxnId="{A67C0AD7-CDEC-4CA9-A0B7-943DC4E0993A}">
      <dgm:prSet/>
      <dgm:spPr/>
      <dgm:t>
        <a:bodyPr/>
        <a:lstStyle/>
        <a:p>
          <a:endParaRPr lang="en-GB"/>
        </a:p>
      </dgm:t>
    </dgm:pt>
    <dgm:pt modelId="{5073A5BF-5232-4C02-95B8-761666050B79}" type="sibTrans" cxnId="{A67C0AD7-CDEC-4CA9-A0B7-943DC4E0993A}">
      <dgm:prSet/>
      <dgm:spPr/>
      <dgm:t>
        <a:bodyPr/>
        <a:lstStyle/>
        <a:p>
          <a:endParaRPr lang="en-GB"/>
        </a:p>
      </dgm:t>
    </dgm:pt>
    <dgm:pt modelId="{1E8CA605-18C2-40FD-B381-D29EF42F8EFA}">
      <dgm:prSet phldrT="[Text]" custT="1"/>
      <dgm:spPr/>
      <dgm:t>
        <a:bodyPr/>
        <a:lstStyle/>
        <a:p>
          <a:r>
            <a:rPr lang="en-GB" sz="1100" b="1" dirty="0" smtClean="0"/>
            <a:t>Avoid single points of failure</a:t>
          </a:r>
          <a:endParaRPr lang="en-GB" sz="1100" b="1" dirty="0"/>
        </a:p>
      </dgm:t>
    </dgm:pt>
    <dgm:pt modelId="{CCF85305-E74C-4B17-A448-235614BBD575}" type="parTrans" cxnId="{A661AEE3-EA91-4ED0-9E14-700E40A56004}">
      <dgm:prSet/>
      <dgm:spPr/>
      <dgm:t>
        <a:bodyPr/>
        <a:lstStyle/>
        <a:p>
          <a:endParaRPr lang="en-GB"/>
        </a:p>
      </dgm:t>
    </dgm:pt>
    <dgm:pt modelId="{39AD0455-341F-4AE9-8C07-E3F6654175C5}" type="sibTrans" cxnId="{A661AEE3-EA91-4ED0-9E14-700E40A56004}">
      <dgm:prSet/>
      <dgm:spPr/>
      <dgm:t>
        <a:bodyPr/>
        <a:lstStyle/>
        <a:p>
          <a:endParaRPr lang="en-GB"/>
        </a:p>
      </dgm:t>
    </dgm:pt>
    <dgm:pt modelId="{F5A143BD-145B-449E-8B05-5C1256277C27}">
      <dgm:prSet phldrT="[Text]" custT="1"/>
      <dgm:spPr/>
      <dgm:t>
        <a:bodyPr/>
        <a:lstStyle/>
        <a:p>
          <a:r>
            <a:rPr lang="en-GB" sz="1100" b="1" dirty="0" smtClean="0"/>
            <a:t>Obtain appropriate services</a:t>
          </a:r>
          <a:endParaRPr lang="en-GB" sz="1100" b="1" dirty="0"/>
        </a:p>
      </dgm:t>
    </dgm:pt>
    <dgm:pt modelId="{15F8B2DF-3A4E-49C7-9198-99DA392C03C4}" type="parTrans" cxnId="{12E932DE-FCD0-42D5-9E3D-57571EA6F4F7}">
      <dgm:prSet/>
      <dgm:spPr/>
      <dgm:t>
        <a:bodyPr/>
        <a:lstStyle/>
        <a:p>
          <a:endParaRPr lang="en-GB"/>
        </a:p>
      </dgm:t>
    </dgm:pt>
    <dgm:pt modelId="{9DDE3C03-3CF7-42BD-AB43-E0B577C16A4D}" type="sibTrans" cxnId="{12E932DE-FCD0-42D5-9E3D-57571EA6F4F7}">
      <dgm:prSet/>
      <dgm:spPr/>
      <dgm:t>
        <a:bodyPr/>
        <a:lstStyle/>
        <a:p>
          <a:endParaRPr lang="en-GB"/>
        </a:p>
      </dgm:t>
    </dgm:pt>
    <dgm:pt modelId="{9CA8DAF4-EBB1-47D8-8D3D-81F965BB6D8F}">
      <dgm:prSet phldrT="[Text]" custT="1"/>
      <dgm:spPr/>
      <dgm:t>
        <a:bodyPr/>
        <a:lstStyle/>
        <a:p>
          <a:r>
            <a:rPr lang="en-GB" sz="1050" b="1" dirty="0" smtClean="0"/>
            <a:t>Inform other parties in case of a problem</a:t>
          </a:r>
          <a:endParaRPr lang="en-GB" sz="1050" b="1" dirty="0"/>
        </a:p>
      </dgm:t>
    </dgm:pt>
    <dgm:pt modelId="{DCF2F5C9-0B60-479C-9A87-C2F0F2AD98C2}" type="parTrans" cxnId="{0EF36B87-5302-4D72-90F7-3078550BEE1F}">
      <dgm:prSet/>
      <dgm:spPr/>
      <dgm:t>
        <a:bodyPr/>
        <a:lstStyle/>
        <a:p>
          <a:endParaRPr lang="en-GB"/>
        </a:p>
      </dgm:t>
    </dgm:pt>
    <dgm:pt modelId="{20BF5F1D-347D-4822-9C54-7112E790A3F5}" type="sibTrans" cxnId="{0EF36B87-5302-4D72-90F7-3078550BEE1F}">
      <dgm:prSet/>
      <dgm:spPr/>
      <dgm:t>
        <a:bodyPr/>
        <a:lstStyle/>
        <a:p>
          <a:endParaRPr lang="en-GB"/>
        </a:p>
      </dgm:t>
    </dgm:pt>
    <dgm:pt modelId="{A831A7A5-68B3-479E-BCB3-659F2A78F044}">
      <dgm:prSet custT="1"/>
      <dgm:spPr/>
      <dgm:t>
        <a:bodyPr/>
        <a:lstStyle/>
        <a:p>
          <a:r>
            <a:rPr lang="en-GB" sz="1050" b="1" dirty="0" smtClean="0"/>
            <a:t>Implement security Measures</a:t>
          </a:r>
        </a:p>
      </dgm:t>
    </dgm:pt>
    <dgm:pt modelId="{A1198FA6-5364-404D-9F10-2A3B9C7D1E86}" type="parTrans" cxnId="{3C016D66-AE61-43DC-9429-43642689D091}">
      <dgm:prSet/>
      <dgm:spPr/>
      <dgm:t>
        <a:bodyPr/>
        <a:lstStyle/>
        <a:p>
          <a:endParaRPr lang="en-GB"/>
        </a:p>
      </dgm:t>
    </dgm:pt>
    <dgm:pt modelId="{DA2F3E48-1BE4-41A5-931B-4B3A9BA2C434}" type="sibTrans" cxnId="{3C016D66-AE61-43DC-9429-43642689D091}">
      <dgm:prSet/>
      <dgm:spPr/>
      <dgm:t>
        <a:bodyPr/>
        <a:lstStyle/>
        <a:p>
          <a:endParaRPr lang="en-GB"/>
        </a:p>
      </dgm:t>
    </dgm:pt>
    <dgm:pt modelId="{B9B627DC-C0BB-4851-A8F5-6C053F4D8EBA}">
      <dgm:prSet phldrT="[Text]" custT="1"/>
      <dgm:spPr/>
      <dgm:t>
        <a:bodyPr/>
        <a:lstStyle/>
        <a:p>
          <a:r>
            <a:rPr lang="en-GB" sz="1100" b="1" dirty="0" smtClean="0"/>
            <a:t>Minimise Downtime</a:t>
          </a:r>
          <a:endParaRPr lang="en-GB" sz="1100" b="1" dirty="0"/>
        </a:p>
      </dgm:t>
    </dgm:pt>
    <dgm:pt modelId="{74C42D07-A234-454A-BE18-FA880D01EC1A}" type="parTrans" cxnId="{3FAD72BA-00D9-43DA-BD2C-F4FA9C0DDF95}">
      <dgm:prSet/>
      <dgm:spPr/>
      <dgm:t>
        <a:bodyPr/>
        <a:lstStyle/>
        <a:p>
          <a:endParaRPr lang="en-GB"/>
        </a:p>
      </dgm:t>
    </dgm:pt>
    <dgm:pt modelId="{B5C9EB87-973A-4333-9933-1D2223CBF624}" type="sibTrans" cxnId="{3FAD72BA-00D9-43DA-BD2C-F4FA9C0DDF95}">
      <dgm:prSet/>
      <dgm:spPr/>
      <dgm:t>
        <a:bodyPr/>
        <a:lstStyle/>
        <a:p>
          <a:endParaRPr lang="en-GB"/>
        </a:p>
      </dgm:t>
    </dgm:pt>
    <dgm:pt modelId="{4CADDF20-D5C2-42F9-9C78-2477A144C89E}">
      <dgm:prSet phldrT="[Text]" custT="1"/>
      <dgm:spPr/>
      <dgm:t>
        <a:bodyPr/>
        <a:lstStyle/>
        <a:p>
          <a:r>
            <a:rPr lang="en-GB" sz="1050" b="1" dirty="0" smtClean="0"/>
            <a:t>Inform their counterparties</a:t>
          </a:r>
          <a:endParaRPr lang="en-GB" sz="1050" b="1" dirty="0"/>
        </a:p>
      </dgm:t>
    </dgm:pt>
    <dgm:pt modelId="{9B015518-8A58-4CF9-8079-E55BD857DFA0}" type="parTrans" cxnId="{A743FF1E-B101-4626-B73A-E9792035272D}">
      <dgm:prSet/>
      <dgm:spPr/>
      <dgm:t>
        <a:bodyPr/>
        <a:lstStyle/>
        <a:p>
          <a:endParaRPr lang="en-GB"/>
        </a:p>
      </dgm:t>
    </dgm:pt>
    <dgm:pt modelId="{AA672D24-9234-4A8C-BD97-FC525E78C062}" type="sibTrans" cxnId="{A743FF1E-B101-4626-B73A-E9792035272D}">
      <dgm:prSet/>
      <dgm:spPr/>
      <dgm:t>
        <a:bodyPr/>
        <a:lstStyle/>
        <a:p>
          <a:endParaRPr lang="en-GB"/>
        </a:p>
      </dgm:t>
    </dgm:pt>
    <dgm:pt modelId="{188AE099-4C2A-41C5-AB5A-6B4354250E9E}" type="pres">
      <dgm:prSet presAssocID="{1D2168C7-76FD-4C80-AE86-C4448E28839B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CC64D142-5F14-4F88-83BA-3B39FB6B4C62}" type="pres">
      <dgm:prSet presAssocID="{1D2168C7-76FD-4C80-AE86-C4448E28839B}" presName="outerBox" presStyleCnt="0"/>
      <dgm:spPr/>
    </dgm:pt>
    <dgm:pt modelId="{ADE70C01-3552-43E2-A95A-64FC50005461}" type="pres">
      <dgm:prSet presAssocID="{1D2168C7-76FD-4C80-AE86-C4448E28839B}" presName="outerBoxParent" presStyleLbl="node1" presStyleIdx="0" presStyleCnt="3" custLinFactNeighborY="625"/>
      <dgm:spPr/>
      <dgm:t>
        <a:bodyPr/>
        <a:lstStyle/>
        <a:p>
          <a:endParaRPr lang="en-GB"/>
        </a:p>
      </dgm:t>
    </dgm:pt>
    <dgm:pt modelId="{E8C653AB-9BCB-47F7-A7A3-5718D7B0E52E}" type="pres">
      <dgm:prSet presAssocID="{1D2168C7-76FD-4C80-AE86-C4448E28839B}" presName="outerBoxChildren" presStyleCnt="0"/>
      <dgm:spPr/>
    </dgm:pt>
    <dgm:pt modelId="{DCF95A33-1C37-45C0-ADF0-7A4D9DEB33BE}" type="pres">
      <dgm:prSet presAssocID="{1D2168C7-76FD-4C80-AE86-C4448E28839B}" presName="middleBox" presStyleCnt="0"/>
      <dgm:spPr/>
    </dgm:pt>
    <dgm:pt modelId="{6B0FA90D-B098-4710-9039-BDFBC5030822}" type="pres">
      <dgm:prSet presAssocID="{1D2168C7-76FD-4C80-AE86-C4448E28839B}" presName="middleBoxParent" presStyleLbl="node1" presStyleIdx="1" presStyleCnt="3"/>
      <dgm:spPr/>
      <dgm:t>
        <a:bodyPr/>
        <a:lstStyle/>
        <a:p>
          <a:endParaRPr lang="en-GB"/>
        </a:p>
      </dgm:t>
    </dgm:pt>
    <dgm:pt modelId="{05713EBC-C642-49CF-B6C4-D6F2125A8685}" type="pres">
      <dgm:prSet presAssocID="{1D2168C7-76FD-4C80-AE86-C4448E28839B}" presName="middleBoxChildren" presStyleCnt="0"/>
      <dgm:spPr/>
    </dgm:pt>
    <dgm:pt modelId="{43FF52B7-6B57-4758-92E4-FB513754B9CD}" type="pres">
      <dgm:prSet presAssocID="{C6579879-EFD6-4D53-923F-F9768FDA051A}" presName="mChild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2C22234-EAC3-4BD5-8EFF-878C173CC80E}" type="pres">
      <dgm:prSet presAssocID="{8B58F915-6DEA-456A-85E1-58451AEBAAA1}" presName="middleSibTrans" presStyleCnt="0"/>
      <dgm:spPr/>
    </dgm:pt>
    <dgm:pt modelId="{2D5AF25C-E1F6-455F-BFFD-AFCA71B55EB2}" type="pres">
      <dgm:prSet presAssocID="{A831A7A5-68B3-479E-BCB3-659F2A78F044}" presName="mChild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6760532-1D24-4DB1-AB13-D0B12A9700FF}" type="pres">
      <dgm:prSet presAssocID="{DA2F3E48-1BE4-41A5-931B-4B3A9BA2C434}" presName="middleSibTrans" presStyleCnt="0"/>
      <dgm:spPr/>
    </dgm:pt>
    <dgm:pt modelId="{1369811A-3259-4895-A55A-AEC8C1D8C44F}" type="pres">
      <dgm:prSet presAssocID="{9CA8DAF4-EBB1-47D8-8D3D-81F965BB6D8F}" presName="mChild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ECA9F3-50BE-4755-A929-CB48852002FD}" type="pres">
      <dgm:prSet presAssocID="{1D2168C7-76FD-4C80-AE86-C4448E28839B}" presName="centerBox" presStyleCnt="0"/>
      <dgm:spPr/>
    </dgm:pt>
    <dgm:pt modelId="{52F4BE25-61F2-439E-9D2E-AAE8EB852230}" type="pres">
      <dgm:prSet presAssocID="{1D2168C7-76FD-4C80-AE86-C4448E28839B}" presName="centerBoxParent" presStyleLbl="node1" presStyleIdx="2" presStyleCnt="3"/>
      <dgm:spPr/>
      <dgm:t>
        <a:bodyPr/>
        <a:lstStyle/>
        <a:p>
          <a:endParaRPr lang="en-GB"/>
        </a:p>
      </dgm:t>
    </dgm:pt>
    <dgm:pt modelId="{BA9E7BF9-2915-4E22-B1E4-667E5F2F997C}" type="pres">
      <dgm:prSet presAssocID="{1D2168C7-76FD-4C80-AE86-C4448E28839B}" presName="centerBoxChildren" presStyleCnt="0"/>
      <dgm:spPr/>
    </dgm:pt>
    <dgm:pt modelId="{5C70D935-AEC8-44F6-B08D-716F31F117B6}" type="pres">
      <dgm:prSet presAssocID="{1E8CA605-18C2-40FD-B381-D29EF42F8EFA}" presName="cChild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EBB914B-9A1E-46BA-B4A7-C08D0F4ADC12}" type="pres">
      <dgm:prSet presAssocID="{39AD0455-341F-4AE9-8C07-E3F6654175C5}" presName="centerSibTrans" presStyleCnt="0"/>
      <dgm:spPr/>
    </dgm:pt>
    <dgm:pt modelId="{8E95D6F4-2BA9-4CA5-B500-2F5A38902E93}" type="pres">
      <dgm:prSet presAssocID="{F5A143BD-145B-449E-8B05-5C1256277C27}" presName="cChild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9B49B0-0FC0-486C-BF15-93278F516126}" type="pres">
      <dgm:prSet presAssocID="{9DDE3C03-3CF7-42BD-AB43-E0B577C16A4D}" presName="centerSibTrans" presStyleCnt="0"/>
      <dgm:spPr/>
    </dgm:pt>
    <dgm:pt modelId="{1F2EAE8D-9A81-4225-8874-024A42210EF3}" type="pres">
      <dgm:prSet presAssocID="{B9B627DC-C0BB-4851-A8F5-6C053F4D8EBA}" presName="cChild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68680A6-E797-4EFA-8B83-0A400C6F1EF1}" type="pres">
      <dgm:prSet presAssocID="{B5C9EB87-973A-4333-9933-1D2223CBF624}" presName="centerSibTrans" presStyleCnt="0"/>
      <dgm:spPr/>
    </dgm:pt>
    <dgm:pt modelId="{A5C88CF7-FEFD-4E4B-B25F-04C5D585A0B4}" type="pres">
      <dgm:prSet presAssocID="{4CADDF20-D5C2-42F9-9C78-2477A144C89E}" presName="cChild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F695E2A-81C0-4D81-A04D-10A856BE2819}" type="presOf" srcId="{1E8CA605-18C2-40FD-B381-D29EF42F8EFA}" destId="{5C70D935-AEC8-44F6-B08D-716F31F117B6}" srcOrd="0" destOrd="0" presId="urn:microsoft.com/office/officeart/2005/8/layout/target2"/>
    <dgm:cxn modelId="{0782E10F-AAE1-475F-9CE4-86A2FD8390A4}" srcId="{E2558CAD-1EC0-4173-9517-0A50DFF7D8E1}" destId="{C6579879-EFD6-4D53-923F-F9768FDA051A}" srcOrd="0" destOrd="0" parTransId="{344D5DBE-24CB-4849-A263-BDC232764795}" sibTransId="{8B58F915-6DEA-456A-85E1-58451AEBAAA1}"/>
    <dgm:cxn modelId="{3FAD72BA-00D9-43DA-BD2C-F4FA9C0DDF95}" srcId="{DE9F424C-0EE0-4AD2-BA3E-8E50B0BCEAAD}" destId="{B9B627DC-C0BB-4851-A8F5-6C053F4D8EBA}" srcOrd="2" destOrd="0" parTransId="{74C42D07-A234-454A-BE18-FA880D01EC1A}" sibTransId="{B5C9EB87-973A-4333-9933-1D2223CBF624}"/>
    <dgm:cxn modelId="{A743FF1E-B101-4626-B73A-E9792035272D}" srcId="{DE9F424C-0EE0-4AD2-BA3E-8E50B0BCEAAD}" destId="{4CADDF20-D5C2-42F9-9C78-2477A144C89E}" srcOrd="3" destOrd="0" parTransId="{9B015518-8A58-4CF9-8079-E55BD857DFA0}" sibTransId="{AA672D24-9234-4A8C-BD97-FC525E78C062}"/>
    <dgm:cxn modelId="{DA6656F8-2FEA-465D-B31E-327160ACDFB7}" srcId="{1D2168C7-76FD-4C80-AE86-C4448E28839B}" destId="{C58364D4-B623-4040-AF3D-F617B745B982}" srcOrd="0" destOrd="0" parTransId="{B1628A12-CF4D-47A5-A567-EB54A0FFEBD3}" sibTransId="{6EC3561C-BE55-42B3-AEDF-0FCF803A71BF}"/>
    <dgm:cxn modelId="{078836A4-58BF-4842-B92F-DC36E7EBA4EA}" type="presOf" srcId="{4CADDF20-D5C2-42F9-9C78-2477A144C89E}" destId="{A5C88CF7-FEFD-4E4B-B25F-04C5D585A0B4}" srcOrd="0" destOrd="0" presId="urn:microsoft.com/office/officeart/2005/8/layout/target2"/>
    <dgm:cxn modelId="{3E7A6577-7BC5-40C3-8DC3-E92DEE91EF91}" type="presOf" srcId="{C6579879-EFD6-4D53-923F-F9768FDA051A}" destId="{43FF52B7-6B57-4758-92E4-FB513754B9CD}" srcOrd="0" destOrd="0" presId="urn:microsoft.com/office/officeart/2005/8/layout/target2"/>
    <dgm:cxn modelId="{A67C0AD7-CDEC-4CA9-A0B7-943DC4E0993A}" srcId="{1D2168C7-76FD-4C80-AE86-C4448E28839B}" destId="{DE9F424C-0EE0-4AD2-BA3E-8E50B0BCEAAD}" srcOrd="2" destOrd="0" parTransId="{92380141-DC8B-473A-AD15-A3815FD048F1}" sibTransId="{5073A5BF-5232-4C02-95B8-761666050B79}"/>
    <dgm:cxn modelId="{12E932DE-FCD0-42D5-9E3D-57571EA6F4F7}" srcId="{DE9F424C-0EE0-4AD2-BA3E-8E50B0BCEAAD}" destId="{F5A143BD-145B-449E-8B05-5C1256277C27}" srcOrd="1" destOrd="0" parTransId="{15F8B2DF-3A4E-49C7-9198-99DA392C03C4}" sibTransId="{9DDE3C03-3CF7-42BD-AB43-E0B577C16A4D}"/>
    <dgm:cxn modelId="{0EF36B87-5302-4D72-90F7-3078550BEE1F}" srcId="{E2558CAD-1EC0-4173-9517-0A50DFF7D8E1}" destId="{9CA8DAF4-EBB1-47D8-8D3D-81F965BB6D8F}" srcOrd="2" destOrd="0" parTransId="{DCF2F5C9-0B60-479C-9A87-C2F0F2AD98C2}" sibTransId="{20BF5F1D-347D-4822-9C54-7112E790A3F5}"/>
    <dgm:cxn modelId="{B4471228-9B99-40C3-93A3-CD260E53893A}" type="presOf" srcId="{1D2168C7-76FD-4C80-AE86-C4448E28839B}" destId="{188AE099-4C2A-41C5-AB5A-6B4354250E9E}" srcOrd="0" destOrd="0" presId="urn:microsoft.com/office/officeart/2005/8/layout/target2"/>
    <dgm:cxn modelId="{3C016D66-AE61-43DC-9429-43642689D091}" srcId="{E2558CAD-1EC0-4173-9517-0A50DFF7D8E1}" destId="{A831A7A5-68B3-479E-BCB3-659F2A78F044}" srcOrd="1" destOrd="0" parTransId="{A1198FA6-5364-404D-9F10-2A3B9C7D1E86}" sibTransId="{DA2F3E48-1BE4-41A5-931B-4B3A9BA2C434}"/>
    <dgm:cxn modelId="{F49E5D69-211E-4904-A314-2A814A4314C9}" srcId="{1D2168C7-76FD-4C80-AE86-C4448E28839B}" destId="{E2558CAD-1EC0-4173-9517-0A50DFF7D8E1}" srcOrd="1" destOrd="0" parTransId="{9ADD11F7-7971-4966-B87E-E99509743C24}" sibTransId="{EAF0E162-43AE-4D66-8501-8E3A7B6A237E}"/>
    <dgm:cxn modelId="{AD160FEB-DC3B-468D-962C-C4CE355991C6}" type="presOf" srcId="{E2558CAD-1EC0-4173-9517-0A50DFF7D8E1}" destId="{6B0FA90D-B098-4710-9039-BDFBC5030822}" srcOrd="0" destOrd="0" presId="urn:microsoft.com/office/officeart/2005/8/layout/target2"/>
    <dgm:cxn modelId="{58BD7074-E135-4392-8E5A-5200F6427BCA}" type="presOf" srcId="{A831A7A5-68B3-479E-BCB3-659F2A78F044}" destId="{2D5AF25C-E1F6-455F-BFFD-AFCA71B55EB2}" srcOrd="0" destOrd="0" presId="urn:microsoft.com/office/officeart/2005/8/layout/target2"/>
    <dgm:cxn modelId="{4DAE5895-4373-4E72-91A0-50303287E614}" type="presOf" srcId="{B9B627DC-C0BB-4851-A8F5-6C053F4D8EBA}" destId="{1F2EAE8D-9A81-4225-8874-024A42210EF3}" srcOrd="0" destOrd="0" presId="urn:microsoft.com/office/officeart/2005/8/layout/target2"/>
    <dgm:cxn modelId="{A661AEE3-EA91-4ED0-9E14-700E40A56004}" srcId="{DE9F424C-0EE0-4AD2-BA3E-8E50B0BCEAAD}" destId="{1E8CA605-18C2-40FD-B381-D29EF42F8EFA}" srcOrd="0" destOrd="0" parTransId="{CCF85305-E74C-4B17-A448-235614BBD575}" sibTransId="{39AD0455-341F-4AE9-8C07-E3F6654175C5}"/>
    <dgm:cxn modelId="{215A558B-D481-45A0-AAE7-FA5B356DE2B7}" type="presOf" srcId="{DE9F424C-0EE0-4AD2-BA3E-8E50B0BCEAAD}" destId="{52F4BE25-61F2-439E-9D2E-AAE8EB852230}" srcOrd="0" destOrd="0" presId="urn:microsoft.com/office/officeart/2005/8/layout/target2"/>
    <dgm:cxn modelId="{10DAB04E-8C04-4AC3-9844-925316DDE413}" type="presOf" srcId="{9CA8DAF4-EBB1-47D8-8D3D-81F965BB6D8F}" destId="{1369811A-3259-4895-A55A-AEC8C1D8C44F}" srcOrd="0" destOrd="0" presId="urn:microsoft.com/office/officeart/2005/8/layout/target2"/>
    <dgm:cxn modelId="{316B0C83-A36F-4F57-8753-5B334AD18FAB}" type="presOf" srcId="{F5A143BD-145B-449E-8B05-5C1256277C27}" destId="{8E95D6F4-2BA9-4CA5-B500-2F5A38902E93}" srcOrd="0" destOrd="0" presId="urn:microsoft.com/office/officeart/2005/8/layout/target2"/>
    <dgm:cxn modelId="{AC1ADE5E-D09E-44EB-A9A9-1FAE99B95407}" type="presOf" srcId="{C58364D4-B623-4040-AF3D-F617B745B982}" destId="{ADE70C01-3552-43E2-A95A-64FC50005461}" srcOrd="0" destOrd="0" presId="urn:microsoft.com/office/officeart/2005/8/layout/target2"/>
    <dgm:cxn modelId="{CF9ABFDD-E75E-46F4-A7CB-1C416F46F68D}" type="presParOf" srcId="{188AE099-4C2A-41C5-AB5A-6B4354250E9E}" destId="{CC64D142-5F14-4F88-83BA-3B39FB6B4C62}" srcOrd="0" destOrd="0" presId="urn:microsoft.com/office/officeart/2005/8/layout/target2"/>
    <dgm:cxn modelId="{770D0FF8-8668-4D84-9B5E-E6EC212F432B}" type="presParOf" srcId="{CC64D142-5F14-4F88-83BA-3B39FB6B4C62}" destId="{ADE70C01-3552-43E2-A95A-64FC50005461}" srcOrd="0" destOrd="0" presId="urn:microsoft.com/office/officeart/2005/8/layout/target2"/>
    <dgm:cxn modelId="{CAFD43B7-133E-4598-ACF5-714D028BD3EA}" type="presParOf" srcId="{CC64D142-5F14-4F88-83BA-3B39FB6B4C62}" destId="{E8C653AB-9BCB-47F7-A7A3-5718D7B0E52E}" srcOrd="1" destOrd="0" presId="urn:microsoft.com/office/officeart/2005/8/layout/target2"/>
    <dgm:cxn modelId="{9EBFCD47-B511-477E-8A90-218F7194E311}" type="presParOf" srcId="{188AE099-4C2A-41C5-AB5A-6B4354250E9E}" destId="{DCF95A33-1C37-45C0-ADF0-7A4D9DEB33BE}" srcOrd="1" destOrd="0" presId="urn:microsoft.com/office/officeart/2005/8/layout/target2"/>
    <dgm:cxn modelId="{1EAEB7A9-D41A-4BF0-B267-0B06D48B0258}" type="presParOf" srcId="{DCF95A33-1C37-45C0-ADF0-7A4D9DEB33BE}" destId="{6B0FA90D-B098-4710-9039-BDFBC5030822}" srcOrd="0" destOrd="0" presId="urn:microsoft.com/office/officeart/2005/8/layout/target2"/>
    <dgm:cxn modelId="{5556975D-129A-43E2-810C-55D4C000CCAD}" type="presParOf" srcId="{DCF95A33-1C37-45C0-ADF0-7A4D9DEB33BE}" destId="{05713EBC-C642-49CF-B6C4-D6F2125A8685}" srcOrd="1" destOrd="0" presId="urn:microsoft.com/office/officeart/2005/8/layout/target2"/>
    <dgm:cxn modelId="{B42D8D96-3B87-4D64-81AF-1B1F8887D40C}" type="presParOf" srcId="{05713EBC-C642-49CF-B6C4-D6F2125A8685}" destId="{43FF52B7-6B57-4758-92E4-FB513754B9CD}" srcOrd="0" destOrd="0" presId="urn:microsoft.com/office/officeart/2005/8/layout/target2"/>
    <dgm:cxn modelId="{C317507C-2BE1-4B33-A14F-DC527E84B8E2}" type="presParOf" srcId="{05713EBC-C642-49CF-B6C4-D6F2125A8685}" destId="{C2C22234-EAC3-4BD5-8EFF-878C173CC80E}" srcOrd="1" destOrd="0" presId="urn:microsoft.com/office/officeart/2005/8/layout/target2"/>
    <dgm:cxn modelId="{9893319B-03E0-4278-AEF2-24E580FF8181}" type="presParOf" srcId="{05713EBC-C642-49CF-B6C4-D6F2125A8685}" destId="{2D5AF25C-E1F6-455F-BFFD-AFCA71B55EB2}" srcOrd="2" destOrd="0" presId="urn:microsoft.com/office/officeart/2005/8/layout/target2"/>
    <dgm:cxn modelId="{EDB48DE5-91E1-450B-AAE8-EF9510248A33}" type="presParOf" srcId="{05713EBC-C642-49CF-B6C4-D6F2125A8685}" destId="{D6760532-1D24-4DB1-AB13-D0B12A9700FF}" srcOrd="3" destOrd="0" presId="urn:microsoft.com/office/officeart/2005/8/layout/target2"/>
    <dgm:cxn modelId="{39DC0E1B-C900-4288-9E8A-2AC47583DDD2}" type="presParOf" srcId="{05713EBC-C642-49CF-B6C4-D6F2125A8685}" destId="{1369811A-3259-4895-A55A-AEC8C1D8C44F}" srcOrd="4" destOrd="0" presId="urn:microsoft.com/office/officeart/2005/8/layout/target2"/>
    <dgm:cxn modelId="{86BF0E3B-0950-4993-8328-5774570109D2}" type="presParOf" srcId="{188AE099-4C2A-41C5-AB5A-6B4354250E9E}" destId="{43ECA9F3-50BE-4755-A929-CB48852002FD}" srcOrd="2" destOrd="0" presId="urn:microsoft.com/office/officeart/2005/8/layout/target2"/>
    <dgm:cxn modelId="{FB8651BF-3BD4-453C-98E1-7E2BE3C7A1E1}" type="presParOf" srcId="{43ECA9F3-50BE-4755-A929-CB48852002FD}" destId="{52F4BE25-61F2-439E-9D2E-AAE8EB852230}" srcOrd="0" destOrd="0" presId="urn:microsoft.com/office/officeart/2005/8/layout/target2"/>
    <dgm:cxn modelId="{DC5AD19D-08B5-4A12-B7DC-A2CB52203C08}" type="presParOf" srcId="{43ECA9F3-50BE-4755-A929-CB48852002FD}" destId="{BA9E7BF9-2915-4E22-B1E4-667E5F2F997C}" srcOrd="1" destOrd="0" presId="urn:microsoft.com/office/officeart/2005/8/layout/target2"/>
    <dgm:cxn modelId="{8337A9DA-AFA9-4E25-849C-546E02CF36FA}" type="presParOf" srcId="{BA9E7BF9-2915-4E22-B1E4-667E5F2F997C}" destId="{5C70D935-AEC8-44F6-B08D-716F31F117B6}" srcOrd="0" destOrd="0" presId="urn:microsoft.com/office/officeart/2005/8/layout/target2"/>
    <dgm:cxn modelId="{15EDFF53-2BE4-4358-BA78-2D75B4FA17B1}" type="presParOf" srcId="{BA9E7BF9-2915-4E22-B1E4-667E5F2F997C}" destId="{2EBB914B-9A1E-46BA-B4A7-C08D0F4ADC12}" srcOrd="1" destOrd="0" presId="urn:microsoft.com/office/officeart/2005/8/layout/target2"/>
    <dgm:cxn modelId="{9D358310-3C2D-4846-825D-0B049C00CAB1}" type="presParOf" srcId="{BA9E7BF9-2915-4E22-B1E4-667E5F2F997C}" destId="{8E95D6F4-2BA9-4CA5-B500-2F5A38902E93}" srcOrd="2" destOrd="0" presId="urn:microsoft.com/office/officeart/2005/8/layout/target2"/>
    <dgm:cxn modelId="{E8D6D560-481E-46E1-BC4F-06A5AE911676}" type="presParOf" srcId="{BA9E7BF9-2915-4E22-B1E4-667E5F2F997C}" destId="{0B9B49B0-0FC0-486C-BF15-93278F516126}" srcOrd="3" destOrd="0" presId="urn:microsoft.com/office/officeart/2005/8/layout/target2"/>
    <dgm:cxn modelId="{483D1D00-15CD-4453-A024-723D00C68625}" type="presParOf" srcId="{BA9E7BF9-2915-4E22-B1E4-667E5F2F997C}" destId="{1F2EAE8D-9A81-4225-8874-024A42210EF3}" srcOrd="4" destOrd="0" presId="urn:microsoft.com/office/officeart/2005/8/layout/target2"/>
    <dgm:cxn modelId="{10D15285-EE47-4EBB-A9BB-6DFE7CE497F5}" type="presParOf" srcId="{BA9E7BF9-2915-4E22-B1E4-667E5F2F997C}" destId="{B68680A6-E797-4EFA-8B83-0A400C6F1EF1}" srcOrd="5" destOrd="0" presId="urn:microsoft.com/office/officeart/2005/8/layout/target2"/>
    <dgm:cxn modelId="{F58CBEED-9F04-4CB1-A753-3074F3A6563B}" type="presParOf" srcId="{BA9E7BF9-2915-4E22-B1E4-667E5F2F997C}" destId="{A5C88CF7-FEFD-4E4B-B25F-04C5D585A0B4}" srcOrd="6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2F8D466D-CBD2-411C-9DC0-74BBABA6365F}" type="doc">
      <dgm:prSet loTypeId="urn:microsoft.com/office/officeart/2005/8/layout/process4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8CE64C69-F34B-4500-B6BF-059E390B47FC}">
      <dgm:prSet phldrT="[Text]"/>
      <dgm:spPr/>
      <dgm:t>
        <a:bodyPr/>
        <a:lstStyle/>
        <a:p>
          <a:r>
            <a:rPr lang="en-GB" smtClean="0"/>
            <a:t>TSOs shall implement the common DE solution within 12 months of when NC comes into force</a:t>
          </a:r>
          <a:endParaRPr lang="en-GB" dirty="0"/>
        </a:p>
      </dgm:t>
    </dgm:pt>
    <dgm:pt modelId="{5A1ACFEE-138A-4BA8-A862-6270A4A51C6C}" type="parTrans" cxnId="{3D48C08A-4CC3-47DF-8296-FA889F36491A}">
      <dgm:prSet/>
      <dgm:spPr/>
      <dgm:t>
        <a:bodyPr/>
        <a:lstStyle/>
        <a:p>
          <a:endParaRPr lang="en-GB"/>
        </a:p>
      </dgm:t>
    </dgm:pt>
    <dgm:pt modelId="{C4687855-C635-46D5-8E71-4445A0DD70B0}" type="sibTrans" cxnId="{3D48C08A-4CC3-47DF-8296-FA889F36491A}">
      <dgm:prSet/>
      <dgm:spPr/>
      <dgm:t>
        <a:bodyPr/>
        <a:lstStyle/>
        <a:p>
          <a:endParaRPr lang="en-GB"/>
        </a:p>
      </dgm:t>
    </dgm:pt>
    <dgm:pt modelId="{CD8937A1-A4A1-469E-8D57-46F2C5FAB8EC}">
      <dgm:prSet phldrT="[Text]"/>
      <dgm:spPr/>
      <dgm:t>
        <a:bodyPr/>
        <a:lstStyle/>
        <a:p>
          <a:r>
            <a:rPr lang="en-GB" dirty="0" smtClean="0"/>
            <a:t>Parties who cannot communicate with TSOs with their existing DE protocol shall also use the common DE solution</a:t>
          </a:r>
          <a:endParaRPr lang="en-GB" dirty="0"/>
        </a:p>
      </dgm:t>
    </dgm:pt>
    <dgm:pt modelId="{E9A31020-4AED-40BF-9863-240D42F2C48F}" type="parTrans" cxnId="{6894E26F-E768-42A9-83C0-375B876D9402}">
      <dgm:prSet/>
      <dgm:spPr/>
      <dgm:t>
        <a:bodyPr/>
        <a:lstStyle/>
        <a:p>
          <a:endParaRPr lang="en-GB"/>
        </a:p>
      </dgm:t>
    </dgm:pt>
    <dgm:pt modelId="{BF0D2D73-D78E-4C71-A3DF-7CD044CA20E8}" type="sibTrans" cxnId="{6894E26F-E768-42A9-83C0-375B876D9402}">
      <dgm:prSet/>
      <dgm:spPr/>
      <dgm:t>
        <a:bodyPr/>
        <a:lstStyle/>
        <a:p>
          <a:endParaRPr lang="en-GB"/>
        </a:p>
      </dgm:t>
    </dgm:pt>
    <dgm:pt modelId="{F07CD61C-FB3F-404D-A49A-8C148C1A103A}">
      <dgm:prSet phldrT="[Text]"/>
      <dgm:spPr/>
      <dgm:t>
        <a:bodyPr/>
        <a:lstStyle/>
        <a:p>
          <a:r>
            <a:rPr lang="en-GB" dirty="0" smtClean="0"/>
            <a:t>Existing solutions can stay in place as long as they are compliant with the data exchange requirements for the corresponding business processes subject to NRA approval</a:t>
          </a:r>
          <a:endParaRPr lang="en-GB" dirty="0"/>
        </a:p>
      </dgm:t>
    </dgm:pt>
    <dgm:pt modelId="{4F3D8E7B-1715-4F08-B64F-10E218F24053}" type="parTrans" cxnId="{C299467B-679B-4E82-827D-705C63CE3079}">
      <dgm:prSet/>
      <dgm:spPr/>
      <dgm:t>
        <a:bodyPr/>
        <a:lstStyle/>
        <a:p>
          <a:endParaRPr lang="en-GB"/>
        </a:p>
      </dgm:t>
    </dgm:pt>
    <dgm:pt modelId="{D6A121BF-8FA2-42D9-A226-FC14235F53C4}" type="sibTrans" cxnId="{C299467B-679B-4E82-827D-705C63CE3079}">
      <dgm:prSet/>
      <dgm:spPr/>
      <dgm:t>
        <a:bodyPr/>
        <a:lstStyle/>
        <a:p>
          <a:endParaRPr lang="en-GB"/>
        </a:p>
      </dgm:t>
    </dgm:pt>
    <dgm:pt modelId="{F817233B-AF6D-4E90-92C7-7056986C8D42}" type="pres">
      <dgm:prSet presAssocID="{2F8D466D-CBD2-411C-9DC0-74BBABA636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7162082-0756-4906-ACA6-646AC5E02F89}" type="pres">
      <dgm:prSet presAssocID="{F07CD61C-FB3F-404D-A49A-8C148C1A103A}" presName="boxAndChildren" presStyleCnt="0"/>
      <dgm:spPr/>
    </dgm:pt>
    <dgm:pt modelId="{8042B929-959F-41A6-AFF3-53CD81503839}" type="pres">
      <dgm:prSet presAssocID="{F07CD61C-FB3F-404D-A49A-8C148C1A103A}" presName="parentTextBox" presStyleLbl="node1" presStyleIdx="0" presStyleCnt="3"/>
      <dgm:spPr/>
      <dgm:t>
        <a:bodyPr/>
        <a:lstStyle/>
        <a:p>
          <a:endParaRPr lang="en-GB"/>
        </a:p>
      </dgm:t>
    </dgm:pt>
    <dgm:pt modelId="{B9BB30CD-EBD1-4FEF-9DBA-ABBD1E3374C1}" type="pres">
      <dgm:prSet presAssocID="{BF0D2D73-D78E-4C71-A3DF-7CD044CA20E8}" presName="sp" presStyleCnt="0"/>
      <dgm:spPr/>
    </dgm:pt>
    <dgm:pt modelId="{634AF8B1-09B4-4476-9429-95B78011350F}" type="pres">
      <dgm:prSet presAssocID="{CD8937A1-A4A1-469E-8D57-46F2C5FAB8EC}" presName="arrowAndChildren" presStyleCnt="0"/>
      <dgm:spPr/>
    </dgm:pt>
    <dgm:pt modelId="{2868199F-A156-4243-B08C-0406D73CE1D1}" type="pres">
      <dgm:prSet presAssocID="{CD8937A1-A4A1-469E-8D57-46F2C5FAB8EC}" presName="parentTextArrow" presStyleLbl="node1" presStyleIdx="1" presStyleCnt="3"/>
      <dgm:spPr/>
      <dgm:t>
        <a:bodyPr/>
        <a:lstStyle/>
        <a:p>
          <a:endParaRPr lang="en-GB"/>
        </a:p>
      </dgm:t>
    </dgm:pt>
    <dgm:pt modelId="{277A10AF-C35E-498E-9448-D318F4DC8E6A}" type="pres">
      <dgm:prSet presAssocID="{C4687855-C635-46D5-8E71-4445A0DD70B0}" presName="sp" presStyleCnt="0"/>
      <dgm:spPr/>
    </dgm:pt>
    <dgm:pt modelId="{605EC101-6E84-4F17-BFE3-F4082CE5692B}" type="pres">
      <dgm:prSet presAssocID="{8CE64C69-F34B-4500-B6BF-059E390B47FC}" presName="arrowAndChildren" presStyleCnt="0"/>
      <dgm:spPr/>
    </dgm:pt>
    <dgm:pt modelId="{E5900BC1-856D-4588-BFAE-B0A0916DBA82}" type="pres">
      <dgm:prSet presAssocID="{8CE64C69-F34B-4500-B6BF-059E390B47FC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6894E26F-E768-42A9-83C0-375B876D9402}" srcId="{2F8D466D-CBD2-411C-9DC0-74BBABA6365F}" destId="{CD8937A1-A4A1-469E-8D57-46F2C5FAB8EC}" srcOrd="1" destOrd="0" parTransId="{E9A31020-4AED-40BF-9863-240D42F2C48F}" sibTransId="{BF0D2D73-D78E-4C71-A3DF-7CD044CA20E8}"/>
    <dgm:cxn modelId="{08DD819E-ED4A-43A2-9372-0F83B33B93C1}" type="presOf" srcId="{F07CD61C-FB3F-404D-A49A-8C148C1A103A}" destId="{8042B929-959F-41A6-AFF3-53CD81503839}" srcOrd="0" destOrd="0" presId="urn:microsoft.com/office/officeart/2005/8/layout/process4"/>
    <dgm:cxn modelId="{B4CA1EB4-1F97-4B14-A34B-AC901CB2B218}" type="presOf" srcId="{2F8D466D-CBD2-411C-9DC0-74BBABA6365F}" destId="{F817233B-AF6D-4E90-92C7-7056986C8D42}" srcOrd="0" destOrd="0" presId="urn:microsoft.com/office/officeart/2005/8/layout/process4"/>
    <dgm:cxn modelId="{2FAC1922-AB4B-4889-8C87-B6607F33571F}" type="presOf" srcId="{8CE64C69-F34B-4500-B6BF-059E390B47FC}" destId="{E5900BC1-856D-4588-BFAE-B0A0916DBA82}" srcOrd="0" destOrd="0" presId="urn:microsoft.com/office/officeart/2005/8/layout/process4"/>
    <dgm:cxn modelId="{3D48C08A-4CC3-47DF-8296-FA889F36491A}" srcId="{2F8D466D-CBD2-411C-9DC0-74BBABA6365F}" destId="{8CE64C69-F34B-4500-B6BF-059E390B47FC}" srcOrd="0" destOrd="0" parTransId="{5A1ACFEE-138A-4BA8-A862-6270A4A51C6C}" sibTransId="{C4687855-C635-46D5-8E71-4445A0DD70B0}"/>
    <dgm:cxn modelId="{97CD6F3D-FA30-44C9-94F3-3466DFE29B35}" type="presOf" srcId="{CD8937A1-A4A1-469E-8D57-46F2C5FAB8EC}" destId="{2868199F-A156-4243-B08C-0406D73CE1D1}" srcOrd="0" destOrd="0" presId="urn:microsoft.com/office/officeart/2005/8/layout/process4"/>
    <dgm:cxn modelId="{C299467B-679B-4E82-827D-705C63CE3079}" srcId="{2F8D466D-CBD2-411C-9DC0-74BBABA6365F}" destId="{F07CD61C-FB3F-404D-A49A-8C148C1A103A}" srcOrd="2" destOrd="0" parTransId="{4F3D8E7B-1715-4F08-B64F-10E218F24053}" sibTransId="{D6A121BF-8FA2-42D9-A226-FC14235F53C4}"/>
    <dgm:cxn modelId="{C504A297-515B-4310-B67A-BC25994173CD}" type="presParOf" srcId="{F817233B-AF6D-4E90-92C7-7056986C8D42}" destId="{67162082-0756-4906-ACA6-646AC5E02F89}" srcOrd="0" destOrd="0" presId="urn:microsoft.com/office/officeart/2005/8/layout/process4"/>
    <dgm:cxn modelId="{9130A0F9-1945-41CE-B7EA-642A5AD4886A}" type="presParOf" srcId="{67162082-0756-4906-ACA6-646AC5E02F89}" destId="{8042B929-959F-41A6-AFF3-53CD81503839}" srcOrd="0" destOrd="0" presId="urn:microsoft.com/office/officeart/2005/8/layout/process4"/>
    <dgm:cxn modelId="{5F2C77EF-BF88-4FAB-AE99-9CAFE7D9738B}" type="presParOf" srcId="{F817233B-AF6D-4E90-92C7-7056986C8D42}" destId="{B9BB30CD-EBD1-4FEF-9DBA-ABBD1E3374C1}" srcOrd="1" destOrd="0" presId="urn:microsoft.com/office/officeart/2005/8/layout/process4"/>
    <dgm:cxn modelId="{21D6E290-FCD4-4936-B01C-A86AA2D48F82}" type="presParOf" srcId="{F817233B-AF6D-4E90-92C7-7056986C8D42}" destId="{634AF8B1-09B4-4476-9429-95B78011350F}" srcOrd="2" destOrd="0" presId="urn:microsoft.com/office/officeart/2005/8/layout/process4"/>
    <dgm:cxn modelId="{AF26DE56-44F2-4AA9-813F-5DAF16661AE2}" type="presParOf" srcId="{634AF8B1-09B4-4476-9429-95B78011350F}" destId="{2868199F-A156-4243-B08C-0406D73CE1D1}" srcOrd="0" destOrd="0" presId="urn:microsoft.com/office/officeart/2005/8/layout/process4"/>
    <dgm:cxn modelId="{E3309644-4D15-4008-B529-D3C1A033BD66}" type="presParOf" srcId="{F817233B-AF6D-4E90-92C7-7056986C8D42}" destId="{277A10AF-C35E-498E-9448-D318F4DC8E6A}" srcOrd="3" destOrd="0" presId="urn:microsoft.com/office/officeart/2005/8/layout/process4"/>
    <dgm:cxn modelId="{B604F664-D039-415E-BE03-13626E9C40F2}" type="presParOf" srcId="{F817233B-AF6D-4E90-92C7-7056986C8D42}" destId="{605EC101-6E84-4F17-BFE3-F4082CE5692B}" srcOrd="4" destOrd="0" presId="urn:microsoft.com/office/officeart/2005/8/layout/process4"/>
    <dgm:cxn modelId="{7B306E19-769C-4570-9DB8-660FABE40C85}" type="presParOf" srcId="{605EC101-6E84-4F17-BFE3-F4082CE5692B}" destId="{E5900BC1-856D-4588-BFAE-B0A0916DBA8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87CAEC62-0E6A-462B-B1B6-3E1DA6D9152A}" type="doc">
      <dgm:prSet loTypeId="urn:microsoft.com/office/officeart/2005/8/layout/gear1" loCatId="cycle" qsTypeId="urn:microsoft.com/office/officeart/2005/8/quickstyle/simple1" qsCatId="simple" csTypeId="urn:microsoft.com/office/officeart/2005/8/colors/colorful1" csCatId="colorful" phldr="1"/>
      <dgm:spPr/>
    </dgm:pt>
    <dgm:pt modelId="{D10C68B6-B173-4B8C-A9ED-6AB700D6DB63}">
      <dgm:prSet phldrT="[Text]" custT="1"/>
      <dgm:spPr/>
      <dgm:t>
        <a:bodyPr/>
        <a:lstStyle/>
        <a:p>
          <a:r>
            <a:rPr lang="en-GB" sz="1400" b="1" dirty="0" smtClean="0">
              <a:sym typeface="Wingdings" pitchFamily="2" charset="2"/>
            </a:rPr>
            <a:t>May include:</a:t>
          </a:r>
        </a:p>
        <a:p>
          <a:r>
            <a:rPr lang="en-GB" sz="1400" b="1" dirty="0" smtClean="0">
              <a:sym typeface="Wingdings" pitchFamily="2" charset="2"/>
            </a:rPr>
            <a:t> Business Rules Specifications (BRS)</a:t>
          </a:r>
        </a:p>
        <a:p>
          <a:r>
            <a:rPr lang="en-GB" sz="1400" b="1" dirty="0" smtClean="0">
              <a:sym typeface="Wingdings" pitchFamily="2" charset="2"/>
            </a:rPr>
            <a:t>Data content format Release Management  Implementation Guidelines</a:t>
          </a:r>
          <a:endParaRPr lang="en-GB" sz="1400" b="1" dirty="0"/>
        </a:p>
      </dgm:t>
    </dgm:pt>
    <dgm:pt modelId="{10291014-6401-4EB5-9A30-568FF3857BCA}" type="parTrans" cxnId="{60931E34-D1E7-4A7A-A2AE-FC561131E07F}">
      <dgm:prSet/>
      <dgm:spPr/>
      <dgm:t>
        <a:bodyPr/>
        <a:lstStyle/>
        <a:p>
          <a:endParaRPr lang="en-GB"/>
        </a:p>
      </dgm:t>
    </dgm:pt>
    <dgm:pt modelId="{8789D59A-F819-439F-B7FE-DF4F32E53AE5}" type="sibTrans" cxnId="{60931E34-D1E7-4A7A-A2AE-FC561131E07F}">
      <dgm:prSet/>
      <dgm:spPr/>
      <dgm:t>
        <a:bodyPr/>
        <a:lstStyle/>
        <a:p>
          <a:endParaRPr lang="en-GB"/>
        </a:p>
      </dgm:t>
    </dgm:pt>
    <dgm:pt modelId="{ACC686A2-A8A8-4D52-8CD8-263CD00CC0C2}">
      <dgm:prSet custT="1"/>
      <dgm:spPr/>
      <dgm:t>
        <a:bodyPr/>
        <a:lstStyle/>
        <a:p>
          <a:r>
            <a:rPr lang="en-GB" sz="1600" b="1" dirty="0" smtClean="0">
              <a:ea typeface="ＭＳ Ｐゴシック"/>
              <a:sym typeface="Wingdings" pitchFamily="2" charset="2"/>
            </a:rPr>
            <a:t>Data Exchange Requirements </a:t>
          </a:r>
          <a:endParaRPr lang="en-GB" sz="1600" b="1" dirty="0"/>
        </a:p>
      </dgm:t>
    </dgm:pt>
    <dgm:pt modelId="{42422DFC-446D-4252-9F02-CACB9665279D}" type="parTrans" cxnId="{DBDE0FAA-ADD5-4A6C-88A4-546D0AFC7796}">
      <dgm:prSet/>
      <dgm:spPr/>
      <dgm:t>
        <a:bodyPr/>
        <a:lstStyle/>
        <a:p>
          <a:endParaRPr lang="en-GB"/>
        </a:p>
      </dgm:t>
    </dgm:pt>
    <dgm:pt modelId="{436D63A7-D47A-44D8-99E0-4ED637B15675}" type="sibTrans" cxnId="{DBDE0FAA-ADD5-4A6C-88A4-546D0AFC7796}">
      <dgm:prSet/>
      <dgm:spPr/>
      <dgm:t>
        <a:bodyPr/>
        <a:lstStyle/>
        <a:p>
          <a:endParaRPr lang="en-GB"/>
        </a:p>
      </dgm:t>
    </dgm:pt>
    <dgm:pt modelId="{C859A949-CA15-42CA-927B-181486624CA5}">
      <dgm:prSet phldrT="[Text]"/>
      <dgm:spPr>
        <a:solidFill>
          <a:schemeClr val="tx1">
            <a:lumMod val="75000"/>
          </a:schemeClr>
        </a:solidFill>
      </dgm:spPr>
      <dgm:t>
        <a:bodyPr/>
        <a:lstStyle/>
        <a:p>
          <a:r>
            <a:rPr lang="en-GB" b="1" dirty="0" smtClean="0">
              <a:sym typeface="Wingdings" pitchFamily="2" charset="2"/>
            </a:rPr>
            <a:t>Published</a:t>
          </a:r>
          <a:endParaRPr lang="en-GB" dirty="0"/>
        </a:p>
      </dgm:t>
    </dgm:pt>
    <dgm:pt modelId="{280C145B-31AF-47FD-85D0-7AEA67B4A771}" type="parTrans" cxnId="{E202641F-C893-4543-94D6-2D7D5B716C7C}">
      <dgm:prSet/>
      <dgm:spPr/>
      <dgm:t>
        <a:bodyPr/>
        <a:lstStyle/>
        <a:p>
          <a:endParaRPr lang="en-GB"/>
        </a:p>
      </dgm:t>
    </dgm:pt>
    <dgm:pt modelId="{C5D0A431-4715-4A31-9030-405917A0EA33}" type="sibTrans" cxnId="{E202641F-C893-4543-94D6-2D7D5B716C7C}">
      <dgm:prSet/>
      <dgm:spPr>
        <a:solidFill>
          <a:schemeClr val="tx1">
            <a:lumMod val="75000"/>
          </a:schemeClr>
        </a:solidFill>
      </dgm:spPr>
      <dgm:t>
        <a:bodyPr/>
        <a:lstStyle/>
        <a:p>
          <a:endParaRPr lang="en-GB"/>
        </a:p>
      </dgm:t>
    </dgm:pt>
    <dgm:pt modelId="{0A0283A9-DDF2-4E28-A9AA-AA445307B7F5}">
      <dgm:prSet phldrT="[Text]"/>
      <dgm:spPr/>
      <dgm:t>
        <a:bodyPr/>
        <a:lstStyle/>
        <a:p>
          <a:r>
            <a:rPr lang="en-GB" b="1" dirty="0" smtClean="0">
              <a:sym typeface="Wingdings" pitchFamily="2" charset="2"/>
            </a:rPr>
            <a:t>Managed and controlled </a:t>
          </a:r>
          <a:endParaRPr lang="en-GB" b="1" dirty="0"/>
        </a:p>
      </dgm:t>
    </dgm:pt>
    <dgm:pt modelId="{85AB94CF-BBB6-4658-926F-ECF8E2C747F3}" type="sibTrans" cxnId="{690EC3F9-3796-449D-BD2C-466BF78F8CF9}">
      <dgm:prSet/>
      <dgm:spPr/>
      <dgm:t>
        <a:bodyPr/>
        <a:lstStyle/>
        <a:p>
          <a:endParaRPr lang="en-GB"/>
        </a:p>
      </dgm:t>
    </dgm:pt>
    <dgm:pt modelId="{17799377-C9E0-4FCC-94E7-388F6CCA7794}" type="parTrans" cxnId="{690EC3F9-3796-449D-BD2C-466BF78F8CF9}">
      <dgm:prSet/>
      <dgm:spPr/>
      <dgm:t>
        <a:bodyPr/>
        <a:lstStyle/>
        <a:p>
          <a:endParaRPr lang="en-GB"/>
        </a:p>
      </dgm:t>
    </dgm:pt>
    <dgm:pt modelId="{6568B0A8-FBDA-414F-B79E-0A43A144B5D7}" type="pres">
      <dgm:prSet presAssocID="{87CAEC62-0E6A-462B-B1B6-3E1DA6D9152A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9707C54F-21EF-490C-8C8C-025008A589E0}" type="pres">
      <dgm:prSet presAssocID="{D10C68B6-B173-4B8C-A9ED-6AB700D6DB63}" presName="gear1" presStyleLbl="node1" presStyleIdx="0" presStyleCnt="3" custScaleX="124899" custScaleY="11178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32D2FD-AA0E-4001-B4B1-3644B13E0060}" type="pres">
      <dgm:prSet presAssocID="{D10C68B6-B173-4B8C-A9ED-6AB700D6DB63}" presName="gear1srcNode" presStyleLbl="node1" presStyleIdx="0" presStyleCnt="3"/>
      <dgm:spPr/>
      <dgm:t>
        <a:bodyPr/>
        <a:lstStyle/>
        <a:p>
          <a:endParaRPr lang="en-GB"/>
        </a:p>
      </dgm:t>
    </dgm:pt>
    <dgm:pt modelId="{98103942-9D99-4207-BC47-CE3E19935B87}" type="pres">
      <dgm:prSet presAssocID="{D10C68B6-B173-4B8C-A9ED-6AB700D6DB63}" presName="gear1dstNode" presStyleLbl="node1" presStyleIdx="0" presStyleCnt="3"/>
      <dgm:spPr/>
      <dgm:t>
        <a:bodyPr/>
        <a:lstStyle/>
        <a:p>
          <a:endParaRPr lang="en-GB"/>
        </a:p>
      </dgm:t>
    </dgm:pt>
    <dgm:pt modelId="{BC3FD4AF-6312-448A-AD48-049D30E9DF72}" type="pres">
      <dgm:prSet presAssocID="{D10C68B6-B173-4B8C-A9ED-6AB700D6DB63}" presName="gear1ch" presStyleLbl="fgAcc1" presStyleIdx="0" presStyleCnt="1" custScaleX="118571" custScaleY="91072" custLinFactNeighborX="-67121" custLinFactNeighborY="8036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A401D0-C192-4C0D-A96C-9B66E8CE79E7}" type="pres">
      <dgm:prSet presAssocID="{0A0283A9-DDF2-4E28-A9AA-AA445307B7F5}" presName="gear2" presStyleLbl="node1" presStyleIdx="1" presStyleCnt="3" custLinFactNeighborX="2495" custLinFactNeighborY="-42909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774D4BC-0E59-4456-9650-3B35DDE9ECB7}" type="pres">
      <dgm:prSet presAssocID="{0A0283A9-DDF2-4E28-A9AA-AA445307B7F5}" presName="gear2srcNode" presStyleLbl="node1" presStyleIdx="1" presStyleCnt="3"/>
      <dgm:spPr/>
      <dgm:t>
        <a:bodyPr/>
        <a:lstStyle/>
        <a:p>
          <a:endParaRPr lang="en-GB"/>
        </a:p>
      </dgm:t>
    </dgm:pt>
    <dgm:pt modelId="{CE704F6C-4BC4-4AFB-B0DF-E95CCB795DCB}" type="pres">
      <dgm:prSet presAssocID="{0A0283A9-DDF2-4E28-A9AA-AA445307B7F5}" presName="gear2dstNode" presStyleLbl="node1" presStyleIdx="1" presStyleCnt="3"/>
      <dgm:spPr/>
      <dgm:t>
        <a:bodyPr/>
        <a:lstStyle/>
        <a:p>
          <a:endParaRPr lang="en-GB"/>
        </a:p>
      </dgm:t>
    </dgm:pt>
    <dgm:pt modelId="{789937BF-8D0A-4E84-8A52-35D3579F37D6}" type="pres">
      <dgm:prSet presAssocID="{C859A949-CA15-42CA-927B-181486624CA5}" presName="gear3" presStyleLbl="node1" presStyleIdx="2" presStyleCnt="3" custLinFactNeighborX="17790" custLinFactNeighborY="-8644"/>
      <dgm:spPr/>
      <dgm:t>
        <a:bodyPr/>
        <a:lstStyle/>
        <a:p>
          <a:endParaRPr lang="en-GB"/>
        </a:p>
      </dgm:t>
    </dgm:pt>
    <dgm:pt modelId="{9B6FAFE2-3AA5-4BB8-9A8C-F98633D56ABA}" type="pres">
      <dgm:prSet presAssocID="{C859A949-CA15-42CA-927B-181486624CA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AC1927D-1618-4079-8DE8-B63F15FC3DEF}" type="pres">
      <dgm:prSet presAssocID="{C859A949-CA15-42CA-927B-181486624CA5}" presName="gear3srcNode" presStyleLbl="node1" presStyleIdx="2" presStyleCnt="3"/>
      <dgm:spPr/>
      <dgm:t>
        <a:bodyPr/>
        <a:lstStyle/>
        <a:p>
          <a:endParaRPr lang="en-GB"/>
        </a:p>
      </dgm:t>
    </dgm:pt>
    <dgm:pt modelId="{69D57B14-BCE0-4ECD-89E1-02CBA50F3452}" type="pres">
      <dgm:prSet presAssocID="{C859A949-CA15-42CA-927B-181486624CA5}" presName="gear3dstNode" presStyleLbl="node1" presStyleIdx="2" presStyleCnt="3"/>
      <dgm:spPr/>
      <dgm:t>
        <a:bodyPr/>
        <a:lstStyle/>
        <a:p>
          <a:endParaRPr lang="en-GB"/>
        </a:p>
      </dgm:t>
    </dgm:pt>
    <dgm:pt modelId="{0E27F2B5-2227-4847-8042-D9A8DAF98F58}" type="pres">
      <dgm:prSet presAssocID="{8789D59A-F819-439F-B7FE-DF4F32E53AE5}" presName="connector1" presStyleLbl="sibTrans2D1" presStyleIdx="0" presStyleCnt="3" custLinFactNeighborX="15033" custLinFactNeighborY="1671"/>
      <dgm:spPr/>
      <dgm:t>
        <a:bodyPr/>
        <a:lstStyle/>
        <a:p>
          <a:endParaRPr lang="en-GB"/>
        </a:p>
      </dgm:t>
    </dgm:pt>
    <dgm:pt modelId="{51068FA0-8E49-44E8-9EA6-295F29003146}" type="pres">
      <dgm:prSet presAssocID="{85AB94CF-BBB6-4658-926F-ECF8E2C747F3}" presName="connector2" presStyleLbl="sibTrans2D1" presStyleIdx="1" presStyleCnt="3" custAng="5668342" custFlipHor="1" custScaleX="95006" custLinFactNeighborX="-6757" custLinFactNeighborY="-33837"/>
      <dgm:spPr/>
      <dgm:t>
        <a:bodyPr/>
        <a:lstStyle/>
        <a:p>
          <a:endParaRPr lang="en-GB"/>
        </a:p>
      </dgm:t>
    </dgm:pt>
    <dgm:pt modelId="{796EDEDE-4597-4192-BA62-6926B249577A}" type="pres">
      <dgm:prSet presAssocID="{C5D0A431-4715-4A31-9030-405917A0EA33}" presName="connector3" presStyleLbl="sibTrans2D1" presStyleIdx="2" presStyleCnt="3" custAng="18357121" custFlipHor="1" custScaleX="111877" custLinFactNeighborX="15871" custLinFactNeighborY="-13708"/>
      <dgm:spPr/>
      <dgm:t>
        <a:bodyPr/>
        <a:lstStyle/>
        <a:p>
          <a:endParaRPr lang="en-GB"/>
        </a:p>
      </dgm:t>
    </dgm:pt>
  </dgm:ptLst>
  <dgm:cxnLst>
    <dgm:cxn modelId="{06DC6FA8-B683-439A-8B09-3A0C1CD7BE4E}" type="presOf" srcId="{D10C68B6-B173-4B8C-A9ED-6AB700D6DB63}" destId="{98103942-9D99-4207-BC47-CE3E19935B87}" srcOrd="2" destOrd="0" presId="urn:microsoft.com/office/officeart/2005/8/layout/gear1"/>
    <dgm:cxn modelId="{9D74385C-F4FB-46C1-964D-F9C9DB2AFEB3}" type="presOf" srcId="{87CAEC62-0E6A-462B-B1B6-3E1DA6D9152A}" destId="{6568B0A8-FBDA-414F-B79E-0A43A144B5D7}" srcOrd="0" destOrd="0" presId="urn:microsoft.com/office/officeart/2005/8/layout/gear1"/>
    <dgm:cxn modelId="{F5E12037-1039-4F37-961E-37B9CD0CCD29}" type="presOf" srcId="{D10C68B6-B173-4B8C-A9ED-6AB700D6DB63}" destId="{9707C54F-21EF-490C-8C8C-025008A589E0}" srcOrd="0" destOrd="0" presId="urn:microsoft.com/office/officeart/2005/8/layout/gear1"/>
    <dgm:cxn modelId="{DBDE0FAA-ADD5-4A6C-88A4-546D0AFC7796}" srcId="{D10C68B6-B173-4B8C-A9ED-6AB700D6DB63}" destId="{ACC686A2-A8A8-4D52-8CD8-263CD00CC0C2}" srcOrd="0" destOrd="0" parTransId="{42422DFC-446D-4252-9F02-CACB9665279D}" sibTransId="{436D63A7-D47A-44D8-99E0-4ED637B15675}"/>
    <dgm:cxn modelId="{E202641F-C893-4543-94D6-2D7D5B716C7C}" srcId="{87CAEC62-0E6A-462B-B1B6-3E1DA6D9152A}" destId="{C859A949-CA15-42CA-927B-181486624CA5}" srcOrd="2" destOrd="0" parTransId="{280C145B-31AF-47FD-85D0-7AEA67B4A771}" sibTransId="{C5D0A431-4715-4A31-9030-405917A0EA33}"/>
    <dgm:cxn modelId="{B84D3F60-361A-47B7-AD13-CD59A1BB8839}" type="presOf" srcId="{8789D59A-F819-439F-B7FE-DF4F32E53AE5}" destId="{0E27F2B5-2227-4847-8042-D9A8DAF98F58}" srcOrd="0" destOrd="0" presId="urn:microsoft.com/office/officeart/2005/8/layout/gear1"/>
    <dgm:cxn modelId="{7F03CD5C-3FAA-4492-8683-3138F2BB4A1E}" type="presOf" srcId="{C5D0A431-4715-4A31-9030-405917A0EA33}" destId="{796EDEDE-4597-4192-BA62-6926B249577A}" srcOrd="0" destOrd="0" presId="urn:microsoft.com/office/officeart/2005/8/layout/gear1"/>
    <dgm:cxn modelId="{7C0408E6-FD5C-4E61-A21F-763BC4CFAE79}" type="presOf" srcId="{0A0283A9-DDF2-4E28-A9AA-AA445307B7F5}" destId="{68A401D0-C192-4C0D-A96C-9B66E8CE79E7}" srcOrd="0" destOrd="0" presId="urn:microsoft.com/office/officeart/2005/8/layout/gear1"/>
    <dgm:cxn modelId="{578C031A-CE2C-4819-A7AB-9486AB7ABCA9}" type="presOf" srcId="{C859A949-CA15-42CA-927B-181486624CA5}" destId="{789937BF-8D0A-4E84-8A52-35D3579F37D6}" srcOrd="0" destOrd="0" presId="urn:microsoft.com/office/officeart/2005/8/layout/gear1"/>
    <dgm:cxn modelId="{58E7BD80-44F1-47A2-BAF3-5F7A32D1D308}" type="presOf" srcId="{C859A949-CA15-42CA-927B-181486624CA5}" destId="{9B6FAFE2-3AA5-4BB8-9A8C-F98633D56ABA}" srcOrd="1" destOrd="0" presId="urn:microsoft.com/office/officeart/2005/8/layout/gear1"/>
    <dgm:cxn modelId="{690EC3F9-3796-449D-BD2C-466BF78F8CF9}" srcId="{87CAEC62-0E6A-462B-B1B6-3E1DA6D9152A}" destId="{0A0283A9-DDF2-4E28-A9AA-AA445307B7F5}" srcOrd="1" destOrd="0" parTransId="{17799377-C9E0-4FCC-94E7-388F6CCA7794}" sibTransId="{85AB94CF-BBB6-4658-926F-ECF8E2C747F3}"/>
    <dgm:cxn modelId="{2E987612-B119-4B7B-8518-9909B59E165E}" type="presOf" srcId="{C859A949-CA15-42CA-927B-181486624CA5}" destId="{DAC1927D-1618-4079-8DE8-B63F15FC3DEF}" srcOrd="2" destOrd="0" presId="urn:microsoft.com/office/officeart/2005/8/layout/gear1"/>
    <dgm:cxn modelId="{1D596260-65D4-47D2-A45A-02899CE20726}" type="presOf" srcId="{D10C68B6-B173-4B8C-A9ED-6AB700D6DB63}" destId="{9932D2FD-AA0E-4001-B4B1-3644B13E0060}" srcOrd="1" destOrd="0" presId="urn:microsoft.com/office/officeart/2005/8/layout/gear1"/>
    <dgm:cxn modelId="{60931E34-D1E7-4A7A-A2AE-FC561131E07F}" srcId="{87CAEC62-0E6A-462B-B1B6-3E1DA6D9152A}" destId="{D10C68B6-B173-4B8C-A9ED-6AB700D6DB63}" srcOrd="0" destOrd="0" parTransId="{10291014-6401-4EB5-9A30-568FF3857BCA}" sibTransId="{8789D59A-F819-439F-B7FE-DF4F32E53AE5}"/>
    <dgm:cxn modelId="{F8BBD83E-4EEB-42AE-98CA-B9026D9AEDE2}" type="presOf" srcId="{0A0283A9-DDF2-4E28-A9AA-AA445307B7F5}" destId="{CE704F6C-4BC4-4AFB-B0DF-E95CCB795DCB}" srcOrd="2" destOrd="0" presId="urn:microsoft.com/office/officeart/2005/8/layout/gear1"/>
    <dgm:cxn modelId="{D52BDFCF-F844-482C-8B9C-E53DF0F9DAE5}" type="presOf" srcId="{85AB94CF-BBB6-4658-926F-ECF8E2C747F3}" destId="{51068FA0-8E49-44E8-9EA6-295F29003146}" srcOrd="0" destOrd="0" presId="urn:microsoft.com/office/officeart/2005/8/layout/gear1"/>
    <dgm:cxn modelId="{1AB8DBCB-9C0C-454B-A43E-71BCC027EE9D}" type="presOf" srcId="{ACC686A2-A8A8-4D52-8CD8-263CD00CC0C2}" destId="{BC3FD4AF-6312-448A-AD48-049D30E9DF72}" srcOrd="0" destOrd="0" presId="urn:microsoft.com/office/officeart/2005/8/layout/gear1"/>
    <dgm:cxn modelId="{0687EE99-8EA0-47BE-A291-A12AF7D2F084}" type="presOf" srcId="{0A0283A9-DDF2-4E28-A9AA-AA445307B7F5}" destId="{D774D4BC-0E59-4456-9650-3B35DDE9ECB7}" srcOrd="1" destOrd="0" presId="urn:microsoft.com/office/officeart/2005/8/layout/gear1"/>
    <dgm:cxn modelId="{1F2B46D6-7016-47E5-8447-5F969D28788D}" type="presOf" srcId="{C859A949-CA15-42CA-927B-181486624CA5}" destId="{69D57B14-BCE0-4ECD-89E1-02CBA50F3452}" srcOrd="3" destOrd="0" presId="urn:microsoft.com/office/officeart/2005/8/layout/gear1"/>
    <dgm:cxn modelId="{290C56E9-6E3E-4300-BBD4-E70E5AD57B91}" type="presParOf" srcId="{6568B0A8-FBDA-414F-B79E-0A43A144B5D7}" destId="{9707C54F-21EF-490C-8C8C-025008A589E0}" srcOrd="0" destOrd="0" presId="urn:microsoft.com/office/officeart/2005/8/layout/gear1"/>
    <dgm:cxn modelId="{9D836F08-80BB-424B-A0B3-5961CED1B752}" type="presParOf" srcId="{6568B0A8-FBDA-414F-B79E-0A43A144B5D7}" destId="{9932D2FD-AA0E-4001-B4B1-3644B13E0060}" srcOrd="1" destOrd="0" presId="urn:microsoft.com/office/officeart/2005/8/layout/gear1"/>
    <dgm:cxn modelId="{629F368D-6409-4BC9-A1A9-27EDFF22FC6C}" type="presParOf" srcId="{6568B0A8-FBDA-414F-B79E-0A43A144B5D7}" destId="{98103942-9D99-4207-BC47-CE3E19935B87}" srcOrd="2" destOrd="0" presId="urn:microsoft.com/office/officeart/2005/8/layout/gear1"/>
    <dgm:cxn modelId="{B9AFFD5E-9D3F-4D6D-A04B-5245A9DB9C36}" type="presParOf" srcId="{6568B0A8-FBDA-414F-B79E-0A43A144B5D7}" destId="{BC3FD4AF-6312-448A-AD48-049D30E9DF72}" srcOrd="3" destOrd="0" presId="urn:microsoft.com/office/officeart/2005/8/layout/gear1"/>
    <dgm:cxn modelId="{07F1DC35-164D-464C-9143-547323B04331}" type="presParOf" srcId="{6568B0A8-FBDA-414F-B79E-0A43A144B5D7}" destId="{68A401D0-C192-4C0D-A96C-9B66E8CE79E7}" srcOrd="4" destOrd="0" presId="urn:microsoft.com/office/officeart/2005/8/layout/gear1"/>
    <dgm:cxn modelId="{4BFF1305-6B05-4969-860B-BF71BFC4B03D}" type="presParOf" srcId="{6568B0A8-FBDA-414F-B79E-0A43A144B5D7}" destId="{D774D4BC-0E59-4456-9650-3B35DDE9ECB7}" srcOrd="5" destOrd="0" presId="urn:microsoft.com/office/officeart/2005/8/layout/gear1"/>
    <dgm:cxn modelId="{4B792B2D-5873-45AE-93B9-934E4AF2B3D7}" type="presParOf" srcId="{6568B0A8-FBDA-414F-B79E-0A43A144B5D7}" destId="{CE704F6C-4BC4-4AFB-B0DF-E95CCB795DCB}" srcOrd="6" destOrd="0" presId="urn:microsoft.com/office/officeart/2005/8/layout/gear1"/>
    <dgm:cxn modelId="{FDBF9C8B-F549-4E38-8C51-F0940BC75433}" type="presParOf" srcId="{6568B0A8-FBDA-414F-B79E-0A43A144B5D7}" destId="{789937BF-8D0A-4E84-8A52-35D3579F37D6}" srcOrd="7" destOrd="0" presId="urn:microsoft.com/office/officeart/2005/8/layout/gear1"/>
    <dgm:cxn modelId="{EF5208DE-626A-4B12-AA10-5A31D9EA5A4B}" type="presParOf" srcId="{6568B0A8-FBDA-414F-B79E-0A43A144B5D7}" destId="{9B6FAFE2-3AA5-4BB8-9A8C-F98633D56ABA}" srcOrd="8" destOrd="0" presId="urn:microsoft.com/office/officeart/2005/8/layout/gear1"/>
    <dgm:cxn modelId="{32232BCC-D076-4E1C-B437-09CAE6672F21}" type="presParOf" srcId="{6568B0A8-FBDA-414F-B79E-0A43A144B5D7}" destId="{DAC1927D-1618-4079-8DE8-B63F15FC3DEF}" srcOrd="9" destOrd="0" presId="urn:microsoft.com/office/officeart/2005/8/layout/gear1"/>
    <dgm:cxn modelId="{A2FF6568-F89B-4283-80C8-E26F67616DAD}" type="presParOf" srcId="{6568B0A8-FBDA-414F-B79E-0A43A144B5D7}" destId="{69D57B14-BCE0-4ECD-89E1-02CBA50F3452}" srcOrd="10" destOrd="0" presId="urn:microsoft.com/office/officeart/2005/8/layout/gear1"/>
    <dgm:cxn modelId="{A3330AB3-9756-4E4D-9E38-4070F5296E8D}" type="presParOf" srcId="{6568B0A8-FBDA-414F-B79E-0A43A144B5D7}" destId="{0E27F2B5-2227-4847-8042-D9A8DAF98F58}" srcOrd="11" destOrd="0" presId="urn:microsoft.com/office/officeart/2005/8/layout/gear1"/>
    <dgm:cxn modelId="{471C6B08-C006-4D72-8B98-352316927949}" type="presParOf" srcId="{6568B0A8-FBDA-414F-B79E-0A43A144B5D7}" destId="{51068FA0-8E49-44E8-9EA6-295F29003146}" srcOrd="12" destOrd="0" presId="urn:microsoft.com/office/officeart/2005/8/layout/gear1"/>
    <dgm:cxn modelId="{264A4F12-261E-4683-B9A7-1560C9771BE2}" type="presParOf" srcId="{6568B0A8-FBDA-414F-B79E-0A43A144B5D7}" destId="{796EDEDE-4597-4192-BA62-6926B249577A}" srcOrd="1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/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74AB892B-0947-49F6-930A-DCCE3535B2BD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EA2D314D-21C6-4FC1-ACFF-0E100E82FCA3}" type="parTrans" cxnId="{6451469A-F5F9-4395-9EAF-830DFC30F000}">
      <dgm:prSet/>
      <dgm:spPr/>
      <dgm:t>
        <a:bodyPr/>
        <a:lstStyle/>
        <a:p>
          <a:endParaRPr lang="en-GB"/>
        </a:p>
      </dgm:t>
    </dgm:pt>
    <dgm:pt modelId="{A2AAA21A-22DE-47C0-843C-EE742A849E4F}" type="sibTrans" cxnId="{6451469A-F5F9-4395-9EAF-830DFC30F000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X="-238" custLinFactNeighborY="-129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7D85D8BF-8C85-479B-B603-B6174A318F5A}" type="pres">
      <dgm:prSet presAssocID="{74AB892B-0947-49F6-930A-DCCE3535B2BD}" presName="text_6" presStyleLbl="node1" presStyleIdx="5" presStyleCnt="6" custScaleX="90090" custLinFactNeighborX="252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C70BBD7-BCD5-46E2-8712-4206B8BDFAC4}" type="pres">
      <dgm:prSet presAssocID="{74AB892B-0947-49F6-930A-DCCE3535B2BD}" presName="accent_6" presStyleCnt="0"/>
      <dgm:spPr/>
    </dgm:pt>
    <dgm:pt modelId="{98338084-BA44-4E92-93C0-B2B0651890F5}" type="pres">
      <dgm:prSet presAssocID="{74AB892B-0947-49F6-930A-DCCE3535B2BD}" presName="accentRepeatNode" presStyleLbl="solidFgAcc1" presStyleIdx="5" presStyleCnt="6" custLinFactNeighborX="38217" custLinFactNeighborY="-1361"/>
      <dgm:spPr>
        <a:solidFill>
          <a:schemeClr val="bg1"/>
        </a:solidFill>
      </dgm:spPr>
      <dgm:t>
        <a:bodyPr/>
        <a:lstStyle/>
        <a:p>
          <a:endParaRPr lang="en-GB"/>
        </a:p>
      </dgm:t>
    </dgm:pt>
  </dgm:ptLst>
  <dgm:cxnLst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288E6F6D-2DF4-454B-8C4D-B5CAC1D68DB7}" type="presOf" srcId="{A5ECE4B2-A090-4DC2-B700-7767B3CCD96E}" destId="{9844D205-D119-4537-8375-520949048E1B}" srcOrd="0" destOrd="0" presId="urn:microsoft.com/office/officeart/2008/layout/VerticalCurvedList"/>
    <dgm:cxn modelId="{AF359779-D9E3-4A3C-8DFC-D4119BAC1446}" type="presOf" srcId="{DF80CB6A-63F8-47F4-B4A4-66ECB35415DC}" destId="{7C99B10B-BBE4-478E-9624-1147577BBC43}" srcOrd="0" destOrd="0" presId="urn:microsoft.com/office/officeart/2008/layout/VerticalCurvedList"/>
    <dgm:cxn modelId="{C839850C-140C-4B6A-A726-FC00D1867AF1}" type="presOf" srcId="{5A98AB99-04FA-4B47-B4C2-DF532E21709A}" destId="{DEDD0FCE-DD89-4F77-B801-60862A160A66}" srcOrd="0" destOrd="0" presId="urn:microsoft.com/office/officeart/2008/layout/VerticalCurvedList"/>
    <dgm:cxn modelId="{6451469A-F5F9-4395-9EAF-830DFC30F000}" srcId="{22BA0BC6-03D8-4D64-921B-98B9D64F267A}" destId="{74AB892B-0947-49F6-930A-DCCE3535B2BD}" srcOrd="5" destOrd="0" parTransId="{EA2D314D-21C6-4FC1-ACFF-0E100E82FCA3}" sibTransId="{A2AAA21A-22DE-47C0-843C-EE742A849E4F}"/>
    <dgm:cxn modelId="{1BBF5164-F291-4687-B1D8-E70CCE71F88C}" type="presOf" srcId="{DAAD3D9C-04DA-4B5E-877B-BEC84556B735}" destId="{552178FC-79D1-4D88-A818-53476307BD4E}" srcOrd="0" destOrd="0" presId="urn:microsoft.com/office/officeart/2008/layout/VerticalCurvedList"/>
    <dgm:cxn modelId="{5C303139-B918-449D-8682-A80AD806DFDE}" type="presOf" srcId="{74AB892B-0947-49F6-930A-DCCE3535B2BD}" destId="{7D85D8BF-8C85-479B-B603-B6174A318F5A}" srcOrd="0" destOrd="0" presId="urn:microsoft.com/office/officeart/2008/layout/VerticalCurvedList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678500E4-26F8-4A84-88ED-BD05F327F810}" type="presOf" srcId="{22BA0BC6-03D8-4D64-921B-98B9D64F267A}" destId="{879D05F1-8B40-4A9B-BF89-D14481837F64}" srcOrd="0" destOrd="0" presId="urn:microsoft.com/office/officeart/2008/layout/VerticalCurvedList"/>
    <dgm:cxn modelId="{4B6A8626-0904-47BE-9836-5BA243E2874C}" type="presOf" srcId="{12181284-C4C1-4F88-A83B-F93D6A2338C5}" destId="{AE29EAF9-BAEF-450E-9558-CD8FA1A8670F}" srcOrd="0" destOrd="0" presId="urn:microsoft.com/office/officeart/2008/layout/VerticalCurvedList"/>
    <dgm:cxn modelId="{FC2D05F4-42C7-41F0-B072-5590515758C6}" type="presOf" srcId="{B8E194D1-0547-4990-85AD-BFD910790DAA}" destId="{266D6821-77BD-4F8D-8457-BD37CEE2B2FA}" srcOrd="0" destOrd="0" presId="urn:microsoft.com/office/officeart/2008/layout/VerticalCurvedList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13053CCC-E246-4E14-B6A8-54E4D0B750C3}" type="presParOf" srcId="{879D05F1-8B40-4A9B-BF89-D14481837F64}" destId="{101AA0E5-CC67-4CE3-B5B7-2BAF70A54303}" srcOrd="0" destOrd="0" presId="urn:microsoft.com/office/officeart/2008/layout/VerticalCurvedList"/>
    <dgm:cxn modelId="{77238AA3-E8D0-4E72-9051-6032B7B1A899}" type="presParOf" srcId="{101AA0E5-CC67-4CE3-B5B7-2BAF70A54303}" destId="{7A1FA92B-52A6-42CD-A53B-28128BEEB207}" srcOrd="0" destOrd="0" presId="urn:microsoft.com/office/officeart/2008/layout/VerticalCurvedList"/>
    <dgm:cxn modelId="{8C1ADA5F-63B2-41FA-83FE-865965EB6781}" type="presParOf" srcId="{7A1FA92B-52A6-42CD-A53B-28128BEEB207}" destId="{754A2A1C-0E25-4A4C-9750-788F4403CB42}" srcOrd="0" destOrd="0" presId="urn:microsoft.com/office/officeart/2008/layout/VerticalCurvedList"/>
    <dgm:cxn modelId="{014B6161-44C0-4871-B674-F9347C16A601}" type="presParOf" srcId="{7A1FA92B-52A6-42CD-A53B-28128BEEB207}" destId="{9844D205-D119-4537-8375-520949048E1B}" srcOrd="1" destOrd="0" presId="urn:microsoft.com/office/officeart/2008/layout/VerticalCurvedList"/>
    <dgm:cxn modelId="{91F3A90F-8DE9-4AAE-A871-1F393569270A}" type="presParOf" srcId="{7A1FA92B-52A6-42CD-A53B-28128BEEB207}" destId="{19A68F9C-CB22-4201-A3A2-B8F8A6B38092}" srcOrd="2" destOrd="0" presId="urn:microsoft.com/office/officeart/2008/layout/VerticalCurvedList"/>
    <dgm:cxn modelId="{672B863E-417B-4C58-AA51-A46AB6A2511D}" type="presParOf" srcId="{7A1FA92B-52A6-42CD-A53B-28128BEEB207}" destId="{694BA044-589F-425A-AC3F-80363BBA6D8C}" srcOrd="3" destOrd="0" presId="urn:microsoft.com/office/officeart/2008/layout/VerticalCurvedList"/>
    <dgm:cxn modelId="{AA271CE5-7D86-4BA0-B185-11D376D25F72}" type="presParOf" srcId="{101AA0E5-CC67-4CE3-B5B7-2BAF70A54303}" destId="{DEDD0FCE-DD89-4F77-B801-60862A160A66}" srcOrd="1" destOrd="0" presId="urn:microsoft.com/office/officeart/2008/layout/VerticalCurvedList"/>
    <dgm:cxn modelId="{D8EB5F9B-4EF6-46A9-8C90-867E8D30949A}" type="presParOf" srcId="{101AA0E5-CC67-4CE3-B5B7-2BAF70A54303}" destId="{0C2DC63B-014C-4377-98B3-A22C3379EE17}" srcOrd="2" destOrd="0" presId="urn:microsoft.com/office/officeart/2008/layout/VerticalCurvedList"/>
    <dgm:cxn modelId="{47A3C58B-30DF-4CF0-90F5-5F5F0E45B2E9}" type="presParOf" srcId="{0C2DC63B-014C-4377-98B3-A22C3379EE17}" destId="{1B3EE61A-8D6D-4512-8754-77D5FB3C70FF}" srcOrd="0" destOrd="0" presId="urn:microsoft.com/office/officeart/2008/layout/VerticalCurvedList"/>
    <dgm:cxn modelId="{A14582CF-0201-4480-B2DA-9D4B8FAE2897}" type="presParOf" srcId="{101AA0E5-CC67-4CE3-B5B7-2BAF70A54303}" destId="{7C99B10B-BBE4-478E-9624-1147577BBC43}" srcOrd="3" destOrd="0" presId="urn:microsoft.com/office/officeart/2008/layout/VerticalCurvedList"/>
    <dgm:cxn modelId="{D9A449B9-7226-490D-AC29-4948E6598C5E}" type="presParOf" srcId="{101AA0E5-CC67-4CE3-B5B7-2BAF70A54303}" destId="{C46B9F2D-0B3A-464E-AEC3-75CF356F6A91}" srcOrd="4" destOrd="0" presId="urn:microsoft.com/office/officeart/2008/layout/VerticalCurvedList"/>
    <dgm:cxn modelId="{83D79038-A67E-48E9-9AEE-5DCF74933F5D}" type="presParOf" srcId="{C46B9F2D-0B3A-464E-AEC3-75CF356F6A91}" destId="{64CDFE2B-BA45-4F8F-A54A-A228B2DBBC75}" srcOrd="0" destOrd="0" presId="urn:microsoft.com/office/officeart/2008/layout/VerticalCurvedList"/>
    <dgm:cxn modelId="{528DEDF7-DF32-4FC6-AB82-AE8E605B7D92}" type="presParOf" srcId="{101AA0E5-CC67-4CE3-B5B7-2BAF70A54303}" destId="{552178FC-79D1-4D88-A818-53476307BD4E}" srcOrd="5" destOrd="0" presId="urn:microsoft.com/office/officeart/2008/layout/VerticalCurvedList"/>
    <dgm:cxn modelId="{C0149F54-CBE6-40DF-9FFF-0092ED8C4874}" type="presParOf" srcId="{101AA0E5-CC67-4CE3-B5B7-2BAF70A54303}" destId="{1AF2EA64-CECC-47FC-AD9A-89AEC69C61F9}" srcOrd="6" destOrd="0" presId="urn:microsoft.com/office/officeart/2008/layout/VerticalCurvedList"/>
    <dgm:cxn modelId="{5F1718EF-1902-4182-9DB0-640FDB56575C}" type="presParOf" srcId="{1AF2EA64-CECC-47FC-AD9A-89AEC69C61F9}" destId="{69C4C969-1F2B-47B5-B0D5-5D04474335CF}" srcOrd="0" destOrd="0" presId="urn:microsoft.com/office/officeart/2008/layout/VerticalCurvedList"/>
    <dgm:cxn modelId="{B1158A03-D79C-42DD-8F3C-DB9D40D1CCD9}" type="presParOf" srcId="{101AA0E5-CC67-4CE3-B5B7-2BAF70A54303}" destId="{AE29EAF9-BAEF-450E-9558-CD8FA1A8670F}" srcOrd="7" destOrd="0" presId="urn:microsoft.com/office/officeart/2008/layout/VerticalCurvedList"/>
    <dgm:cxn modelId="{A5E59E9A-9A33-44B3-A62D-20E6E5B3060C}" type="presParOf" srcId="{101AA0E5-CC67-4CE3-B5B7-2BAF70A54303}" destId="{D661FC52-936C-4FAB-8503-862E9A2445BE}" srcOrd="8" destOrd="0" presId="urn:microsoft.com/office/officeart/2008/layout/VerticalCurvedList"/>
    <dgm:cxn modelId="{7305FFEF-BE18-4FD0-9162-FBE4E8741F02}" type="presParOf" srcId="{D661FC52-936C-4FAB-8503-862E9A2445BE}" destId="{76B26E95-4F93-45E0-9483-78D31D1EB596}" srcOrd="0" destOrd="0" presId="urn:microsoft.com/office/officeart/2008/layout/VerticalCurvedList"/>
    <dgm:cxn modelId="{497E717C-6B0E-4A08-AC66-22B3FFB0707C}" type="presParOf" srcId="{101AA0E5-CC67-4CE3-B5B7-2BAF70A54303}" destId="{266D6821-77BD-4F8D-8457-BD37CEE2B2FA}" srcOrd="9" destOrd="0" presId="urn:microsoft.com/office/officeart/2008/layout/VerticalCurvedList"/>
    <dgm:cxn modelId="{0F360E8E-E9DC-4D74-A2C8-740121EAA380}" type="presParOf" srcId="{101AA0E5-CC67-4CE3-B5B7-2BAF70A54303}" destId="{0427029E-84DE-45C0-9BB9-9576BCA31A83}" srcOrd="10" destOrd="0" presId="urn:microsoft.com/office/officeart/2008/layout/VerticalCurvedList"/>
    <dgm:cxn modelId="{E8948F6E-2FD3-4655-AD27-CCC5588429F0}" type="presParOf" srcId="{0427029E-84DE-45C0-9BB9-9576BCA31A83}" destId="{D746101C-A08A-4C71-AA83-4D4A28FFE19E}" srcOrd="0" destOrd="0" presId="urn:microsoft.com/office/officeart/2008/layout/VerticalCurvedList"/>
    <dgm:cxn modelId="{EBE61C89-093D-4F59-B30F-42CF795E1B11}" type="presParOf" srcId="{101AA0E5-CC67-4CE3-B5B7-2BAF70A54303}" destId="{7D85D8BF-8C85-479B-B603-B6174A318F5A}" srcOrd="11" destOrd="0" presId="urn:microsoft.com/office/officeart/2008/layout/VerticalCurvedList"/>
    <dgm:cxn modelId="{C97522B8-8C88-4F3B-8759-60614E0C20A5}" type="presParOf" srcId="{101AA0E5-CC67-4CE3-B5B7-2BAF70A54303}" destId="{5C70BBD7-BCD5-46E2-8712-4206B8BDFAC4}" srcOrd="12" destOrd="0" presId="urn:microsoft.com/office/officeart/2008/layout/VerticalCurvedList"/>
    <dgm:cxn modelId="{8048720D-85A7-43C6-85A6-71C8F2428F8B}" type="presParOf" srcId="{5C70BBD7-BCD5-46E2-8712-4206B8BDFAC4}" destId="{98338084-BA44-4E92-93C0-B2B0651890F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D83439DF-7CD0-4330-A8A7-9C1F73F7B19D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E6A2F99E-1CFE-42D0-9502-72D76118112A}">
      <dgm:prSet custT="1"/>
      <dgm:spPr/>
      <dgm:t>
        <a:bodyPr/>
        <a:lstStyle/>
        <a:p>
          <a:r>
            <a:rPr lang="en-GB" sz="1200" b="1" dirty="0" smtClean="0">
              <a:solidFill>
                <a:schemeClr val="bg1"/>
              </a:solidFill>
              <a:sym typeface="Wingdings" pitchFamily="2" charset="2"/>
            </a:rPr>
            <a:t>ENTSOG shall publish CNOTs in order </a:t>
          </a:r>
          <a:r>
            <a:rPr lang="en-GB" sz="1200" b="1" smtClean="0">
              <a:solidFill>
                <a:schemeClr val="bg1"/>
              </a:solidFill>
              <a:sym typeface="Wingdings" pitchFamily="2" charset="2"/>
            </a:rPr>
            <a:t>to support the </a:t>
          </a:r>
          <a:r>
            <a:rPr lang="en-GB" sz="1200" b="1" dirty="0" smtClean="0">
              <a:solidFill>
                <a:schemeClr val="bg1"/>
              </a:solidFill>
              <a:sym typeface="Wingdings" pitchFamily="2" charset="2"/>
            </a:rPr>
            <a:t>implementation of the network code(s) </a:t>
          </a:r>
          <a:endParaRPr lang="en-GB" sz="1200" b="1" dirty="0">
            <a:solidFill>
              <a:schemeClr val="bg1"/>
            </a:solidFill>
          </a:endParaRPr>
        </a:p>
      </dgm:t>
    </dgm:pt>
    <dgm:pt modelId="{8167C1EA-C2B0-42AE-A569-7E6D41229AE6}" type="parTrans" cxnId="{B921FF75-BDE6-4479-87CD-43E894CB9E8E}">
      <dgm:prSet/>
      <dgm:spPr/>
      <dgm:t>
        <a:bodyPr/>
        <a:lstStyle/>
        <a:p>
          <a:endParaRPr lang="en-GB"/>
        </a:p>
      </dgm:t>
    </dgm:pt>
    <dgm:pt modelId="{84AD1CC6-F248-4EEF-90CA-A1876FED542B}" type="sibTrans" cxnId="{B921FF75-BDE6-4479-87CD-43E894CB9E8E}">
      <dgm:prSet/>
      <dgm:spPr/>
      <dgm:t>
        <a:bodyPr/>
        <a:lstStyle/>
        <a:p>
          <a:endParaRPr lang="en-GB"/>
        </a:p>
      </dgm:t>
    </dgm:pt>
    <dgm:pt modelId="{5A42756E-E307-441B-8C5B-983B736245F8}">
      <dgm:prSet phldrT="[Text]" custT="1"/>
      <dgm:spPr/>
      <dgm:t>
        <a:bodyPr/>
        <a:lstStyle/>
        <a:p>
          <a:r>
            <a:rPr lang="en-GB" sz="1400" b="1" dirty="0" smtClean="0"/>
            <a:t>ENTSOG</a:t>
          </a:r>
          <a:endParaRPr lang="en-GB" sz="1400" b="1" dirty="0"/>
        </a:p>
      </dgm:t>
    </dgm:pt>
    <dgm:pt modelId="{F339A32D-BC36-4D81-ADDB-B8425F5658C3}" type="parTrans" cxnId="{46E070FB-3D2D-4458-B12A-525502752421}">
      <dgm:prSet/>
      <dgm:spPr/>
      <dgm:t>
        <a:bodyPr/>
        <a:lstStyle/>
        <a:p>
          <a:endParaRPr lang="en-GB"/>
        </a:p>
      </dgm:t>
    </dgm:pt>
    <dgm:pt modelId="{734A7876-F687-4DE3-9087-471EE107BD76}" type="sibTrans" cxnId="{46E070FB-3D2D-4458-B12A-525502752421}">
      <dgm:prSet/>
      <dgm:spPr/>
      <dgm:t>
        <a:bodyPr/>
        <a:lstStyle/>
        <a:p>
          <a:endParaRPr lang="en-GB"/>
        </a:p>
      </dgm:t>
    </dgm:pt>
    <dgm:pt modelId="{537E5A6B-DB20-4802-98DF-5669D66FAB20}">
      <dgm:prSet custT="1"/>
      <dgm:spPr/>
      <dgm:t>
        <a:bodyPr/>
        <a:lstStyle/>
        <a:p>
          <a:r>
            <a:rPr lang="en-GB" sz="1100" b="1" dirty="0" smtClean="0">
              <a:sym typeface="Wingdings" pitchFamily="2" charset="2"/>
            </a:rPr>
            <a:t>Transparent CNOT process with stakeholder consultation</a:t>
          </a:r>
          <a:endParaRPr lang="en-GB" sz="1100" b="1" dirty="0">
            <a:solidFill>
              <a:schemeClr val="bg1"/>
            </a:solidFill>
          </a:endParaRPr>
        </a:p>
      </dgm:t>
    </dgm:pt>
    <dgm:pt modelId="{F617BB3F-636C-4D3B-99D0-E2371817233E}" type="parTrans" cxnId="{F949C5AA-9C7E-4D14-8E4B-9AE6A6062D8D}">
      <dgm:prSet/>
      <dgm:spPr/>
      <dgm:t>
        <a:bodyPr/>
        <a:lstStyle/>
        <a:p>
          <a:endParaRPr lang="en-GB"/>
        </a:p>
      </dgm:t>
    </dgm:pt>
    <dgm:pt modelId="{55EC29EE-AAD3-401A-8FA3-80499FCD81A4}" type="sibTrans" cxnId="{F949C5AA-9C7E-4D14-8E4B-9AE6A6062D8D}">
      <dgm:prSet/>
      <dgm:spPr/>
      <dgm:t>
        <a:bodyPr/>
        <a:lstStyle/>
        <a:p>
          <a:endParaRPr lang="en-GB"/>
        </a:p>
      </dgm:t>
    </dgm:pt>
    <dgm:pt modelId="{A44BBC1F-29F7-48A3-A541-5F7BE8174CC7}">
      <dgm:prSet phldrT="[Text]" custT="1"/>
      <dgm:spPr/>
      <dgm:t>
        <a:bodyPr/>
        <a:lstStyle/>
        <a:p>
          <a:endParaRPr lang="en-GB" sz="1050" b="1" dirty="0"/>
        </a:p>
      </dgm:t>
    </dgm:pt>
    <dgm:pt modelId="{F5E41AB1-1430-4C15-B883-18B74A7AC49F}" type="parTrans" cxnId="{5F97C337-9180-4386-AAA4-9D27DA8D5567}">
      <dgm:prSet/>
      <dgm:spPr/>
      <dgm:t>
        <a:bodyPr/>
        <a:lstStyle/>
        <a:p>
          <a:endParaRPr lang="en-GB"/>
        </a:p>
      </dgm:t>
    </dgm:pt>
    <dgm:pt modelId="{D359FA96-E6C1-413A-9F0D-D2AC2B42E007}" type="sibTrans" cxnId="{5F97C337-9180-4386-AAA4-9D27DA8D5567}">
      <dgm:prSet/>
      <dgm:spPr/>
      <dgm:t>
        <a:bodyPr/>
        <a:lstStyle/>
        <a:p>
          <a:endParaRPr lang="en-GB"/>
        </a:p>
      </dgm:t>
    </dgm:pt>
    <dgm:pt modelId="{9D85CF0F-B0E5-4F78-89AD-68876987DE2D}">
      <dgm:prSet custT="1"/>
      <dgm:spPr/>
      <dgm:t>
        <a:bodyPr/>
        <a:lstStyle/>
        <a:p>
          <a:r>
            <a:rPr lang="en-GB" sz="1400" b="1" dirty="0" smtClean="0">
              <a:solidFill>
                <a:schemeClr val="tx1">
                  <a:lumMod val="75000"/>
                </a:schemeClr>
              </a:solidFill>
              <a:sym typeface="Wingdings" pitchFamily="2" charset="2"/>
            </a:rPr>
            <a:t>Common Network Operation Tools (CNOTs) </a:t>
          </a:r>
          <a:endParaRPr lang="en-GB" sz="1400" b="1" dirty="0">
            <a:solidFill>
              <a:schemeClr val="tx1">
                <a:lumMod val="75000"/>
              </a:schemeClr>
            </a:solidFill>
          </a:endParaRPr>
        </a:p>
      </dgm:t>
    </dgm:pt>
    <dgm:pt modelId="{995F9080-4811-459C-9BFF-B806343843C6}" type="parTrans" cxnId="{AF0DB06E-3E25-47E0-A426-13AB34840252}">
      <dgm:prSet/>
      <dgm:spPr/>
      <dgm:t>
        <a:bodyPr/>
        <a:lstStyle/>
        <a:p>
          <a:endParaRPr lang="en-GB"/>
        </a:p>
      </dgm:t>
    </dgm:pt>
    <dgm:pt modelId="{AC964414-E85B-4642-88B5-5D1141C22650}" type="sibTrans" cxnId="{AF0DB06E-3E25-47E0-A426-13AB34840252}">
      <dgm:prSet/>
      <dgm:spPr/>
      <dgm:t>
        <a:bodyPr/>
        <a:lstStyle/>
        <a:p>
          <a:endParaRPr lang="en-GB"/>
        </a:p>
      </dgm:t>
    </dgm:pt>
    <dgm:pt modelId="{5E636247-F14B-4D88-8CC8-F78971C56B00}" type="pres">
      <dgm:prSet presAssocID="{D83439DF-7CD0-4330-A8A7-9C1F73F7B19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C267DA3-C4CB-4ECC-ADB2-AF608747E923}" type="pres">
      <dgm:prSet presAssocID="{E6A2F99E-1CFE-42D0-9502-72D76118112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F9E16E-3100-4573-9C94-8C9B22CADC79}" type="pres">
      <dgm:prSet presAssocID="{E6A2F99E-1CFE-42D0-9502-72D76118112A}" presName="gear1srcNode" presStyleLbl="node1" presStyleIdx="0" presStyleCnt="3"/>
      <dgm:spPr/>
      <dgm:t>
        <a:bodyPr/>
        <a:lstStyle/>
        <a:p>
          <a:endParaRPr lang="en-GB"/>
        </a:p>
      </dgm:t>
    </dgm:pt>
    <dgm:pt modelId="{35219772-FBC4-4B70-B181-E5DBF299D77C}" type="pres">
      <dgm:prSet presAssocID="{E6A2F99E-1CFE-42D0-9502-72D76118112A}" presName="gear1dstNode" presStyleLbl="node1" presStyleIdx="0" presStyleCnt="3"/>
      <dgm:spPr/>
      <dgm:t>
        <a:bodyPr/>
        <a:lstStyle/>
        <a:p>
          <a:endParaRPr lang="en-GB"/>
        </a:p>
      </dgm:t>
    </dgm:pt>
    <dgm:pt modelId="{EC96A188-A694-4879-9AD3-59E8FA01CB0F}" type="pres">
      <dgm:prSet presAssocID="{E6A2F99E-1CFE-42D0-9502-72D76118112A}" presName="gear1ch" presStyleLbl="fgAcc1" presStyleIdx="0" presStyleCnt="1" custScaleX="125000" custScaleY="81548" custLinFactNeighborX="-6035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E05837-EC48-42A4-BAF9-EDA0538FF109}" type="pres">
      <dgm:prSet presAssocID="{537E5A6B-DB20-4802-98DF-5669D66FAB20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153A941-8546-40F0-B6A0-C5B5E20A7E96}" type="pres">
      <dgm:prSet presAssocID="{537E5A6B-DB20-4802-98DF-5669D66FAB20}" presName="gear2srcNode" presStyleLbl="node1" presStyleIdx="1" presStyleCnt="3"/>
      <dgm:spPr/>
      <dgm:t>
        <a:bodyPr/>
        <a:lstStyle/>
        <a:p>
          <a:endParaRPr lang="en-GB"/>
        </a:p>
      </dgm:t>
    </dgm:pt>
    <dgm:pt modelId="{36D1E633-49C3-424E-8084-F163F67D27A9}" type="pres">
      <dgm:prSet presAssocID="{537E5A6B-DB20-4802-98DF-5669D66FAB20}" presName="gear2dstNode" presStyleLbl="node1" presStyleIdx="1" presStyleCnt="3"/>
      <dgm:spPr/>
      <dgm:t>
        <a:bodyPr/>
        <a:lstStyle/>
        <a:p>
          <a:endParaRPr lang="en-GB"/>
        </a:p>
      </dgm:t>
    </dgm:pt>
    <dgm:pt modelId="{FD30FFE3-4AEF-436B-A1C8-2520B3C2FD04}" type="pres">
      <dgm:prSet presAssocID="{5A42756E-E307-441B-8C5B-983B736245F8}" presName="gear3" presStyleLbl="node1" presStyleIdx="2" presStyleCnt="3" custLinFactX="-12760" custLinFactNeighborX="-100000" custLinFactNeighborY="7812"/>
      <dgm:spPr/>
      <dgm:t>
        <a:bodyPr/>
        <a:lstStyle/>
        <a:p>
          <a:endParaRPr lang="en-GB"/>
        </a:p>
      </dgm:t>
    </dgm:pt>
    <dgm:pt modelId="{C4C609FA-D1A2-471B-9C6D-9634FA83984A}" type="pres">
      <dgm:prSet presAssocID="{5A42756E-E307-441B-8C5B-983B736245F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B8E7F6A-5A3B-4FFF-8E00-4B5C1CE41CB8}" type="pres">
      <dgm:prSet presAssocID="{5A42756E-E307-441B-8C5B-983B736245F8}" presName="gear3srcNode" presStyleLbl="node1" presStyleIdx="2" presStyleCnt="3"/>
      <dgm:spPr/>
      <dgm:t>
        <a:bodyPr/>
        <a:lstStyle/>
        <a:p>
          <a:endParaRPr lang="en-GB"/>
        </a:p>
      </dgm:t>
    </dgm:pt>
    <dgm:pt modelId="{D75F1A0F-9398-4E62-B311-F5493797D7B8}" type="pres">
      <dgm:prSet presAssocID="{5A42756E-E307-441B-8C5B-983B736245F8}" presName="gear3dstNode" presStyleLbl="node1" presStyleIdx="2" presStyleCnt="3"/>
      <dgm:spPr/>
      <dgm:t>
        <a:bodyPr/>
        <a:lstStyle/>
        <a:p>
          <a:endParaRPr lang="en-GB"/>
        </a:p>
      </dgm:t>
    </dgm:pt>
    <dgm:pt modelId="{7F33ED42-DBDE-471D-8A39-6F42766A3B59}" type="pres">
      <dgm:prSet presAssocID="{84AD1CC6-F248-4EEF-90CA-A1876FED542B}" presName="connector1" presStyleLbl="sibTrans2D1" presStyleIdx="0" presStyleCnt="3"/>
      <dgm:spPr/>
      <dgm:t>
        <a:bodyPr/>
        <a:lstStyle/>
        <a:p>
          <a:endParaRPr lang="en-GB"/>
        </a:p>
      </dgm:t>
    </dgm:pt>
    <dgm:pt modelId="{4EFCBD98-51CA-43BC-81EE-7B0D85F59D6E}" type="pres">
      <dgm:prSet presAssocID="{55EC29EE-AAD3-401A-8FA3-80499FCD81A4}" presName="connector2" presStyleLbl="sibTrans2D1" presStyleIdx="1" presStyleCnt="3" custAng="5576117" custLinFactNeighborX="9351" custLinFactNeighborY="-6133"/>
      <dgm:spPr/>
      <dgm:t>
        <a:bodyPr/>
        <a:lstStyle/>
        <a:p>
          <a:endParaRPr lang="en-GB"/>
        </a:p>
      </dgm:t>
    </dgm:pt>
    <dgm:pt modelId="{1538BACD-995B-4B71-8C4C-19743D56CE23}" type="pres">
      <dgm:prSet presAssocID="{734A7876-F687-4DE3-9087-471EE107BD76}" presName="connector3" presStyleLbl="sibTrans2D1" presStyleIdx="2" presStyleCnt="3" custAng="2587214" custLinFactNeighborX="-95452" custLinFactNeighborY="9276"/>
      <dgm:spPr/>
      <dgm:t>
        <a:bodyPr/>
        <a:lstStyle/>
        <a:p>
          <a:endParaRPr lang="en-GB"/>
        </a:p>
      </dgm:t>
    </dgm:pt>
  </dgm:ptLst>
  <dgm:cxnLst>
    <dgm:cxn modelId="{AF0DB06E-3E25-47E0-A426-13AB34840252}" srcId="{E6A2F99E-1CFE-42D0-9502-72D76118112A}" destId="{9D85CF0F-B0E5-4F78-89AD-68876987DE2D}" srcOrd="0" destOrd="0" parTransId="{995F9080-4811-459C-9BFF-B806343843C6}" sibTransId="{AC964414-E85B-4642-88B5-5D1141C22650}"/>
    <dgm:cxn modelId="{97EB2507-BD0F-4803-88B7-0EA90CC00268}" type="presOf" srcId="{5A42756E-E307-441B-8C5B-983B736245F8}" destId="{FD30FFE3-4AEF-436B-A1C8-2520B3C2FD04}" srcOrd="0" destOrd="0" presId="urn:microsoft.com/office/officeart/2005/8/layout/gear1"/>
    <dgm:cxn modelId="{B92B3ABB-6F80-472E-96A5-220A77DC5B8A}" type="presOf" srcId="{9D85CF0F-B0E5-4F78-89AD-68876987DE2D}" destId="{EC96A188-A694-4879-9AD3-59E8FA01CB0F}" srcOrd="0" destOrd="0" presId="urn:microsoft.com/office/officeart/2005/8/layout/gear1"/>
    <dgm:cxn modelId="{CA6F1F53-067B-460B-B552-0A3EF86A8CF5}" type="presOf" srcId="{E6A2F99E-1CFE-42D0-9502-72D76118112A}" destId="{35219772-FBC4-4B70-B181-E5DBF299D77C}" srcOrd="2" destOrd="0" presId="urn:microsoft.com/office/officeart/2005/8/layout/gear1"/>
    <dgm:cxn modelId="{717D5AD0-CBD8-468F-863B-A8215DF14E1A}" type="presOf" srcId="{55EC29EE-AAD3-401A-8FA3-80499FCD81A4}" destId="{4EFCBD98-51CA-43BC-81EE-7B0D85F59D6E}" srcOrd="0" destOrd="0" presId="urn:microsoft.com/office/officeart/2005/8/layout/gear1"/>
    <dgm:cxn modelId="{F949C5AA-9C7E-4D14-8E4B-9AE6A6062D8D}" srcId="{D83439DF-7CD0-4330-A8A7-9C1F73F7B19D}" destId="{537E5A6B-DB20-4802-98DF-5669D66FAB20}" srcOrd="1" destOrd="0" parTransId="{F617BB3F-636C-4D3B-99D0-E2371817233E}" sibTransId="{55EC29EE-AAD3-401A-8FA3-80499FCD81A4}"/>
    <dgm:cxn modelId="{1EA5F6AC-31BB-47B1-A348-8A231BB4DCB1}" type="presOf" srcId="{84AD1CC6-F248-4EEF-90CA-A1876FED542B}" destId="{7F33ED42-DBDE-471D-8A39-6F42766A3B59}" srcOrd="0" destOrd="0" presId="urn:microsoft.com/office/officeart/2005/8/layout/gear1"/>
    <dgm:cxn modelId="{D350B2EE-719E-42F1-9D6A-F76CB8799850}" type="presOf" srcId="{537E5A6B-DB20-4802-98DF-5669D66FAB20}" destId="{9FE05837-EC48-42A4-BAF9-EDA0538FF109}" srcOrd="0" destOrd="0" presId="urn:microsoft.com/office/officeart/2005/8/layout/gear1"/>
    <dgm:cxn modelId="{46E070FB-3D2D-4458-B12A-525502752421}" srcId="{D83439DF-7CD0-4330-A8A7-9C1F73F7B19D}" destId="{5A42756E-E307-441B-8C5B-983B736245F8}" srcOrd="2" destOrd="0" parTransId="{F339A32D-BC36-4D81-ADDB-B8425F5658C3}" sibTransId="{734A7876-F687-4DE3-9087-471EE107BD76}"/>
    <dgm:cxn modelId="{9F35565A-60BA-4087-B7DB-175C018DD353}" type="presOf" srcId="{5A42756E-E307-441B-8C5B-983B736245F8}" destId="{C4C609FA-D1A2-471B-9C6D-9634FA83984A}" srcOrd="1" destOrd="0" presId="urn:microsoft.com/office/officeart/2005/8/layout/gear1"/>
    <dgm:cxn modelId="{B921FF75-BDE6-4479-87CD-43E894CB9E8E}" srcId="{D83439DF-7CD0-4330-A8A7-9C1F73F7B19D}" destId="{E6A2F99E-1CFE-42D0-9502-72D76118112A}" srcOrd="0" destOrd="0" parTransId="{8167C1EA-C2B0-42AE-A569-7E6D41229AE6}" sibTransId="{84AD1CC6-F248-4EEF-90CA-A1876FED542B}"/>
    <dgm:cxn modelId="{B4324AA3-AC2A-4F97-8876-CEAE045FE0B5}" type="presOf" srcId="{5A42756E-E307-441B-8C5B-983B736245F8}" destId="{8B8E7F6A-5A3B-4FFF-8E00-4B5C1CE41CB8}" srcOrd="2" destOrd="0" presId="urn:microsoft.com/office/officeart/2005/8/layout/gear1"/>
    <dgm:cxn modelId="{9A606529-22F6-4E9E-89C2-7007E635E0BA}" type="presOf" srcId="{734A7876-F687-4DE3-9087-471EE107BD76}" destId="{1538BACD-995B-4B71-8C4C-19743D56CE23}" srcOrd="0" destOrd="0" presId="urn:microsoft.com/office/officeart/2005/8/layout/gear1"/>
    <dgm:cxn modelId="{5F97C337-9180-4386-AAA4-9D27DA8D5567}" srcId="{D83439DF-7CD0-4330-A8A7-9C1F73F7B19D}" destId="{A44BBC1F-29F7-48A3-A541-5F7BE8174CC7}" srcOrd="3" destOrd="0" parTransId="{F5E41AB1-1430-4C15-B883-18B74A7AC49F}" sibTransId="{D359FA96-E6C1-413A-9F0D-D2AC2B42E007}"/>
    <dgm:cxn modelId="{74BB0F6B-93AA-4C1B-9C41-B75E2F477C32}" type="presOf" srcId="{537E5A6B-DB20-4802-98DF-5669D66FAB20}" destId="{E153A941-8546-40F0-B6A0-C5B5E20A7E96}" srcOrd="1" destOrd="0" presId="urn:microsoft.com/office/officeart/2005/8/layout/gear1"/>
    <dgm:cxn modelId="{1DDE67DF-0831-4017-B3BB-4AED6ED31A92}" type="presOf" srcId="{E6A2F99E-1CFE-42D0-9502-72D76118112A}" destId="{E5F9E16E-3100-4573-9C94-8C9B22CADC79}" srcOrd="1" destOrd="0" presId="urn:microsoft.com/office/officeart/2005/8/layout/gear1"/>
    <dgm:cxn modelId="{2121C149-9608-49DE-A94F-8C6ABF05132A}" type="presOf" srcId="{D83439DF-7CD0-4330-A8A7-9C1F73F7B19D}" destId="{5E636247-F14B-4D88-8CC8-F78971C56B00}" srcOrd="0" destOrd="0" presId="urn:microsoft.com/office/officeart/2005/8/layout/gear1"/>
    <dgm:cxn modelId="{ED8DF52C-637A-4171-A6A8-4883272BE72B}" type="presOf" srcId="{5A42756E-E307-441B-8C5B-983B736245F8}" destId="{D75F1A0F-9398-4E62-B311-F5493797D7B8}" srcOrd="3" destOrd="0" presId="urn:microsoft.com/office/officeart/2005/8/layout/gear1"/>
    <dgm:cxn modelId="{6FC94D38-52EF-4935-B5E1-3373BA409BDF}" type="presOf" srcId="{E6A2F99E-1CFE-42D0-9502-72D76118112A}" destId="{BC267DA3-C4CB-4ECC-ADB2-AF608747E923}" srcOrd="0" destOrd="0" presId="urn:microsoft.com/office/officeart/2005/8/layout/gear1"/>
    <dgm:cxn modelId="{1443F1C4-D54C-4A4C-AA45-C3AFAE3007F8}" type="presOf" srcId="{537E5A6B-DB20-4802-98DF-5669D66FAB20}" destId="{36D1E633-49C3-424E-8084-F163F67D27A9}" srcOrd="2" destOrd="0" presId="urn:microsoft.com/office/officeart/2005/8/layout/gear1"/>
    <dgm:cxn modelId="{D75DEBB7-3C36-4569-A02D-CC9F95E6EADB}" type="presParOf" srcId="{5E636247-F14B-4D88-8CC8-F78971C56B00}" destId="{BC267DA3-C4CB-4ECC-ADB2-AF608747E923}" srcOrd="0" destOrd="0" presId="urn:microsoft.com/office/officeart/2005/8/layout/gear1"/>
    <dgm:cxn modelId="{E1F9C2F0-575F-46CA-B852-3629282322D6}" type="presParOf" srcId="{5E636247-F14B-4D88-8CC8-F78971C56B00}" destId="{E5F9E16E-3100-4573-9C94-8C9B22CADC79}" srcOrd="1" destOrd="0" presId="urn:microsoft.com/office/officeart/2005/8/layout/gear1"/>
    <dgm:cxn modelId="{59026723-87FD-4A3A-8929-DCB6286B2926}" type="presParOf" srcId="{5E636247-F14B-4D88-8CC8-F78971C56B00}" destId="{35219772-FBC4-4B70-B181-E5DBF299D77C}" srcOrd="2" destOrd="0" presId="urn:microsoft.com/office/officeart/2005/8/layout/gear1"/>
    <dgm:cxn modelId="{F745680B-B037-44E9-8B4A-1EA1F3B890D7}" type="presParOf" srcId="{5E636247-F14B-4D88-8CC8-F78971C56B00}" destId="{EC96A188-A694-4879-9AD3-59E8FA01CB0F}" srcOrd="3" destOrd="0" presId="urn:microsoft.com/office/officeart/2005/8/layout/gear1"/>
    <dgm:cxn modelId="{CED75A9B-D007-43ED-88DC-012A5FE6C513}" type="presParOf" srcId="{5E636247-F14B-4D88-8CC8-F78971C56B00}" destId="{9FE05837-EC48-42A4-BAF9-EDA0538FF109}" srcOrd="4" destOrd="0" presId="urn:microsoft.com/office/officeart/2005/8/layout/gear1"/>
    <dgm:cxn modelId="{AED6B3A8-38C3-48BD-8364-FDD71EC79752}" type="presParOf" srcId="{5E636247-F14B-4D88-8CC8-F78971C56B00}" destId="{E153A941-8546-40F0-B6A0-C5B5E20A7E96}" srcOrd="5" destOrd="0" presId="urn:microsoft.com/office/officeart/2005/8/layout/gear1"/>
    <dgm:cxn modelId="{2795FEAB-8FD2-465E-BAB0-A54C4A04B084}" type="presParOf" srcId="{5E636247-F14B-4D88-8CC8-F78971C56B00}" destId="{36D1E633-49C3-424E-8084-F163F67D27A9}" srcOrd="6" destOrd="0" presId="urn:microsoft.com/office/officeart/2005/8/layout/gear1"/>
    <dgm:cxn modelId="{01B1143D-8C23-44BD-9FAE-70F57194518A}" type="presParOf" srcId="{5E636247-F14B-4D88-8CC8-F78971C56B00}" destId="{FD30FFE3-4AEF-436B-A1C8-2520B3C2FD04}" srcOrd="7" destOrd="0" presId="urn:microsoft.com/office/officeart/2005/8/layout/gear1"/>
    <dgm:cxn modelId="{79188717-4944-4EDE-A219-021BF00372B8}" type="presParOf" srcId="{5E636247-F14B-4D88-8CC8-F78971C56B00}" destId="{C4C609FA-D1A2-471B-9C6D-9634FA83984A}" srcOrd="8" destOrd="0" presId="urn:microsoft.com/office/officeart/2005/8/layout/gear1"/>
    <dgm:cxn modelId="{0BC8225A-543F-4307-A454-5A026EB93EDF}" type="presParOf" srcId="{5E636247-F14B-4D88-8CC8-F78971C56B00}" destId="{8B8E7F6A-5A3B-4FFF-8E00-4B5C1CE41CB8}" srcOrd="9" destOrd="0" presId="urn:microsoft.com/office/officeart/2005/8/layout/gear1"/>
    <dgm:cxn modelId="{664FADB1-8395-42E9-B289-248C022C45C6}" type="presParOf" srcId="{5E636247-F14B-4D88-8CC8-F78971C56B00}" destId="{D75F1A0F-9398-4E62-B311-F5493797D7B8}" srcOrd="10" destOrd="0" presId="urn:microsoft.com/office/officeart/2005/8/layout/gear1"/>
    <dgm:cxn modelId="{8219DCD3-6F9E-4292-9BB3-DD28DEDAC60E}" type="presParOf" srcId="{5E636247-F14B-4D88-8CC8-F78971C56B00}" destId="{7F33ED42-DBDE-471D-8A39-6F42766A3B59}" srcOrd="11" destOrd="0" presId="urn:microsoft.com/office/officeart/2005/8/layout/gear1"/>
    <dgm:cxn modelId="{CA289667-1F39-414F-AFD0-0D6A25367A58}" type="presParOf" srcId="{5E636247-F14B-4D88-8CC8-F78971C56B00}" destId="{4EFCBD98-51CA-43BC-81EE-7B0D85F59D6E}" srcOrd="12" destOrd="0" presId="urn:microsoft.com/office/officeart/2005/8/layout/gear1"/>
    <dgm:cxn modelId="{EF059EC8-AD5C-4881-B6DA-CA02675629A9}" type="presParOf" srcId="{5E636247-F14B-4D88-8CC8-F78971C56B00}" destId="{1538BACD-995B-4B71-8C4C-19743D56CE23}" srcOrd="1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03ADF957-7DED-4F33-92F8-7CCCDB0728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BE"/>
        </a:p>
      </dgm:t>
    </dgm:pt>
    <dgm:pt modelId="{59B32DCF-E8DA-42D9-8FE5-926C55075FA4}">
      <dgm:prSet phldrT="[Text]"/>
      <dgm:spPr/>
      <dgm:t>
        <a:bodyPr/>
        <a:lstStyle/>
        <a:p>
          <a:r>
            <a:rPr lang="fr-BE" dirty="0" smtClean="0"/>
            <a:t>ENTSOG </a:t>
          </a:r>
          <a:r>
            <a:rPr lang="fr-BE" dirty="0" err="1" smtClean="0"/>
            <a:t>shall</a:t>
          </a:r>
          <a:r>
            <a:rPr lang="fr-BE" dirty="0" smtClean="0"/>
            <a:t> monitor and analyse the implementation of Chapters II to V </a:t>
          </a:r>
          <a:endParaRPr lang="fr-BE" dirty="0"/>
        </a:p>
      </dgm:t>
    </dgm:pt>
    <dgm:pt modelId="{6306D879-4EBF-4779-9CC4-F69393510740}" type="parTrans" cxnId="{190B12C0-2A7B-4BDE-A539-52BA64C00807}">
      <dgm:prSet/>
      <dgm:spPr/>
      <dgm:t>
        <a:bodyPr/>
        <a:lstStyle/>
        <a:p>
          <a:endParaRPr lang="fr-BE"/>
        </a:p>
      </dgm:t>
    </dgm:pt>
    <dgm:pt modelId="{FA62CE1F-5C62-4736-AD3A-0E3A1E8456E0}" type="sibTrans" cxnId="{190B12C0-2A7B-4BDE-A539-52BA64C00807}">
      <dgm:prSet/>
      <dgm:spPr/>
      <dgm:t>
        <a:bodyPr/>
        <a:lstStyle/>
        <a:p>
          <a:endParaRPr lang="fr-BE"/>
        </a:p>
      </dgm:t>
    </dgm:pt>
    <dgm:pt modelId="{1AF2A9EE-911D-4EBA-A285-294DBADD0B4B}">
      <dgm:prSet phldrT="[Text]"/>
      <dgm:spPr/>
      <dgm:t>
        <a:bodyPr/>
        <a:lstStyle/>
        <a:p>
          <a:r>
            <a:rPr lang="fr-BE" dirty="0" smtClean="0"/>
            <a:t>TSOs </a:t>
          </a:r>
          <a:r>
            <a:rPr lang="fr-BE" dirty="0" err="1" smtClean="0"/>
            <a:t>shall</a:t>
          </a:r>
          <a:r>
            <a:rPr lang="fr-BE" dirty="0" smtClean="0"/>
            <a:t> </a:t>
          </a:r>
          <a:r>
            <a:rPr lang="fr-BE" dirty="0" err="1" smtClean="0"/>
            <a:t>communicate</a:t>
          </a:r>
          <a:r>
            <a:rPr lang="fr-BE" dirty="0" smtClean="0"/>
            <a:t> all information to </a:t>
          </a:r>
          <a:r>
            <a:rPr lang="fr-BE" dirty="0" err="1" smtClean="0"/>
            <a:t>enable</a:t>
          </a:r>
          <a:r>
            <a:rPr lang="fr-BE" dirty="0" smtClean="0"/>
            <a:t> monitoring and </a:t>
          </a:r>
          <a:r>
            <a:rPr lang="fr-BE" dirty="0" err="1" smtClean="0"/>
            <a:t>analysis</a:t>
          </a:r>
          <a:endParaRPr lang="fr-BE" dirty="0"/>
        </a:p>
      </dgm:t>
    </dgm:pt>
    <dgm:pt modelId="{E70E7726-1913-4891-89DF-D4171DC1724A}" type="parTrans" cxnId="{F0229052-EF1F-47A7-A943-949F19EABC98}">
      <dgm:prSet/>
      <dgm:spPr/>
      <dgm:t>
        <a:bodyPr/>
        <a:lstStyle/>
        <a:p>
          <a:endParaRPr lang="fr-BE"/>
        </a:p>
      </dgm:t>
    </dgm:pt>
    <dgm:pt modelId="{BB485223-C321-4E14-9F3F-DAA24070CAB9}" type="sibTrans" cxnId="{F0229052-EF1F-47A7-A943-949F19EABC98}">
      <dgm:prSet/>
      <dgm:spPr/>
      <dgm:t>
        <a:bodyPr/>
        <a:lstStyle/>
        <a:p>
          <a:endParaRPr lang="fr-BE"/>
        </a:p>
      </dgm:t>
    </dgm:pt>
    <dgm:pt modelId="{AF5141F5-46BE-4C24-B361-EB3ED2F66A4B}" type="pres">
      <dgm:prSet presAssocID="{03ADF957-7DED-4F33-92F8-7CCCDB0728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BE"/>
        </a:p>
      </dgm:t>
    </dgm:pt>
    <dgm:pt modelId="{97723861-3D09-4FE8-B972-EB99EA25B961}" type="pres">
      <dgm:prSet presAssocID="{59B32DCF-E8DA-42D9-8FE5-926C55075FA4}" presName="parentText" presStyleLbl="node1" presStyleIdx="0" presStyleCnt="2" custScaleY="40139" custLinFactY="5127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  <dgm:pt modelId="{77233C56-5F0A-4B09-8CE7-E69DDE7CF8D8}" type="pres">
      <dgm:prSet presAssocID="{FA62CE1F-5C62-4736-AD3A-0E3A1E8456E0}" presName="spacer" presStyleCnt="0"/>
      <dgm:spPr/>
    </dgm:pt>
    <dgm:pt modelId="{89A09602-24EE-430A-B8C8-EA1301BF176F}" type="pres">
      <dgm:prSet presAssocID="{1AF2A9EE-911D-4EBA-A285-294DBADD0B4B}" presName="parentText" presStyleLbl="node1" presStyleIdx="1" presStyleCnt="2" custScaleY="45955" custLinFactY="6597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fr-BE"/>
        </a:p>
      </dgm:t>
    </dgm:pt>
  </dgm:ptLst>
  <dgm:cxnLst>
    <dgm:cxn modelId="{F0229052-EF1F-47A7-A943-949F19EABC98}" srcId="{03ADF957-7DED-4F33-92F8-7CCCDB072801}" destId="{1AF2A9EE-911D-4EBA-A285-294DBADD0B4B}" srcOrd="1" destOrd="0" parTransId="{E70E7726-1913-4891-89DF-D4171DC1724A}" sibTransId="{BB485223-C321-4E14-9F3F-DAA24070CAB9}"/>
    <dgm:cxn modelId="{190B12C0-2A7B-4BDE-A539-52BA64C00807}" srcId="{03ADF957-7DED-4F33-92F8-7CCCDB072801}" destId="{59B32DCF-E8DA-42D9-8FE5-926C55075FA4}" srcOrd="0" destOrd="0" parTransId="{6306D879-4EBF-4779-9CC4-F69393510740}" sibTransId="{FA62CE1F-5C62-4736-AD3A-0E3A1E8456E0}"/>
    <dgm:cxn modelId="{F1A751BF-40E2-4B8F-BF8A-5C07EEE2884A}" type="presOf" srcId="{03ADF957-7DED-4F33-92F8-7CCCDB072801}" destId="{AF5141F5-46BE-4C24-B361-EB3ED2F66A4B}" srcOrd="0" destOrd="0" presId="urn:microsoft.com/office/officeart/2005/8/layout/vList2"/>
    <dgm:cxn modelId="{B76A07DC-70D9-401B-BF06-77A2DC60FA67}" type="presOf" srcId="{59B32DCF-E8DA-42D9-8FE5-926C55075FA4}" destId="{97723861-3D09-4FE8-B972-EB99EA25B961}" srcOrd="0" destOrd="0" presId="urn:microsoft.com/office/officeart/2005/8/layout/vList2"/>
    <dgm:cxn modelId="{37177398-38B2-41E0-A4D6-9507D2EE8734}" type="presOf" srcId="{1AF2A9EE-911D-4EBA-A285-294DBADD0B4B}" destId="{89A09602-24EE-430A-B8C8-EA1301BF176F}" srcOrd="0" destOrd="0" presId="urn:microsoft.com/office/officeart/2005/8/layout/vList2"/>
    <dgm:cxn modelId="{2CBE43A5-8459-449C-B916-E8C87071D339}" type="presParOf" srcId="{AF5141F5-46BE-4C24-B361-EB3ED2F66A4B}" destId="{97723861-3D09-4FE8-B972-EB99EA25B961}" srcOrd="0" destOrd="0" presId="urn:microsoft.com/office/officeart/2005/8/layout/vList2"/>
    <dgm:cxn modelId="{3D9C1ACE-7D09-4F96-A753-7852A677CDF6}" type="presParOf" srcId="{AF5141F5-46BE-4C24-B361-EB3ED2F66A4B}" destId="{77233C56-5F0A-4B09-8CE7-E69DDE7CF8D8}" srcOrd="1" destOrd="0" presId="urn:microsoft.com/office/officeart/2005/8/layout/vList2"/>
    <dgm:cxn modelId="{3613896E-8294-42F5-938A-68AF57B439A3}" type="presParOf" srcId="{AF5141F5-46BE-4C24-B361-EB3ED2F66A4B}" destId="{89A09602-24EE-430A-B8C8-EA1301BF176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D4C53EDA-2293-4C9D-9772-B9396AF2C5B8}">
      <dgm:prSet/>
      <dgm:spPr>
        <a:gradFill rotWithShape="0">
          <a:gsLst>
            <a:gs pos="91000">
              <a:srgbClr val="002060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E6196801-6E86-4275-8D2C-F415A4DA380C}" type="parTrans" cxnId="{E3852096-DFD2-431E-825D-D401F6C4E24B}">
      <dgm:prSet/>
      <dgm:spPr/>
      <dgm:t>
        <a:bodyPr/>
        <a:lstStyle/>
        <a:p>
          <a:endParaRPr lang="en-GB"/>
        </a:p>
      </dgm:t>
    </dgm:pt>
    <dgm:pt modelId="{7BA19BBB-74A3-4B1D-AB3B-22C84ED78F45}" type="sibTrans" cxnId="{E3852096-DFD2-431E-825D-D401F6C4E24B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X="-238" custLinFactNeighborY="-129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7EB50BF2-D874-4629-BD38-D13632E9C661}" type="pres">
      <dgm:prSet presAssocID="{D4C53EDA-2293-4C9D-9772-B9396AF2C5B8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6D0334-163B-48E8-B0C3-BC312FEF7EA3}" type="pres">
      <dgm:prSet presAssocID="{D4C53EDA-2293-4C9D-9772-B9396AF2C5B8}" presName="accent_6" presStyleCnt="0"/>
      <dgm:spPr/>
    </dgm:pt>
    <dgm:pt modelId="{65029E20-2EDE-4F9F-80B1-FF11BBBE0E78}" type="pres">
      <dgm:prSet presAssocID="{D4C53EDA-2293-4C9D-9772-B9396AF2C5B8}" presName="accentRepeatNode" presStyleLbl="solidFgAcc1" presStyleIdx="5" presStyleCnt="6"/>
      <dgm:spPr/>
    </dgm:pt>
  </dgm:ptLst>
  <dgm:cxnLst>
    <dgm:cxn modelId="{37F9DE3C-37B7-4C4F-9489-796E3D7BB002}" type="presOf" srcId="{B8E194D1-0547-4990-85AD-BFD910790DAA}" destId="{266D6821-77BD-4F8D-8457-BD37CEE2B2FA}" srcOrd="0" destOrd="0" presId="urn:microsoft.com/office/officeart/2008/layout/VerticalCurvedList"/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41049FB5-BD53-42DE-8819-55C1DCF0D075}" type="presOf" srcId="{D4C53EDA-2293-4C9D-9772-B9396AF2C5B8}" destId="{7EB50BF2-D874-4629-BD38-D13632E9C661}" srcOrd="0" destOrd="0" presId="urn:microsoft.com/office/officeart/2008/layout/VerticalCurvedList"/>
    <dgm:cxn modelId="{E3852096-DFD2-431E-825D-D401F6C4E24B}" srcId="{22BA0BC6-03D8-4D64-921B-98B9D64F267A}" destId="{D4C53EDA-2293-4C9D-9772-B9396AF2C5B8}" srcOrd="5" destOrd="0" parTransId="{E6196801-6E86-4275-8D2C-F415A4DA380C}" sibTransId="{7BA19BBB-74A3-4B1D-AB3B-22C84ED78F45}"/>
    <dgm:cxn modelId="{0AB52A07-905C-4E0C-B377-7250529E6EFE}" type="presOf" srcId="{DAAD3D9C-04DA-4B5E-877B-BEC84556B735}" destId="{552178FC-79D1-4D88-A818-53476307BD4E}" srcOrd="0" destOrd="0" presId="urn:microsoft.com/office/officeart/2008/layout/VerticalCurvedList"/>
    <dgm:cxn modelId="{6E20A03A-5FCD-4B7F-87A6-A030501F6968}" type="presOf" srcId="{12181284-C4C1-4F88-A83B-F93D6A2338C5}" destId="{AE29EAF9-BAEF-450E-9558-CD8FA1A8670F}" srcOrd="0" destOrd="0" presId="urn:microsoft.com/office/officeart/2008/layout/VerticalCurvedList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9B676D51-E78D-4FC4-8181-089CE6369589}" type="presOf" srcId="{5A98AB99-04FA-4B47-B4C2-DF532E21709A}" destId="{DEDD0FCE-DD89-4F77-B801-60862A160A66}" srcOrd="0" destOrd="0" presId="urn:microsoft.com/office/officeart/2008/layout/VerticalCurvedList"/>
    <dgm:cxn modelId="{3C13DA39-6059-48A0-B1AA-9B9025DB7124}" type="presOf" srcId="{DF80CB6A-63F8-47F4-B4A4-66ECB35415DC}" destId="{7C99B10B-BBE4-478E-9624-1147577BBC43}" srcOrd="0" destOrd="0" presId="urn:microsoft.com/office/officeart/2008/layout/VerticalCurvedList"/>
    <dgm:cxn modelId="{FC7DC810-5A26-469A-9FB3-051D4AB3DEDA}" type="presOf" srcId="{A5ECE4B2-A090-4DC2-B700-7767B3CCD96E}" destId="{9844D205-D119-4537-8375-520949048E1B}" srcOrd="0" destOrd="0" presId="urn:microsoft.com/office/officeart/2008/layout/VerticalCurvedList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C0C8A16C-3561-4517-9043-F184CABEE936}" type="presOf" srcId="{22BA0BC6-03D8-4D64-921B-98B9D64F267A}" destId="{879D05F1-8B40-4A9B-BF89-D14481837F64}" srcOrd="0" destOrd="0" presId="urn:microsoft.com/office/officeart/2008/layout/VerticalCurvedList"/>
    <dgm:cxn modelId="{E65744BB-58AB-4A87-8134-126406956A86}" type="presParOf" srcId="{879D05F1-8B40-4A9B-BF89-D14481837F64}" destId="{101AA0E5-CC67-4CE3-B5B7-2BAF70A54303}" srcOrd="0" destOrd="0" presId="urn:microsoft.com/office/officeart/2008/layout/VerticalCurvedList"/>
    <dgm:cxn modelId="{806F1C29-B8E7-460E-A0C9-08B17F4570EA}" type="presParOf" srcId="{101AA0E5-CC67-4CE3-B5B7-2BAF70A54303}" destId="{7A1FA92B-52A6-42CD-A53B-28128BEEB207}" srcOrd="0" destOrd="0" presId="urn:microsoft.com/office/officeart/2008/layout/VerticalCurvedList"/>
    <dgm:cxn modelId="{DD36B7BF-5EEA-4DFB-9C1C-43B14632FB11}" type="presParOf" srcId="{7A1FA92B-52A6-42CD-A53B-28128BEEB207}" destId="{754A2A1C-0E25-4A4C-9750-788F4403CB42}" srcOrd="0" destOrd="0" presId="urn:microsoft.com/office/officeart/2008/layout/VerticalCurvedList"/>
    <dgm:cxn modelId="{F1E066F2-ED3C-4ACF-B115-4548DAF61D15}" type="presParOf" srcId="{7A1FA92B-52A6-42CD-A53B-28128BEEB207}" destId="{9844D205-D119-4537-8375-520949048E1B}" srcOrd="1" destOrd="0" presId="urn:microsoft.com/office/officeart/2008/layout/VerticalCurvedList"/>
    <dgm:cxn modelId="{525A6CEE-1299-4532-A7A1-C2E0A485F36B}" type="presParOf" srcId="{7A1FA92B-52A6-42CD-A53B-28128BEEB207}" destId="{19A68F9C-CB22-4201-A3A2-B8F8A6B38092}" srcOrd="2" destOrd="0" presId="urn:microsoft.com/office/officeart/2008/layout/VerticalCurvedList"/>
    <dgm:cxn modelId="{1474B5CF-EEF6-4E24-8A4F-BD07023D7C25}" type="presParOf" srcId="{7A1FA92B-52A6-42CD-A53B-28128BEEB207}" destId="{694BA044-589F-425A-AC3F-80363BBA6D8C}" srcOrd="3" destOrd="0" presId="urn:microsoft.com/office/officeart/2008/layout/VerticalCurvedList"/>
    <dgm:cxn modelId="{B0707895-903C-4239-BC6E-37C381630F1E}" type="presParOf" srcId="{101AA0E5-CC67-4CE3-B5B7-2BAF70A54303}" destId="{DEDD0FCE-DD89-4F77-B801-60862A160A66}" srcOrd="1" destOrd="0" presId="urn:microsoft.com/office/officeart/2008/layout/VerticalCurvedList"/>
    <dgm:cxn modelId="{48A58AB9-2EB5-4723-9FA4-AF1A88A23F94}" type="presParOf" srcId="{101AA0E5-CC67-4CE3-B5B7-2BAF70A54303}" destId="{0C2DC63B-014C-4377-98B3-A22C3379EE17}" srcOrd="2" destOrd="0" presId="urn:microsoft.com/office/officeart/2008/layout/VerticalCurvedList"/>
    <dgm:cxn modelId="{B5B106EA-8291-4682-8447-6ED6E4C95322}" type="presParOf" srcId="{0C2DC63B-014C-4377-98B3-A22C3379EE17}" destId="{1B3EE61A-8D6D-4512-8754-77D5FB3C70FF}" srcOrd="0" destOrd="0" presId="urn:microsoft.com/office/officeart/2008/layout/VerticalCurvedList"/>
    <dgm:cxn modelId="{17EF4060-6BE3-43D3-BD5C-7DB76FD1173B}" type="presParOf" srcId="{101AA0E5-CC67-4CE3-B5B7-2BAF70A54303}" destId="{7C99B10B-BBE4-478E-9624-1147577BBC43}" srcOrd="3" destOrd="0" presId="urn:microsoft.com/office/officeart/2008/layout/VerticalCurvedList"/>
    <dgm:cxn modelId="{76EDCF22-41D7-46B9-8A69-3F92A1AE1E65}" type="presParOf" srcId="{101AA0E5-CC67-4CE3-B5B7-2BAF70A54303}" destId="{C46B9F2D-0B3A-464E-AEC3-75CF356F6A91}" srcOrd="4" destOrd="0" presId="urn:microsoft.com/office/officeart/2008/layout/VerticalCurvedList"/>
    <dgm:cxn modelId="{EF24A357-7687-4F78-A5DB-A7787B9AB025}" type="presParOf" srcId="{C46B9F2D-0B3A-464E-AEC3-75CF356F6A91}" destId="{64CDFE2B-BA45-4F8F-A54A-A228B2DBBC75}" srcOrd="0" destOrd="0" presId="urn:microsoft.com/office/officeart/2008/layout/VerticalCurvedList"/>
    <dgm:cxn modelId="{BB3E5F86-B8A4-4645-B14D-5F6F23B35E99}" type="presParOf" srcId="{101AA0E5-CC67-4CE3-B5B7-2BAF70A54303}" destId="{552178FC-79D1-4D88-A818-53476307BD4E}" srcOrd="5" destOrd="0" presId="urn:microsoft.com/office/officeart/2008/layout/VerticalCurvedList"/>
    <dgm:cxn modelId="{6E8E23E3-9D0D-43BB-9F82-2D6C4D8D2F11}" type="presParOf" srcId="{101AA0E5-CC67-4CE3-B5B7-2BAF70A54303}" destId="{1AF2EA64-CECC-47FC-AD9A-89AEC69C61F9}" srcOrd="6" destOrd="0" presId="urn:microsoft.com/office/officeart/2008/layout/VerticalCurvedList"/>
    <dgm:cxn modelId="{AB75AD92-BFB6-40E5-BFF8-E251231E9163}" type="presParOf" srcId="{1AF2EA64-CECC-47FC-AD9A-89AEC69C61F9}" destId="{69C4C969-1F2B-47B5-B0D5-5D04474335CF}" srcOrd="0" destOrd="0" presId="urn:microsoft.com/office/officeart/2008/layout/VerticalCurvedList"/>
    <dgm:cxn modelId="{4A143195-CA26-438E-9892-4E206A915E9F}" type="presParOf" srcId="{101AA0E5-CC67-4CE3-B5B7-2BAF70A54303}" destId="{AE29EAF9-BAEF-450E-9558-CD8FA1A8670F}" srcOrd="7" destOrd="0" presId="urn:microsoft.com/office/officeart/2008/layout/VerticalCurvedList"/>
    <dgm:cxn modelId="{DE386E14-37BB-4891-9744-317BCDE1113C}" type="presParOf" srcId="{101AA0E5-CC67-4CE3-B5B7-2BAF70A54303}" destId="{D661FC52-936C-4FAB-8503-862E9A2445BE}" srcOrd="8" destOrd="0" presId="urn:microsoft.com/office/officeart/2008/layout/VerticalCurvedList"/>
    <dgm:cxn modelId="{E69BB255-D229-4F5A-AE46-DF8B8351748F}" type="presParOf" srcId="{D661FC52-936C-4FAB-8503-862E9A2445BE}" destId="{76B26E95-4F93-45E0-9483-78D31D1EB596}" srcOrd="0" destOrd="0" presId="urn:microsoft.com/office/officeart/2008/layout/VerticalCurvedList"/>
    <dgm:cxn modelId="{921AF6EA-9C91-4DAA-9B45-B6B4087DDF37}" type="presParOf" srcId="{101AA0E5-CC67-4CE3-B5B7-2BAF70A54303}" destId="{266D6821-77BD-4F8D-8457-BD37CEE2B2FA}" srcOrd="9" destOrd="0" presId="urn:microsoft.com/office/officeart/2008/layout/VerticalCurvedList"/>
    <dgm:cxn modelId="{7A986CB6-89C7-481E-9843-7D4B8D0285C9}" type="presParOf" srcId="{101AA0E5-CC67-4CE3-B5B7-2BAF70A54303}" destId="{0427029E-84DE-45C0-9BB9-9576BCA31A83}" srcOrd="10" destOrd="0" presId="urn:microsoft.com/office/officeart/2008/layout/VerticalCurvedList"/>
    <dgm:cxn modelId="{5AA9DB0C-8014-4BF8-B778-DE430BF59CA7}" type="presParOf" srcId="{0427029E-84DE-45C0-9BB9-9576BCA31A83}" destId="{D746101C-A08A-4C71-AA83-4D4A28FFE19E}" srcOrd="0" destOrd="0" presId="urn:microsoft.com/office/officeart/2008/layout/VerticalCurvedList"/>
    <dgm:cxn modelId="{0F871821-D230-4988-902F-5BAF68F719FA}" type="presParOf" srcId="{101AA0E5-CC67-4CE3-B5B7-2BAF70A54303}" destId="{7EB50BF2-D874-4629-BD38-D13632E9C661}" srcOrd="11" destOrd="0" presId="urn:microsoft.com/office/officeart/2008/layout/VerticalCurvedList"/>
    <dgm:cxn modelId="{44E88194-D863-45B4-A746-1DB48C5A8FF9}" type="presParOf" srcId="{101AA0E5-CC67-4CE3-B5B7-2BAF70A54303}" destId="{526D0334-163B-48E8-B0C3-BC312FEF7EA3}" srcOrd="12" destOrd="0" presId="urn:microsoft.com/office/officeart/2008/layout/VerticalCurvedList"/>
    <dgm:cxn modelId="{87B475C5-486A-45E1-A5F9-64AB9FB738F4}" type="presParOf" srcId="{526D0334-163B-48E8-B0C3-BC312FEF7EA3}" destId="{65029E20-2EDE-4F9F-80B1-FF11BBBE0E7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BA0BC6-03D8-4D64-921B-98B9D64F267A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A98AB99-04FA-4B47-B4C2-DF532E21709A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General and Final Provisions</a:t>
          </a:r>
          <a:endParaRPr lang="en-IE" dirty="0"/>
        </a:p>
      </dgm:t>
    </dgm:pt>
    <dgm:pt modelId="{625E320D-24D2-4DFB-BB8B-8D750934BCC9}" type="parTrans" cxnId="{0F185260-3C20-445D-8C54-43619972A86F}">
      <dgm:prSet/>
      <dgm:spPr/>
      <dgm:t>
        <a:bodyPr/>
        <a:lstStyle/>
        <a:p>
          <a:endParaRPr lang="en-IE"/>
        </a:p>
      </dgm:t>
    </dgm:pt>
    <dgm:pt modelId="{A5ECE4B2-A090-4DC2-B700-7767B3CCD96E}" type="sibTrans" cxnId="{0F185260-3C20-445D-8C54-43619972A86F}">
      <dgm:prSet/>
      <dgm:spPr/>
      <dgm:t>
        <a:bodyPr/>
        <a:lstStyle/>
        <a:p>
          <a:endParaRPr lang="en-IE"/>
        </a:p>
      </dgm:t>
    </dgm:pt>
    <dgm:pt modelId="{DF80CB6A-63F8-47F4-B4A4-66ECB35415DC}">
      <dgm:prSet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r>
            <a:rPr lang="en-IE" dirty="0" smtClean="0"/>
            <a:t>Interconnection Agreements</a:t>
          </a:r>
          <a:endParaRPr lang="en-IE" dirty="0"/>
        </a:p>
      </dgm:t>
    </dgm:pt>
    <dgm:pt modelId="{125B1E4F-F5AA-460C-B499-738C069B2AE9}" type="parTrans" cxnId="{0502BA68-9DF1-4C74-BE7C-9D736B32C8DE}">
      <dgm:prSet/>
      <dgm:spPr/>
      <dgm:t>
        <a:bodyPr/>
        <a:lstStyle/>
        <a:p>
          <a:endParaRPr lang="en-IE"/>
        </a:p>
      </dgm:t>
    </dgm:pt>
    <dgm:pt modelId="{A9B4C5E4-7155-4EBB-BFB6-0486E104378B}" type="sibTrans" cxnId="{0502BA68-9DF1-4C74-BE7C-9D736B32C8DE}">
      <dgm:prSet/>
      <dgm:spPr/>
      <dgm:t>
        <a:bodyPr/>
        <a:lstStyle/>
        <a:p>
          <a:endParaRPr lang="en-IE"/>
        </a:p>
      </dgm:t>
    </dgm:pt>
    <dgm:pt modelId="{DAAD3D9C-04DA-4B5E-877B-BEC84556B73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Units</a:t>
          </a:r>
          <a:endParaRPr lang="en-IE" dirty="0"/>
        </a:p>
      </dgm:t>
    </dgm:pt>
    <dgm:pt modelId="{78787F90-0498-4C21-BF03-11C13ED2BCE1}" type="parTrans" cxnId="{3BDA64FB-163C-41EF-8C85-F2B481B5C99A}">
      <dgm:prSet/>
      <dgm:spPr/>
      <dgm:t>
        <a:bodyPr/>
        <a:lstStyle/>
        <a:p>
          <a:endParaRPr lang="en-IE"/>
        </a:p>
      </dgm:t>
    </dgm:pt>
    <dgm:pt modelId="{EA7C402D-67EB-4177-8BBA-93668D96D2B6}" type="sibTrans" cxnId="{3BDA64FB-163C-41EF-8C85-F2B481B5C99A}">
      <dgm:prSet/>
      <dgm:spPr/>
      <dgm:t>
        <a:bodyPr/>
        <a:lstStyle/>
        <a:p>
          <a:endParaRPr lang="en-IE"/>
        </a:p>
      </dgm:t>
    </dgm:pt>
    <dgm:pt modelId="{12181284-C4C1-4F88-A83B-F93D6A2338C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Gas Quality and Odourisation</a:t>
          </a:r>
          <a:endParaRPr lang="en-IE" dirty="0"/>
        </a:p>
      </dgm:t>
    </dgm:pt>
    <dgm:pt modelId="{81B57B88-BFFF-46C8-892D-72AC142EB14C}" type="parTrans" cxnId="{BCC7F38D-98FD-4865-8EB0-6958DFADE02A}">
      <dgm:prSet/>
      <dgm:spPr/>
      <dgm:t>
        <a:bodyPr/>
        <a:lstStyle/>
        <a:p>
          <a:endParaRPr lang="en-IE"/>
        </a:p>
      </dgm:t>
    </dgm:pt>
    <dgm:pt modelId="{DF3E0DBE-152C-438A-BED6-FD6ED655C90C}" type="sibTrans" cxnId="{BCC7F38D-98FD-4865-8EB0-6958DFADE02A}">
      <dgm:prSet/>
      <dgm:spPr/>
      <dgm:t>
        <a:bodyPr/>
        <a:lstStyle/>
        <a:p>
          <a:endParaRPr lang="en-IE"/>
        </a:p>
      </dgm:t>
    </dgm:pt>
    <dgm:pt modelId="{B8E194D1-0547-4990-85AD-BFD910790DAA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Data Exchange</a:t>
          </a:r>
          <a:endParaRPr lang="en-IE" dirty="0"/>
        </a:p>
      </dgm:t>
    </dgm:pt>
    <dgm:pt modelId="{6B6C0683-B208-47D7-ADBF-4266DD4ACCCC}" type="parTrans" cxnId="{EBC6B1EA-0FA0-4E21-841E-734EF7740CAD}">
      <dgm:prSet/>
      <dgm:spPr/>
      <dgm:t>
        <a:bodyPr/>
        <a:lstStyle/>
        <a:p>
          <a:endParaRPr lang="en-GB"/>
        </a:p>
      </dgm:t>
    </dgm:pt>
    <dgm:pt modelId="{EB7E1025-A70D-466B-B7E0-E49B6003A5AB}" type="sibTrans" cxnId="{EBC6B1EA-0FA0-4E21-841E-734EF7740CAD}">
      <dgm:prSet/>
      <dgm:spPr/>
      <dgm:t>
        <a:bodyPr/>
        <a:lstStyle/>
        <a:p>
          <a:endParaRPr lang="en-GB"/>
        </a:p>
      </dgm:t>
    </dgm:pt>
    <dgm:pt modelId="{0DA5D809-F6B1-47E3-98A7-06449E9DA5E0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IE" dirty="0" smtClean="0"/>
            <a:t>Final Provisions</a:t>
          </a:r>
          <a:endParaRPr lang="en-IE" dirty="0"/>
        </a:p>
      </dgm:t>
    </dgm:pt>
    <dgm:pt modelId="{0D8861B0-1740-417B-9CA4-F150DB6C601E}" type="parTrans" cxnId="{CBD43745-F92D-4331-AF08-D44481F43684}">
      <dgm:prSet/>
      <dgm:spPr/>
      <dgm:t>
        <a:bodyPr/>
        <a:lstStyle/>
        <a:p>
          <a:endParaRPr lang="en-GB"/>
        </a:p>
      </dgm:t>
    </dgm:pt>
    <dgm:pt modelId="{87874E6A-BB98-4000-8D98-276E5D558BC0}" type="sibTrans" cxnId="{CBD43745-F92D-4331-AF08-D44481F43684}">
      <dgm:prSet/>
      <dgm:spPr/>
      <dgm:t>
        <a:bodyPr/>
        <a:lstStyle/>
        <a:p>
          <a:endParaRPr lang="en-GB"/>
        </a:p>
      </dgm:t>
    </dgm:pt>
    <dgm:pt modelId="{879D05F1-8B40-4A9B-BF89-D14481837F64}" type="pres">
      <dgm:prSet presAssocID="{22BA0BC6-03D8-4D64-921B-98B9D64F26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101AA0E5-CC67-4CE3-B5B7-2BAF70A54303}" type="pres">
      <dgm:prSet presAssocID="{22BA0BC6-03D8-4D64-921B-98B9D64F267A}" presName="Name1" presStyleCnt="0"/>
      <dgm:spPr/>
      <dgm:t>
        <a:bodyPr/>
        <a:lstStyle/>
        <a:p>
          <a:endParaRPr lang="en-GB"/>
        </a:p>
      </dgm:t>
    </dgm:pt>
    <dgm:pt modelId="{7A1FA92B-52A6-42CD-A53B-28128BEEB207}" type="pres">
      <dgm:prSet presAssocID="{22BA0BC6-03D8-4D64-921B-98B9D64F267A}" presName="cycle" presStyleCnt="0"/>
      <dgm:spPr/>
      <dgm:t>
        <a:bodyPr/>
        <a:lstStyle/>
        <a:p>
          <a:endParaRPr lang="en-GB"/>
        </a:p>
      </dgm:t>
    </dgm:pt>
    <dgm:pt modelId="{754A2A1C-0E25-4A4C-9750-788F4403CB42}" type="pres">
      <dgm:prSet presAssocID="{22BA0BC6-03D8-4D64-921B-98B9D64F267A}" presName="srcNode" presStyleLbl="node1" presStyleIdx="0" presStyleCnt="6"/>
      <dgm:spPr/>
      <dgm:t>
        <a:bodyPr/>
        <a:lstStyle/>
        <a:p>
          <a:endParaRPr lang="en-GB"/>
        </a:p>
      </dgm:t>
    </dgm:pt>
    <dgm:pt modelId="{9844D205-D119-4537-8375-520949048E1B}" type="pres">
      <dgm:prSet presAssocID="{22BA0BC6-03D8-4D64-921B-98B9D64F267A}" presName="conn" presStyleLbl="parChTrans1D2" presStyleIdx="0" presStyleCnt="1"/>
      <dgm:spPr/>
      <dgm:t>
        <a:bodyPr/>
        <a:lstStyle/>
        <a:p>
          <a:endParaRPr lang="en-IE"/>
        </a:p>
      </dgm:t>
    </dgm:pt>
    <dgm:pt modelId="{19A68F9C-CB22-4201-A3A2-B8F8A6B38092}" type="pres">
      <dgm:prSet presAssocID="{22BA0BC6-03D8-4D64-921B-98B9D64F267A}" presName="extraNode" presStyleLbl="node1" presStyleIdx="0" presStyleCnt="6"/>
      <dgm:spPr/>
      <dgm:t>
        <a:bodyPr/>
        <a:lstStyle/>
        <a:p>
          <a:endParaRPr lang="en-GB"/>
        </a:p>
      </dgm:t>
    </dgm:pt>
    <dgm:pt modelId="{694BA044-589F-425A-AC3F-80363BBA6D8C}" type="pres">
      <dgm:prSet presAssocID="{22BA0BC6-03D8-4D64-921B-98B9D64F267A}" presName="dstNode" presStyleLbl="node1" presStyleIdx="0" presStyleCnt="6"/>
      <dgm:spPr/>
      <dgm:t>
        <a:bodyPr/>
        <a:lstStyle/>
        <a:p>
          <a:endParaRPr lang="en-GB"/>
        </a:p>
      </dgm:t>
    </dgm:pt>
    <dgm:pt modelId="{DEDD0FCE-DD89-4F77-B801-60862A160A66}" type="pres">
      <dgm:prSet presAssocID="{5A98AB99-04FA-4B47-B4C2-DF532E21709A}" presName="text_1" presStyleLbl="node1" presStyleIdx="0" presStyleCnt="6" custLinFactNeighborX="-238" custLinFactNeighborY="-129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0C2DC63B-014C-4377-98B3-A22C3379EE17}" type="pres">
      <dgm:prSet presAssocID="{5A98AB99-04FA-4B47-B4C2-DF532E21709A}" presName="accent_1" presStyleCnt="0"/>
      <dgm:spPr/>
      <dgm:t>
        <a:bodyPr/>
        <a:lstStyle/>
        <a:p>
          <a:endParaRPr lang="en-GB"/>
        </a:p>
      </dgm:t>
    </dgm:pt>
    <dgm:pt modelId="{1B3EE61A-8D6D-4512-8754-77D5FB3C70FF}" type="pres">
      <dgm:prSet presAssocID="{5A98AB99-04FA-4B47-B4C2-DF532E21709A}" presName="accentRepeatNode" presStyleLbl="solidFgAcc1" presStyleIdx="0" presStyleCnt="6"/>
      <dgm:spPr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</dgm:spPr>
      <dgm:t>
        <a:bodyPr/>
        <a:lstStyle/>
        <a:p>
          <a:endParaRPr lang="en-GB"/>
        </a:p>
      </dgm:t>
    </dgm:pt>
    <dgm:pt modelId="{7C99B10B-BBE4-478E-9624-1147577BBC43}" type="pres">
      <dgm:prSet presAssocID="{DF80CB6A-63F8-47F4-B4A4-66ECB35415D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46B9F2D-0B3A-464E-AEC3-75CF356F6A91}" type="pres">
      <dgm:prSet presAssocID="{DF80CB6A-63F8-47F4-B4A4-66ECB35415DC}" presName="accent_2" presStyleCnt="0"/>
      <dgm:spPr/>
      <dgm:t>
        <a:bodyPr/>
        <a:lstStyle/>
        <a:p>
          <a:endParaRPr lang="en-GB"/>
        </a:p>
      </dgm:t>
    </dgm:pt>
    <dgm:pt modelId="{64CDFE2B-BA45-4F8F-A54A-A228B2DBBC75}" type="pres">
      <dgm:prSet presAssocID="{DF80CB6A-63F8-47F4-B4A4-66ECB35415DC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 t="-20000" b="-20000"/>
          </a:stretch>
        </a:blipFill>
      </dgm:spPr>
      <dgm:t>
        <a:bodyPr/>
        <a:lstStyle/>
        <a:p>
          <a:endParaRPr lang="en-IE"/>
        </a:p>
      </dgm:t>
    </dgm:pt>
    <dgm:pt modelId="{552178FC-79D1-4D88-A818-53476307BD4E}" type="pres">
      <dgm:prSet presAssocID="{DAAD3D9C-04DA-4B5E-877B-BEC84556B7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AF2EA64-CECC-47FC-AD9A-89AEC69C61F9}" type="pres">
      <dgm:prSet presAssocID="{DAAD3D9C-04DA-4B5E-877B-BEC84556B735}" presName="accent_3" presStyleCnt="0"/>
      <dgm:spPr/>
      <dgm:t>
        <a:bodyPr/>
        <a:lstStyle/>
        <a:p>
          <a:endParaRPr lang="en-GB"/>
        </a:p>
      </dgm:t>
    </dgm:pt>
    <dgm:pt modelId="{69C4C969-1F2B-47B5-B0D5-5D04474335CF}" type="pres">
      <dgm:prSet presAssocID="{DAAD3D9C-04DA-4B5E-877B-BEC84556B735}" presName="accentRepeatNode" presStyleLbl="solidFgAcc1" presStyleIdx="2" presStyleCnt="6"/>
      <dgm:spPr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AE29EAF9-BAEF-450E-9558-CD8FA1A8670F}" type="pres">
      <dgm:prSet presAssocID="{12181284-C4C1-4F88-A83B-F93D6A2338C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661FC52-936C-4FAB-8503-862E9A2445BE}" type="pres">
      <dgm:prSet presAssocID="{12181284-C4C1-4F88-A83B-F93D6A2338C5}" presName="accent_4" presStyleCnt="0"/>
      <dgm:spPr/>
      <dgm:t>
        <a:bodyPr/>
        <a:lstStyle/>
        <a:p>
          <a:endParaRPr lang="en-GB"/>
        </a:p>
      </dgm:t>
    </dgm:pt>
    <dgm:pt modelId="{76B26E95-4F93-45E0-9483-78D31D1EB596}" type="pres">
      <dgm:prSet presAssocID="{12181284-C4C1-4F88-A83B-F93D6A2338C5}" presName="accentRepeatNode" presStyleLbl="solidFgAcc1" presStyleIdx="3" presStyleCnt="6"/>
      <dgm:spPr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266D6821-77BD-4F8D-8457-BD37CEE2B2FA}" type="pres">
      <dgm:prSet presAssocID="{B8E194D1-0547-4990-85AD-BFD910790DA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27029E-84DE-45C0-9BB9-9576BCA31A83}" type="pres">
      <dgm:prSet presAssocID="{B8E194D1-0547-4990-85AD-BFD910790DAA}" presName="accent_5" presStyleCnt="0"/>
      <dgm:spPr/>
    </dgm:pt>
    <dgm:pt modelId="{D746101C-A08A-4C71-AA83-4D4A28FFE19E}" type="pres">
      <dgm:prSet presAssocID="{B8E194D1-0547-4990-85AD-BFD910790DAA}" presName="accentRepeatNode" presStyleLbl="solidFgAcc1" presStyleIdx="4" presStyleCnt="6"/>
      <dgm:spPr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</dgm:spPr>
      <dgm:t>
        <a:bodyPr/>
        <a:lstStyle/>
        <a:p>
          <a:endParaRPr lang="en-GB"/>
        </a:p>
      </dgm:t>
    </dgm:pt>
    <dgm:pt modelId="{0AAAF03A-859E-4032-B17B-C385491C2B58}" type="pres">
      <dgm:prSet presAssocID="{0DA5D809-F6B1-47E3-98A7-06449E9DA5E0}" presName="text_6" presStyleLbl="node1" presStyleIdx="5" presStyleCnt="6" custScaleX="91787" custLinFactNeighborX="-132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91B2C6F-188D-4A96-BCD5-D940F58C64EE}" type="pres">
      <dgm:prSet presAssocID="{0DA5D809-F6B1-47E3-98A7-06449E9DA5E0}" presName="accent_6" presStyleCnt="0"/>
      <dgm:spPr/>
    </dgm:pt>
    <dgm:pt modelId="{152837B4-326D-43ED-8255-7C7D662B9787}" type="pres">
      <dgm:prSet presAssocID="{0DA5D809-F6B1-47E3-98A7-06449E9DA5E0}" presName="accentRepeatNode" presStyleLbl="solidFgAcc1" presStyleIdx="5" presStyleCnt="6"/>
      <dgm:spPr/>
      <dgm:t>
        <a:bodyPr/>
        <a:lstStyle/>
        <a:p>
          <a:endParaRPr lang="en-GB"/>
        </a:p>
      </dgm:t>
    </dgm:pt>
  </dgm:ptLst>
  <dgm:cxnLst>
    <dgm:cxn modelId="{128BAE26-73C9-4820-8AC7-5E52C2407E83}" type="presOf" srcId="{DAAD3D9C-04DA-4B5E-877B-BEC84556B735}" destId="{552178FC-79D1-4D88-A818-53476307BD4E}" srcOrd="0" destOrd="0" presId="urn:microsoft.com/office/officeart/2008/layout/VerticalCurvedList"/>
    <dgm:cxn modelId="{CE4E1FC5-203D-454F-9848-7FD3FA41C0C0}" type="presOf" srcId="{A5ECE4B2-A090-4DC2-B700-7767B3CCD96E}" destId="{9844D205-D119-4537-8375-520949048E1B}" srcOrd="0" destOrd="0" presId="urn:microsoft.com/office/officeart/2008/layout/VerticalCurvedList"/>
    <dgm:cxn modelId="{0F185260-3C20-445D-8C54-43619972A86F}" srcId="{22BA0BC6-03D8-4D64-921B-98B9D64F267A}" destId="{5A98AB99-04FA-4B47-B4C2-DF532E21709A}" srcOrd="0" destOrd="0" parTransId="{625E320D-24D2-4DFB-BB8B-8D750934BCC9}" sibTransId="{A5ECE4B2-A090-4DC2-B700-7767B3CCD96E}"/>
    <dgm:cxn modelId="{3BDA64FB-163C-41EF-8C85-F2B481B5C99A}" srcId="{22BA0BC6-03D8-4D64-921B-98B9D64F267A}" destId="{DAAD3D9C-04DA-4B5E-877B-BEC84556B735}" srcOrd="2" destOrd="0" parTransId="{78787F90-0498-4C21-BF03-11C13ED2BCE1}" sibTransId="{EA7C402D-67EB-4177-8BBA-93668D96D2B6}"/>
    <dgm:cxn modelId="{03CE136E-7AD8-45F7-927B-87710C45A512}" type="presOf" srcId="{0DA5D809-F6B1-47E3-98A7-06449E9DA5E0}" destId="{0AAAF03A-859E-4032-B17B-C385491C2B58}" srcOrd="0" destOrd="0" presId="urn:microsoft.com/office/officeart/2008/layout/VerticalCurvedList"/>
    <dgm:cxn modelId="{7C5B2E97-AE3C-443F-9219-41B45A0A9F06}" type="presOf" srcId="{B8E194D1-0547-4990-85AD-BFD910790DAA}" destId="{266D6821-77BD-4F8D-8457-BD37CEE2B2FA}" srcOrd="0" destOrd="0" presId="urn:microsoft.com/office/officeart/2008/layout/VerticalCurvedList"/>
    <dgm:cxn modelId="{EBC6B1EA-0FA0-4E21-841E-734EF7740CAD}" srcId="{22BA0BC6-03D8-4D64-921B-98B9D64F267A}" destId="{B8E194D1-0547-4990-85AD-BFD910790DAA}" srcOrd="4" destOrd="0" parTransId="{6B6C0683-B208-47D7-ADBF-4266DD4ACCCC}" sibTransId="{EB7E1025-A70D-466B-B7E0-E49B6003A5AB}"/>
    <dgm:cxn modelId="{2F1A7575-5CA4-4F2D-8423-96AD2C63C8A4}" type="presOf" srcId="{DF80CB6A-63F8-47F4-B4A4-66ECB35415DC}" destId="{7C99B10B-BBE4-478E-9624-1147577BBC43}" srcOrd="0" destOrd="0" presId="urn:microsoft.com/office/officeart/2008/layout/VerticalCurvedList"/>
    <dgm:cxn modelId="{BCC7F38D-98FD-4865-8EB0-6958DFADE02A}" srcId="{22BA0BC6-03D8-4D64-921B-98B9D64F267A}" destId="{12181284-C4C1-4F88-A83B-F93D6A2338C5}" srcOrd="3" destOrd="0" parTransId="{81B57B88-BFFF-46C8-892D-72AC142EB14C}" sibTransId="{DF3E0DBE-152C-438A-BED6-FD6ED655C90C}"/>
    <dgm:cxn modelId="{2796C0EB-8FAB-4C1B-A4A6-7BBDEAA86F50}" type="presOf" srcId="{22BA0BC6-03D8-4D64-921B-98B9D64F267A}" destId="{879D05F1-8B40-4A9B-BF89-D14481837F64}" srcOrd="0" destOrd="0" presId="urn:microsoft.com/office/officeart/2008/layout/VerticalCurvedList"/>
    <dgm:cxn modelId="{0502BA68-9DF1-4C74-BE7C-9D736B32C8DE}" srcId="{22BA0BC6-03D8-4D64-921B-98B9D64F267A}" destId="{DF80CB6A-63F8-47F4-B4A4-66ECB35415DC}" srcOrd="1" destOrd="0" parTransId="{125B1E4F-F5AA-460C-B499-738C069B2AE9}" sibTransId="{A9B4C5E4-7155-4EBB-BFB6-0486E104378B}"/>
    <dgm:cxn modelId="{CBD43745-F92D-4331-AF08-D44481F43684}" srcId="{22BA0BC6-03D8-4D64-921B-98B9D64F267A}" destId="{0DA5D809-F6B1-47E3-98A7-06449E9DA5E0}" srcOrd="5" destOrd="0" parTransId="{0D8861B0-1740-417B-9CA4-F150DB6C601E}" sibTransId="{87874E6A-BB98-4000-8D98-276E5D558BC0}"/>
    <dgm:cxn modelId="{8F4B0EB9-9412-4ABD-AC59-790E325B1C4B}" type="presOf" srcId="{12181284-C4C1-4F88-A83B-F93D6A2338C5}" destId="{AE29EAF9-BAEF-450E-9558-CD8FA1A8670F}" srcOrd="0" destOrd="0" presId="urn:microsoft.com/office/officeart/2008/layout/VerticalCurvedList"/>
    <dgm:cxn modelId="{F510E6B8-F23E-4F77-B7F4-E084CBDC03D6}" type="presOf" srcId="{5A98AB99-04FA-4B47-B4C2-DF532E21709A}" destId="{DEDD0FCE-DD89-4F77-B801-60862A160A66}" srcOrd="0" destOrd="0" presId="urn:microsoft.com/office/officeart/2008/layout/VerticalCurvedList"/>
    <dgm:cxn modelId="{46256966-3EDF-45A0-B90E-1CD09F9BAD8B}" type="presParOf" srcId="{879D05F1-8B40-4A9B-BF89-D14481837F64}" destId="{101AA0E5-CC67-4CE3-B5B7-2BAF70A54303}" srcOrd="0" destOrd="0" presId="urn:microsoft.com/office/officeart/2008/layout/VerticalCurvedList"/>
    <dgm:cxn modelId="{265B6D2D-6490-4A3A-AB25-B2A564FB60A8}" type="presParOf" srcId="{101AA0E5-CC67-4CE3-B5B7-2BAF70A54303}" destId="{7A1FA92B-52A6-42CD-A53B-28128BEEB207}" srcOrd="0" destOrd="0" presId="urn:microsoft.com/office/officeart/2008/layout/VerticalCurvedList"/>
    <dgm:cxn modelId="{30BA07C5-BFF9-41FD-9C62-95552B60B4C5}" type="presParOf" srcId="{7A1FA92B-52A6-42CD-A53B-28128BEEB207}" destId="{754A2A1C-0E25-4A4C-9750-788F4403CB42}" srcOrd="0" destOrd="0" presId="urn:microsoft.com/office/officeart/2008/layout/VerticalCurvedList"/>
    <dgm:cxn modelId="{B71A0534-B926-464A-BC4C-2E651B142744}" type="presParOf" srcId="{7A1FA92B-52A6-42CD-A53B-28128BEEB207}" destId="{9844D205-D119-4537-8375-520949048E1B}" srcOrd="1" destOrd="0" presId="urn:microsoft.com/office/officeart/2008/layout/VerticalCurvedList"/>
    <dgm:cxn modelId="{F70B4800-470E-4F1F-B1DD-F4F7638B5058}" type="presParOf" srcId="{7A1FA92B-52A6-42CD-A53B-28128BEEB207}" destId="{19A68F9C-CB22-4201-A3A2-B8F8A6B38092}" srcOrd="2" destOrd="0" presId="urn:microsoft.com/office/officeart/2008/layout/VerticalCurvedList"/>
    <dgm:cxn modelId="{DBC89C25-843D-4F77-9F20-47DCCD435957}" type="presParOf" srcId="{7A1FA92B-52A6-42CD-A53B-28128BEEB207}" destId="{694BA044-589F-425A-AC3F-80363BBA6D8C}" srcOrd="3" destOrd="0" presId="urn:microsoft.com/office/officeart/2008/layout/VerticalCurvedList"/>
    <dgm:cxn modelId="{078E2924-0CD2-498B-B35F-A442F6B0DCF1}" type="presParOf" srcId="{101AA0E5-CC67-4CE3-B5B7-2BAF70A54303}" destId="{DEDD0FCE-DD89-4F77-B801-60862A160A66}" srcOrd="1" destOrd="0" presId="urn:microsoft.com/office/officeart/2008/layout/VerticalCurvedList"/>
    <dgm:cxn modelId="{F72C2D31-F9C0-4222-87D5-DAC8839D7A9D}" type="presParOf" srcId="{101AA0E5-CC67-4CE3-B5B7-2BAF70A54303}" destId="{0C2DC63B-014C-4377-98B3-A22C3379EE17}" srcOrd="2" destOrd="0" presId="urn:microsoft.com/office/officeart/2008/layout/VerticalCurvedList"/>
    <dgm:cxn modelId="{A584FAD1-9189-469D-8C10-2DB037AE8EDA}" type="presParOf" srcId="{0C2DC63B-014C-4377-98B3-A22C3379EE17}" destId="{1B3EE61A-8D6D-4512-8754-77D5FB3C70FF}" srcOrd="0" destOrd="0" presId="urn:microsoft.com/office/officeart/2008/layout/VerticalCurvedList"/>
    <dgm:cxn modelId="{9E708FF2-72EC-4C42-9E98-14A2F6D2D3D4}" type="presParOf" srcId="{101AA0E5-CC67-4CE3-B5B7-2BAF70A54303}" destId="{7C99B10B-BBE4-478E-9624-1147577BBC43}" srcOrd="3" destOrd="0" presId="urn:microsoft.com/office/officeart/2008/layout/VerticalCurvedList"/>
    <dgm:cxn modelId="{E14B5855-1792-47B8-84B3-9A994B362B5B}" type="presParOf" srcId="{101AA0E5-CC67-4CE3-B5B7-2BAF70A54303}" destId="{C46B9F2D-0B3A-464E-AEC3-75CF356F6A91}" srcOrd="4" destOrd="0" presId="urn:microsoft.com/office/officeart/2008/layout/VerticalCurvedList"/>
    <dgm:cxn modelId="{82ADE7C8-3848-44F9-A318-AA3457A4C5F1}" type="presParOf" srcId="{C46B9F2D-0B3A-464E-AEC3-75CF356F6A91}" destId="{64CDFE2B-BA45-4F8F-A54A-A228B2DBBC75}" srcOrd="0" destOrd="0" presId="urn:microsoft.com/office/officeart/2008/layout/VerticalCurvedList"/>
    <dgm:cxn modelId="{B506CE2D-D406-4C94-901A-0E1885A45037}" type="presParOf" srcId="{101AA0E5-CC67-4CE3-B5B7-2BAF70A54303}" destId="{552178FC-79D1-4D88-A818-53476307BD4E}" srcOrd="5" destOrd="0" presId="urn:microsoft.com/office/officeart/2008/layout/VerticalCurvedList"/>
    <dgm:cxn modelId="{0F592B4E-F9A7-4CEB-8AEB-33A127E0FF38}" type="presParOf" srcId="{101AA0E5-CC67-4CE3-B5B7-2BAF70A54303}" destId="{1AF2EA64-CECC-47FC-AD9A-89AEC69C61F9}" srcOrd="6" destOrd="0" presId="urn:microsoft.com/office/officeart/2008/layout/VerticalCurvedList"/>
    <dgm:cxn modelId="{8F6F66B4-1F5A-4F2A-B103-3742239AFAF0}" type="presParOf" srcId="{1AF2EA64-CECC-47FC-AD9A-89AEC69C61F9}" destId="{69C4C969-1F2B-47B5-B0D5-5D04474335CF}" srcOrd="0" destOrd="0" presId="urn:microsoft.com/office/officeart/2008/layout/VerticalCurvedList"/>
    <dgm:cxn modelId="{0B00A49A-430F-43E9-AADC-64E46FF4B403}" type="presParOf" srcId="{101AA0E5-CC67-4CE3-B5B7-2BAF70A54303}" destId="{AE29EAF9-BAEF-450E-9558-CD8FA1A8670F}" srcOrd="7" destOrd="0" presId="urn:microsoft.com/office/officeart/2008/layout/VerticalCurvedList"/>
    <dgm:cxn modelId="{3DAFFF24-00EF-4C1B-AA70-7E9662944EB1}" type="presParOf" srcId="{101AA0E5-CC67-4CE3-B5B7-2BAF70A54303}" destId="{D661FC52-936C-4FAB-8503-862E9A2445BE}" srcOrd="8" destOrd="0" presId="urn:microsoft.com/office/officeart/2008/layout/VerticalCurvedList"/>
    <dgm:cxn modelId="{90EE459E-0112-473E-9DE8-6C1288860795}" type="presParOf" srcId="{D661FC52-936C-4FAB-8503-862E9A2445BE}" destId="{76B26E95-4F93-45E0-9483-78D31D1EB596}" srcOrd="0" destOrd="0" presId="urn:microsoft.com/office/officeart/2008/layout/VerticalCurvedList"/>
    <dgm:cxn modelId="{81E36881-FC76-477D-B7B2-B23E217CB334}" type="presParOf" srcId="{101AA0E5-CC67-4CE3-B5B7-2BAF70A54303}" destId="{266D6821-77BD-4F8D-8457-BD37CEE2B2FA}" srcOrd="9" destOrd="0" presId="urn:microsoft.com/office/officeart/2008/layout/VerticalCurvedList"/>
    <dgm:cxn modelId="{AEFE0AF6-EAE9-40F4-9E4E-1D2AED869E11}" type="presParOf" srcId="{101AA0E5-CC67-4CE3-B5B7-2BAF70A54303}" destId="{0427029E-84DE-45C0-9BB9-9576BCA31A83}" srcOrd="10" destOrd="0" presId="urn:microsoft.com/office/officeart/2008/layout/VerticalCurvedList"/>
    <dgm:cxn modelId="{0293A518-967B-4F05-B5D5-D54ED9BBEE2E}" type="presParOf" srcId="{0427029E-84DE-45C0-9BB9-9576BCA31A83}" destId="{D746101C-A08A-4C71-AA83-4D4A28FFE19E}" srcOrd="0" destOrd="0" presId="urn:microsoft.com/office/officeart/2008/layout/VerticalCurvedList"/>
    <dgm:cxn modelId="{E0C30584-8567-469D-9B02-4F9F47F2F463}" type="presParOf" srcId="{101AA0E5-CC67-4CE3-B5B7-2BAF70A54303}" destId="{0AAAF03A-859E-4032-B17B-C385491C2B58}" srcOrd="11" destOrd="0" presId="urn:microsoft.com/office/officeart/2008/layout/VerticalCurvedList"/>
    <dgm:cxn modelId="{94E021A1-0EF4-440B-B210-3B41F4E9B23C}" type="presParOf" srcId="{101AA0E5-CC67-4CE3-B5B7-2BAF70A54303}" destId="{091B2C6F-188D-4A96-BCD5-D940F58C64EE}" srcOrd="12" destOrd="0" presId="urn:microsoft.com/office/officeart/2008/layout/VerticalCurvedList"/>
    <dgm:cxn modelId="{3C2AEA85-D0C9-4FF5-A9F2-E48CC50D4C58}" type="presParOf" srcId="{091B2C6F-188D-4A96-BCD5-D940F58C64EE}" destId="{152837B4-326D-43ED-8255-7C7D662B978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EF3F0C-D2C1-43AA-9859-9837F4717B42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5863C4B-EC16-4F3D-B54C-E3D4B34DF523}">
      <dgm:prSet phldrT="[Text]"/>
      <dgm:spPr/>
      <dgm:t>
        <a:bodyPr/>
        <a:lstStyle/>
        <a:p>
          <a:r>
            <a:rPr lang="en-GB" noProof="0" dirty="0" smtClean="0"/>
            <a:t>Flow</a:t>
          </a:r>
          <a:r>
            <a:rPr lang="es-ES" dirty="0" smtClean="0"/>
            <a:t> control</a:t>
          </a:r>
          <a:endParaRPr lang="en-GB" dirty="0"/>
        </a:p>
      </dgm:t>
    </dgm:pt>
    <dgm:pt modelId="{E53EEB0D-AA4A-457B-8819-FD716FB4E716}" type="parTrans" cxnId="{3044070C-D490-487C-950E-ACE8C25EC2CA}">
      <dgm:prSet/>
      <dgm:spPr/>
      <dgm:t>
        <a:bodyPr/>
        <a:lstStyle/>
        <a:p>
          <a:endParaRPr lang="en-GB"/>
        </a:p>
      </dgm:t>
    </dgm:pt>
    <dgm:pt modelId="{312BC2C2-C3C2-4F9A-9F26-32755ED786A6}" type="sibTrans" cxnId="{3044070C-D490-487C-950E-ACE8C25EC2CA}">
      <dgm:prSet/>
      <dgm:spPr/>
      <dgm:t>
        <a:bodyPr/>
        <a:lstStyle/>
        <a:p>
          <a:endParaRPr lang="en-GB"/>
        </a:p>
      </dgm:t>
    </dgm:pt>
    <dgm:pt modelId="{74D6426D-0D93-4C63-BFCF-8FFC99A9867E}">
      <dgm:prSet phldrT="[Text]"/>
      <dgm:spPr/>
      <dgm:t>
        <a:bodyPr/>
        <a:lstStyle/>
        <a:p>
          <a:r>
            <a:rPr lang="en-GB" noProof="0" dirty="0" smtClean="0"/>
            <a:t>Measurement</a:t>
          </a:r>
          <a:endParaRPr lang="en-GB" noProof="0" dirty="0"/>
        </a:p>
      </dgm:t>
    </dgm:pt>
    <dgm:pt modelId="{439982B1-3524-4031-8CA1-6E692BEB5993}" type="parTrans" cxnId="{B7136E01-933D-4C00-89F2-A13EE3238564}">
      <dgm:prSet/>
      <dgm:spPr/>
      <dgm:t>
        <a:bodyPr/>
        <a:lstStyle/>
        <a:p>
          <a:endParaRPr lang="en-GB"/>
        </a:p>
      </dgm:t>
    </dgm:pt>
    <dgm:pt modelId="{7FCA81D2-FA9F-4F6C-8333-F1CC75D6FCC6}" type="sibTrans" cxnId="{B7136E01-933D-4C00-89F2-A13EE3238564}">
      <dgm:prSet/>
      <dgm:spPr/>
      <dgm:t>
        <a:bodyPr/>
        <a:lstStyle/>
        <a:p>
          <a:endParaRPr lang="en-GB"/>
        </a:p>
      </dgm:t>
    </dgm:pt>
    <dgm:pt modelId="{FA37129C-908A-48A9-9BD7-A7035018FF43}">
      <dgm:prSet phldrT="[Text]"/>
      <dgm:spPr/>
      <dgm:t>
        <a:bodyPr/>
        <a:lstStyle/>
        <a:p>
          <a:r>
            <a:rPr lang="en-GB" noProof="0" dirty="0" smtClean="0"/>
            <a:t>Matching</a:t>
          </a:r>
          <a:endParaRPr lang="en-GB" noProof="0" dirty="0"/>
        </a:p>
      </dgm:t>
    </dgm:pt>
    <dgm:pt modelId="{2850AD32-E0FC-43CC-8B15-EEB6381C63FA}" type="parTrans" cxnId="{6371E1F2-B04C-4F02-8B19-02EB629ED78D}">
      <dgm:prSet/>
      <dgm:spPr/>
      <dgm:t>
        <a:bodyPr/>
        <a:lstStyle/>
        <a:p>
          <a:endParaRPr lang="en-GB"/>
        </a:p>
      </dgm:t>
    </dgm:pt>
    <dgm:pt modelId="{F65465E7-5E21-4675-B3CF-6C120A0C5E41}" type="sibTrans" cxnId="{6371E1F2-B04C-4F02-8B19-02EB629ED78D}">
      <dgm:prSet/>
      <dgm:spPr/>
      <dgm:t>
        <a:bodyPr/>
        <a:lstStyle/>
        <a:p>
          <a:endParaRPr lang="en-GB"/>
        </a:p>
      </dgm:t>
    </dgm:pt>
    <dgm:pt modelId="{7C429E86-1161-40A5-9EEE-9709997C1B76}">
      <dgm:prSet phldrT="[Text]"/>
      <dgm:spPr/>
      <dgm:t>
        <a:bodyPr/>
        <a:lstStyle/>
        <a:p>
          <a:r>
            <a:rPr lang="en-GB" noProof="0" dirty="0" smtClean="0"/>
            <a:t>Allocation</a:t>
          </a:r>
          <a:endParaRPr lang="en-GB" noProof="0" dirty="0"/>
        </a:p>
      </dgm:t>
    </dgm:pt>
    <dgm:pt modelId="{C3D15328-110F-48DD-A6A9-14903D3B3259}" type="parTrans" cxnId="{4060416C-DC50-40CD-83CD-BA8DECBF8D74}">
      <dgm:prSet/>
      <dgm:spPr/>
      <dgm:t>
        <a:bodyPr/>
        <a:lstStyle/>
        <a:p>
          <a:endParaRPr lang="en-GB"/>
        </a:p>
      </dgm:t>
    </dgm:pt>
    <dgm:pt modelId="{F51C8EA5-9869-4252-9155-0A2DDA5763B5}" type="sibTrans" cxnId="{4060416C-DC50-40CD-83CD-BA8DECBF8D74}">
      <dgm:prSet/>
      <dgm:spPr/>
      <dgm:t>
        <a:bodyPr/>
        <a:lstStyle/>
        <a:p>
          <a:endParaRPr lang="en-GB"/>
        </a:p>
      </dgm:t>
    </dgm:pt>
    <dgm:pt modelId="{133B7D46-E9E1-486A-ACEC-787F0B4D7CE2}">
      <dgm:prSet phldrT="[Text]"/>
      <dgm:spPr/>
      <dgm:t>
        <a:bodyPr/>
        <a:lstStyle/>
        <a:p>
          <a:r>
            <a:rPr lang="en-GB" noProof="0" dirty="0" smtClean="0"/>
            <a:t>Communication</a:t>
          </a:r>
          <a:r>
            <a:rPr lang="es-ES" dirty="0" smtClean="0"/>
            <a:t> of exceptional events</a:t>
          </a:r>
          <a:endParaRPr lang="en-GB" dirty="0"/>
        </a:p>
      </dgm:t>
    </dgm:pt>
    <dgm:pt modelId="{B3DCCE00-535D-4E85-9453-D2D8E4D30F8F}" type="parTrans" cxnId="{0434AA8D-B288-42DB-9D9F-9C04D8CB58E3}">
      <dgm:prSet/>
      <dgm:spPr/>
      <dgm:t>
        <a:bodyPr/>
        <a:lstStyle/>
        <a:p>
          <a:endParaRPr lang="en-GB"/>
        </a:p>
      </dgm:t>
    </dgm:pt>
    <dgm:pt modelId="{0A96B212-C1DA-46D9-9624-D575BE445233}" type="sibTrans" cxnId="{0434AA8D-B288-42DB-9D9F-9C04D8CB58E3}">
      <dgm:prSet/>
      <dgm:spPr/>
      <dgm:t>
        <a:bodyPr/>
        <a:lstStyle/>
        <a:p>
          <a:endParaRPr lang="en-GB"/>
        </a:p>
      </dgm:t>
    </dgm:pt>
    <dgm:pt modelId="{43B4B792-DCE3-40AF-AC10-6B42936C6A0C}">
      <dgm:prSet/>
      <dgm:spPr/>
      <dgm:t>
        <a:bodyPr/>
        <a:lstStyle/>
        <a:p>
          <a:r>
            <a:rPr lang="es-ES" dirty="0" smtClean="0"/>
            <a:t>Dispute settlement</a:t>
          </a:r>
          <a:endParaRPr lang="en-GB" dirty="0"/>
        </a:p>
      </dgm:t>
    </dgm:pt>
    <dgm:pt modelId="{AF79284E-6C1D-4AB6-AF60-2AFD75D17FC0}" type="parTrans" cxnId="{FBEF5727-E6B5-436A-A1E1-BADB671F51A1}">
      <dgm:prSet/>
      <dgm:spPr/>
      <dgm:t>
        <a:bodyPr/>
        <a:lstStyle/>
        <a:p>
          <a:endParaRPr lang="en-GB"/>
        </a:p>
      </dgm:t>
    </dgm:pt>
    <dgm:pt modelId="{25306F01-12BE-4D58-B8DA-7B572759B897}" type="sibTrans" cxnId="{FBEF5727-E6B5-436A-A1E1-BADB671F51A1}">
      <dgm:prSet/>
      <dgm:spPr/>
      <dgm:t>
        <a:bodyPr/>
        <a:lstStyle/>
        <a:p>
          <a:endParaRPr lang="en-GB"/>
        </a:p>
      </dgm:t>
    </dgm:pt>
    <dgm:pt modelId="{C76DDBB3-29B5-4DC6-82EA-BB9B0F16EC0C}">
      <dgm:prSet/>
      <dgm:spPr/>
      <dgm:t>
        <a:bodyPr/>
        <a:lstStyle/>
        <a:p>
          <a:r>
            <a:rPr lang="es-ES" dirty="0" err="1" smtClean="0"/>
            <a:t>Amendment</a:t>
          </a:r>
          <a:endParaRPr lang="en-GB" dirty="0"/>
        </a:p>
      </dgm:t>
    </dgm:pt>
    <dgm:pt modelId="{C8AB6BF9-CACD-4A70-B2EF-D774345E64A3}" type="parTrans" cxnId="{343BD7E4-FD85-4C69-ADBD-B663C0F7B86A}">
      <dgm:prSet/>
      <dgm:spPr/>
      <dgm:t>
        <a:bodyPr/>
        <a:lstStyle/>
        <a:p>
          <a:endParaRPr lang="en-GB"/>
        </a:p>
      </dgm:t>
    </dgm:pt>
    <dgm:pt modelId="{8EEB100B-C3D0-4D65-8D6D-1EE7DC4C0F4C}" type="sibTrans" cxnId="{343BD7E4-FD85-4C69-ADBD-B663C0F7B86A}">
      <dgm:prSet/>
      <dgm:spPr/>
      <dgm:t>
        <a:bodyPr/>
        <a:lstStyle/>
        <a:p>
          <a:endParaRPr lang="en-GB"/>
        </a:p>
      </dgm:t>
    </dgm:pt>
    <dgm:pt modelId="{1C3217CB-8B0F-4CC0-BA32-928BABF9FE43}" type="pres">
      <dgm:prSet presAssocID="{C6EF3F0C-D2C1-43AA-9859-9837F4717B4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472EC3C-C28A-4834-BF24-904976C6BFCD}" type="pres">
      <dgm:prSet presAssocID="{55863C4B-EC16-4F3D-B54C-E3D4B34DF523}" presName="composite" presStyleCnt="0"/>
      <dgm:spPr/>
    </dgm:pt>
    <dgm:pt modelId="{6197D532-327D-4E64-8733-E04102DF6749}" type="pres">
      <dgm:prSet presAssocID="{55863C4B-EC16-4F3D-B54C-E3D4B34DF523}" presName="imgShp" presStyleLbl="fgImgPlace1" presStyleIdx="0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2F2FB8FD-EBE7-440A-862D-5A92BB362C29}" type="pres">
      <dgm:prSet presAssocID="{55863C4B-EC16-4F3D-B54C-E3D4B34DF523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41E7357-CE73-4D56-9CBE-811AF6BDDEB0}" type="pres">
      <dgm:prSet presAssocID="{312BC2C2-C3C2-4F9A-9F26-32755ED786A6}" presName="spacing" presStyleCnt="0"/>
      <dgm:spPr/>
    </dgm:pt>
    <dgm:pt modelId="{7D8E1B44-2EE8-4E04-86AA-E84FBAA6D019}" type="pres">
      <dgm:prSet presAssocID="{74D6426D-0D93-4C63-BFCF-8FFC99A9867E}" presName="composite" presStyleCnt="0"/>
      <dgm:spPr/>
    </dgm:pt>
    <dgm:pt modelId="{74DC981F-1B65-4329-A8DD-CE6A25C4BA4E}" type="pres">
      <dgm:prSet presAssocID="{74D6426D-0D93-4C63-BFCF-8FFC99A9867E}" presName="imgShp" presStyleLbl="fgImgPlace1" presStyleIdx="1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530AC58F-FDEF-4BC0-A98C-C2AF246060D4}" type="pres">
      <dgm:prSet presAssocID="{74D6426D-0D93-4C63-BFCF-8FFC99A9867E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48E993-C602-42B9-9E21-D1EB512417DC}" type="pres">
      <dgm:prSet presAssocID="{7FCA81D2-FA9F-4F6C-8333-F1CC75D6FCC6}" presName="spacing" presStyleCnt="0"/>
      <dgm:spPr/>
    </dgm:pt>
    <dgm:pt modelId="{075FEAC4-BCEF-46D5-B8F6-B987F7E89DD6}" type="pres">
      <dgm:prSet presAssocID="{FA37129C-908A-48A9-9BD7-A7035018FF43}" presName="composite" presStyleCnt="0"/>
      <dgm:spPr/>
    </dgm:pt>
    <dgm:pt modelId="{1512C1E8-DF22-4B01-99A5-C62F073FCE18}" type="pres">
      <dgm:prSet presAssocID="{FA37129C-908A-48A9-9BD7-A7035018FF43}" presName="imgShp" presStyleLbl="fgImgPlace1" presStyleIdx="2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9F278556-F341-42B0-8995-EBAECBF65ECF}" type="pres">
      <dgm:prSet presAssocID="{FA37129C-908A-48A9-9BD7-A7035018FF43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C8532A7-D20E-4263-BE53-C0AF8D6E6AA1}" type="pres">
      <dgm:prSet presAssocID="{F65465E7-5E21-4675-B3CF-6C120A0C5E41}" presName="spacing" presStyleCnt="0"/>
      <dgm:spPr/>
    </dgm:pt>
    <dgm:pt modelId="{B925FF1B-A4C8-48FA-A21A-DEC59E9B959E}" type="pres">
      <dgm:prSet presAssocID="{7C429E86-1161-40A5-9EEE-9709997C1B76}" presName="composite" presStyleCnt="0"/>
      <dgm:spPr/>
    </dgm:pt>
    <dgm:pt modelId="{2C938B79-81A2-4CEB-B016-8EE41CC1B5E9}" type="pres">
      <dgm:prSet presAssocID="{7C429E86-1161-40A5-9EEE-9709997C1B76}" presName="imgShp" presStyleLbl="fgImgPlace1" presStyleIdx="3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A67F7297-B229-4E70-8C81-D8963A11D83A}" type="pres">
      <dgm:prSet presAssocID="{7C429E86-1161-40A5-9EEE-9709997C1B76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51F03A-3C9E-4EA0-A799-7E3895983162}" type="pres">
      <dgm:prSet presAssocID="{F51C8EA5-9869-4252-9155-0A2DDA5763B5}" presName="spacing" presStyleCnt="0"/>
      <dgm:spPr/>
    </dgm:pt>
    <dgm:pt modelId="{584F7300-6F57-4140-A7A9-9F32FF9AACEB}" type="pres">
      <dgm:prSet presAssocID="{133B7D46-E9E1-486A-ACEC-787F0B4D7CE2}" presName="composite" presStyleCnt="0"/>
      <dgm:spPr/>
    </dgm:pt>
    <dgm:pt modelId="{3ABEFAAE-823A-4E4D-ABE2-FDDE059D667A}" type="pres">
      <dgm:prSet presAssocID="{133B7D46-E9E1-486A-ACEC-787F0B4D7CE2}" presName="imgShp" presStyleLbl="fgImgPlace1" presStyleIdx="4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275FFDBE-A88B-434E-BF1C-B413D2F63630}" type="pres">
      <dgm:prSet presAssocID="{133B7D46-E9E1-486A-ACEC-787F0B4D7CE2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7354EC-763B-4D57-BDCD-FBE0BA44BE65}" type="pres">
      <dgm:prSet presAssocID="{0A96B212-C1DA-46D9-9624-D575BE445233}" presName="spacing" presStyleCnt="0"/>
      <dgm:spPr/>
    </dgm:pt>
    <dgm:pt modelId="{3442738E-C2C5-4F41-AD4F-ADB556ABA1B9}" type="pres">
      <dgm:prSet presAssocID="{43B4B792-DCE3-40AF-AC10-6B42936C6A0C}" presName="composite" presStyleCnt="0"/>
      <dgm:spPr/>
    </dgm:pt>
    <dgm:pt modelId="{8089BCC0-E593-495A-9D64-679A5C38F521}" type="pres">
      <dgm:prSet presAssocID="{43B4B792-DCE3-40AF-AC10-6B42936C6A0C}" presName="imgShp" presStyleLbl="fgImgPlace1" presStyleIdx="5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A02B4D68-106D-4298-99BE-CD8ECE4239B1}" type="pres">
      <dgm:prSet presAssocID="{43B4B792-DCE3-40AF-AC10-6B42936C6A0C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65B8224-1422-4A08-A3FD-6859BCCFD206}" type="pres">
      <dgm:prSet presAssocID="{25306F01-12BE-4D58-B8DA-7B572759B897}" presName="spacing" presStyleCnt="0"/>
      <dgm:spPr/>
    </dgm:pt>
    <dgm:pt modelId="{9F0B080F-823C-4565-9420-C68F1C74FBE6}" type="pres">
      <dgm:prSet presAssocID="{C76DDBB3-29B5-4DC6-82EA-BB9B0F16EC0C}" presName="composite" presStyleCnt="0"/>
      <dgm:spPr/>
    </dgm:pt>
    <dgm:pt modelId="{4BE6C8AB-2599-439F-9DF6-14BC7E817B00}" type="pres">
      <dgm:prSet presAssocID="{C76DDBB3-29B5-4DC6-82EA-BB9B0F16EC0C}" presName="imgShp" presStyleLbl="fgImgPlace1" presStyleIdx="6" presStyleCnt="7"/>
      <dgm:spPr>
        <a:solidFill>
          <a:schemeClr val="dk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BC5B9523-F814-482D-A7B6-392ABCDE5AF0}" type="pres">
      <dgm:prSet presAssocID="{C76DDBB3-29B5-4DC6-82EA-BB9B0F16EC0C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903E706-F1BE-4AE7-B2C3-A8C12C81C00C}" type="presOf" srcId="{55863C4B-EC16-4F3D-B54C-E3D4B34DF523}" destId="{2F2FB8FD-EBE7-440A-862D-5A92BB362C29}" srcOrd="0" destOrd="0" presId="urn:microsoft.com/office/officeart/2005/8/layout/vList3"/>
    <dgm:cxn modelId="{9A4BFB98-0E5B-4678-9AE1-59B4565B97AA}" type="presOf" srcId="{7C429E86-1161-40A5-9EEE-9709997C1B76}" destId="{A67F7297-B229-4E70-8C81-D8963A11D83A}" srcOrd="0" destOrd="0" presId="urn:microsoft.com/office/officeart/2005/8/layout/vList3"/>
    <dgm:cxn modelId="{4060416C-DC50-40CD-83CD-BA8DECBF8D74}" srcId="{C6EF3F0C-D2C1-43AA-9859-9837F4717B42}" destId="{7C429E86-1161-40A5-9EEE-9709997C1B76}" srcOrd="3" destOrd="0" parTransId="{C3D15328-110F-48DD-A6A9-14903D3B3259}" sibTransId="{F51C8EA5-9869-4252-9155-0A2DDA5763B5}"/>
    <dgm:cxn modelId="{6EFAB05C-7403-4E5E-B2FF-6478CCA5208D}" type="presOf" srcId="{74D6426D-0D93-4C63-BFCF-8FFC99A9867E}" destId="{530AC58F-FDEF-4BC0-A98C-C2AF246060D4}" srcOrd="0" destOrd="0" presId="urn:microsoft.com/office/officeart/2005/8/layout/vList3"/>
    <dgm:cxn modelId="{6371E1F2-B04C-4F02-8B19-02EB629ED78D}" srcId="{C6EF3F0C-D2C1-43AA-9859-9837F4717B42}" destId="{FA37129C-908A-48A9-9BD7-A7035018FF43}" srcOrd="2" destOrd="0" parTransId="{2850AD32-E0FC-43CC-8B15-EEB6381C63FA}" sibTransId="{F65465E7-5E21-4675-B3CF-6C120A0C5E41}"/>
    <dgm:cxn modelId="{FCFB3AC5-7A25-4EB0-8053-8701BFFB72C1}" type="presOf" srcId="{43B4B792-DCE3-40AF-AC10-6B42936C6A0C}" destId="{A02B4D68-106D-4298-99BE-CD8ECE4239B1}" srcOrd="0" destOrd="0" presId="urn:microsoft.com/office/officeart/2005/8/layout/vList3"/>
    <dgm:cxn modelId="{FBEF5727-E6B5-436A-A1E1-BADB671F51A1}" srcId="{C6EF3F0C-D2C1-43AA-9859-9837F4717B42}" destId="{43B4B792-DCE3-40AF-AC10-6B42936C6A0C}" srcOrd="5" destOrd="0" parTransId="{AF79284E-6C1D-4AB6-AF60-2AFD75D17FC0}" sibTransId="{25306F01-12BE-4D58-B8DA-7B572759B897}"/>
    <dgm:cxn modelId="{343BD7E4-FD85-4C69-ADBD-B663C0F7B86A}" srcId="{C6EF3F0C-D2C1-43AA-9859-9837F4717B42}" destId="{C76DDBB3-29B5-4DC6-82EA-BB9B0F16EC0C}" srcOrd="6" destOrd="0" parTransId="{C8AB6BF9-CACD-4A70-B2EF-D774345E64A3}" sibTransId="{8EEB100B-C3D0-4D65-8D6D-1EE7DC4C0F4C}"/>
    <dgm:cxn modelId="{0434AA8D-B288-42DB-9D9F-9C04D8CB58E3}" srcId="{C6EF3F0C-D2C1-43AA-9859-9837F4717B42}" destId="{133B7D46-E9E1-486A-ACEC-787F0B4D7CE2}" srcOrd="4" destOrd="0" parTransId="{B3DCCE00-535D-4E85-9453-D2D8E4D30F8F}" sibTransId="{0A96B212-C1DA-46D9-9624-D575BE445233}"/>
    <dgm:cxn modelId="{3044070C-D490-487C-950E-ACE8C25EC2CA}" srcId="{C6EF3F0C-D2C1-43AA-9859-9837F4717B42}" destId="{55863C4B-EC16-4F3D-B54C-E3D4B34DF523}" srcOrd="0" destOrd="0" parTransId="{E53EEB0D-AA4A-457B-8819-FD716FB4E716}" sibTransId="{312BC2C2-C3C2-4F9A-9F26-32755ED786A6}"/>
    <dgm:cxn modelId="{00584FDE-2028-4288-A9BC-E4616656F9CD}" type="presOf" srcId="{C76DDBB3-29B5-4DC6-82EA-BB9B0F16EC0C}" destId="{BC5B9523-F814-482D-A7B6-392ABCDE5AF0}" srcOrd="0" destOrd="0" presId="urn:microsoft.com/office/officeart/2005/8/layout/vList3"/>
    <dgm:cxn modelId="{1BDC2285-B748-46F5-B1F0-9332F69D782E}" type="presOf" srcId="{C6EF3F0C-D2C1-43AA-9859-9837F4717B42}" destId="{1C3217CB-8B0F-4CC0-BA32-928BABF9FE43}" srcOrd="0" destOrd="0" presId="urn:microsoft.com/office/officeart/2005/8/layout/vList3"/>
    <dgm:cxn modelId="{9B309DDD-BA9B-4ABB-92F1-4E3B935458A9}" type="presOf" srcId="{133B7D46-E9E1-486A-ACEC-787F0B4D7CE2}" destId="{275FFDBE-A88B-434E-BF1C-B413D2F63630}" srcOrd="0" destOrd="0" presId="urn:microsoft.com/office/officeart/2005/8/layout/vList3"/>
    <dgm:cxn modelId="{B7136E01-933D-4C00-89F2-A13EE3238564}" srcId="{C6EF3F0C-D2C1-43AA-9859-9837F4717B42}" destId="{74D6426D-0D93-4C63-BFCF-8FFC99A9867E}" srcOrd="1" destOrd="0" parTransId="{439982B1-3524-4031-8CA1-6E692BEB5993}" sibTransId="{7FCA81D2-FA9F-4F6C-8333-F1CC75D6FCC6}"/>
    <dgm:cxn modelId="{9ED06779-F8E4-4C3A-AD5F-9E4DEAA791DA}" type="presOf" srcId="{FA37129C-908A-48A9-9BD7-A7035018FF43}" destId="{9F278556-F341-42B0-8995-EBAECBF65ECF}" srcOrd="0" destOrd="0" presId="urn:microsoft.com/office/officeart/2005/8/layout/vList3"/>
    <dgm:cxn modelId="{8F9D48EA-3549-46BC-A846-6F1C85AE7F4D}" type="presParOf" srcId="{1C3217CB-8B0F-4CC0-BA32-928BABF9FE43}" destId="{4472EC3C-C28A-4834-BF24-904976C6BFCD}" srcOrd="0" destOrd="0" presId="urn:microsoft.com/office/officeart/2005/8/layout/vList3"/>
    <dgm:cxn modelId="{CC3226C7-D407-439E-9528-7A7B5CE2AD97}" type="presParOf" srcId="{4472EC3C-C28A-4834-BF24-904976C6BFCD}" destId="{6197D532-327D-4E64-8733-E04102DF6749}" srcOrd="0" destOrd="0" presId="urn:microsoft.com/office/officeart/2005/8/layout/vList3"/>
    <dgm:cxn modelId="{65D416E7-1AE8-45E5-9F40-DF83DB4C6C15}" type="presParOf" srcId="{4472EC3C-C28A-4834-BF24-904976C6BFCD}" destId="{2F2FB8FD-EBE7-440A-862D-5A92BB362C29}" srcOrd="1" destOrd="0" presId="urn:microsoft.com/office/officeart/2005/8/layout/vList3"/>
    <dgm:cxn modelId="{839678CF-4438-45DD-BEA2-EE8058D88A77}" type="presParOf" srcId="{1C3217CB-8B0F-4CC0-BA32-928BABF9FE43}" destId="{A41E7357-CE73-4D56-9CBE-811AF6BDDEB0}" srcOrd="1" destOrd="0" presId="urn:microsoft.com/office/officeart/2005/8/layout/vList3"/>
    <dgm:cxn modelId="{0DAAC111-9935-4864-BEF9-D92D80C26307}" type="presParOf" srcId="{1C3217CB-8B0F-4CC0-BA32-928BABF9FE43}" destId="{7D8E1B44-2EE8-4E04-86AA-E84FBAA6D019}" srcOrd="2" destOrd="0" presId="urn:microsoft.com/office/officeart/2005/8/layout/vList3"/>
    <dgm:cxn modelId="{70B3A2AC-B87E-4DFB-B875-ADBDBA3C2BC4}" type="presParOf" srcId="{7D8E1B44-2EE8-4E04-86AA-E84FBAA6D019}" destId="{74DC981F-1B65-4329-A8DD-CE6A25C4BA4E}" srcOrd="0" destOrd="0" presId="urn:microsoft.com/office/officeart/2005/8/layout/vList3"/>
    <dgm:cxn modelId="{377C809A-EAAF-4305-BC0F-D6269BE25BD1}" type="presParOf" srcId="{7D8E1B44-2EE8-4E04-86AA-E84FBAA6D019}" destId="{530AC58F-FDEF-4BC0-A98C-C2AF246060D4}" srcOrd="1" destOrd="0" presId="urn:microsoft.com/office/officeart/2005/8/layout/vList3"/>
    <dgm:cxn modelId="{8659C047-9630-4AF1-80B8-FCBF11FFD786}" type="presParOf" srcId="{1C3217CB-8B0F-4CC0-BA32-928BABF9FE43}" destId="{6848E993-C602-42B9-9E21-D1EB512417DC}" srcOrd="3" destOrd="0" presId="urn:microsoft.com/office/officeart/2005/8/layout/vList3"/>
    <dgm:cxn modelId="{AE4AFD28-E304-4F60-B912-7CE9753D8DCE}" type="presParOf" srcId="{1C3217CB-8B0F-4CC0-BA32-928BABF9FE43}" destId="{075FEAC4-BCEF-46D5-B8F6-B987F7E89DD6}" srcOrd="4" destOrd="0" presId="urn:microsoft.com/office/officeart/2005/8/layout/vList3"/>
    <dgm:cxn modelId="{FAFDBDF6-BB29-4F7E-9D9A-3EDFB91E44F5}" type="presParOf" srcId="{075FEAC4-BCEF-46D5-B8F6-B987F7E89DD6}" destId="{1512C1E8-DF22-4B01-99A5-C62F073FCE18}" srcOrd="0" destOrd="0" presId="urn:microsoft.com/office/officeart/2005/8/layout/vList3"/>
    <dgm:cxn modelId="{0FDCDC2D-4C9B-460A-8FE5-9FEA0DB45C2F}" type="presParOf" srcId="{075FEAC4-BCEF-46D5-B8F6-B987F7E89DD6}" destId="{9F278556-F341-42B0-8995-EBAECBF65ECF}" srcOrd="1" destOrd="0" presId="urn:microsoft.com/office/officeart/2005/8/layout/vList3"/>
    <dgm:cxn modelId="{AABBF032-4433-43DC-A641-3FFAFD5A88E9}" type="presParOf" srcId="{1C3217CB-8B0F-4CC0-BA32-928BABF9FE43}" destId="{4C8532A7-D20E-4263-BE53-C0AF8D6E6AA1}" srcOrd="5" destOrd="0" presId="urn:microsoft.com/office/officeart/2005/8/layout/vList3"/>
    <dgm:cxn modelId="{00C00CCF-A70B-4AED-8F8C-47EF7E96BA75}" type="presParOf" srcId="{1C3217CB-8B0F-4CC0-BA32-928BABF9FE43}" destId="{B925FF1B-A4C8-48FA-A21A-DEC59E9B959E}" srcOrd="6" destOrd="0" presId="urn:microsoft.com/office/officeart/2005/8/layout/vList3"/>
    <dgm:cxn modelId="{5583159E-50A1-44FD-8DCF-7526A6CA397C}" type="presParOf" srcId="{B925FF1B-A4C8-48FA-A21A-DEC59E9B959E}" destId="{2C938B79-81A2-4CEB-B016-8EE41CC1B5E9}" srcOrd="0" destOrd="0" presId="urn:microsoft.com/office/officeart/2005/8/layout/vList3"/>
    <dgm:cxn modelId="{C7C955BB-2861-4B2C-ACD7-50F3252A98AD}" type="presParOf" srcId="{B925FF1B-A4C8-48FA-A21A-DEC59E9B959E}" destId="{A67F7297-B229-4E70-8C81-D8963A11D83A}" srcOrd="1" destOrd="0" presId="urn:microsoft.com/office/officeart/2005/8/layout/vList3"/>
    <dgm:cxn modelId="{774530FF-7958-4FF9-B61A-C97AFB7FFC6E}" type="presParOf" srcId="{1C3217CB-8B0F-4CC0-BA32-928BABF9FE43}" destId="{8351F03A-3C9E-4EA0-A799-7E3895983162}" srcOrd="7" destOrd="0" presId="urn:microsoft.com/office/officeart/2005/8/layout/vList3"/>
    <dgm:cxn modelId="{FA96EC65-E7C4-40A1-A670-D58B8C13720B}" type="presParOf" srcId="{1C3217CB-8B0F-4CC0-BA32-928BABF9FE43}" destId="{584F7300-6F57-4140-A7A9-9F32FF9AACEB}" srcOrd="8" destOrd="0" presId="urn:microsoft.com/office/officeart/2005/8/layout/vList3"/>
    <dgm:cxn modelId="{2EC78C02-5508-4916-92F1-E9844837EF0D}" type="presParOf" srcId="{584F7300-6F57-4140-A7A9-9F32FF9AACEB}" destId="{3ABEFAAE-823A-4E4D-ABE2-FDDE059D667A}" srcOrd="0" destOrd="0" presId="urn:microsoft.com/office/officeart/2005/8/layout/vList3"/>
    <dgm:cxn modelId="{2F643B2A-CCE6-4142-B972-A10695624748}" type="presParOf" srcId="{584F7300-6F57-4140-A7A9-9F32FF9AACEB}" destId="{275FFDBE-A88B-434E-BF1C-B413D2F63630}" srcOrd="1" destOrd="0" presId="urn:microsoft.com/office/officeart/2005/8/layout/vList3"/>
    <dgm:cxn modelId="{7BBD9388-E78C-491D-89C0-AA2E734C5D12}" type="presParOf" srcId="{1C3217CB-8B0F-4CC0-BA32-928BABF9FE43}" destId="{2D7354EC-763B-4D57-BDCD-FBE0BA44BE65}" srcOrd="9" destOrd="0" presId="urn:microsoft.com/office/officeart/2005/8/layout/vList3"/>
    <dgm:cxn modelId="{F90D6FBA-3E90-4226-BBAD-64C8D9770F46}" type="presParOf" srcId="{1C3217CB-8B0F-4CC0-BA32-928BABF9FE43}" destId="{3442738E-C2C5-4F41-AD4F-ADB556ABA1B9}" srcOrd="10" destOrd="0" presId="urn:microsoft.com/office/officeart/2005/8/layout/vList3"/>
    <dgm:cxn modelId="{540535F9-FF5D-4664-B612-6B92CEF918A9}" type="presParOf" srcId="{3442738E-C2C5-4F41-AD4F-ADB556ABA1B9}" destId="{8089BCC0-E593-495A-9D64-679A5C38F521}" srcOrd="0" destOrd="0" presId="urn:microsoft.com/office/officeart/2005/8/layout/vList3"/>
    <dgm:cxn modelId="{2B18F6E5-D381-4B99-82B0-808FAFE30D8B}" type="presParOf" srcId="{3442738E-C2C5-4F41-AD4F-ADB556ABA1B9}" destId="{A02B4D68-106D-4298-99BE-CD8ECE4239B1}" srcOrd="1" destOrd="0" presId="urn:microsoft.com/office/officeart/2005/8/layout/vList3"/>
    <dgm:cxn modelId="{1821F7B0-1C15-4157-BFBC-821EAD5F1CD1}" type="presParOf" srcId="{1C3217CB-8B0F-4CC0-BA32-928BABF9FE43}" destId="{165B8224-1422-4A08-A3FD-6859BCCFD206}" srcOrd="11" destOrd="0" presId="urn:microsoft.com/office/officeart/2005/8/layout/vList3"/>
    <dgm:cxn modelId="{FD6B8A46-9C1C-4418-96B7-3A13063F822C}" type="presParOf" srcId="{1C3217CB-8B0F-4CC0-BA32-928BABF9FE43}" destId="{9F0B080F-823C-4565-9420-C68F1C74FBE6}" srcOrd="12" destOrd="0" presId="urn:microsoft.com/office/officeart/2005/8/layout/vList3"/>
    <dgm:cxn modelId="{D6959E28-9A7A-4F54-A52B-82CBCE471D72}" type="presParOf" srcId="{9F0B080F-823C-4565-9420-C68F1C74FBE6}" destId="{4BE6C8AB-2599-439F-9DF6-14BC7E817B00}" srcOrd="0" destOrd="0" presId="urn:microsoft.com/office/officeart/2005/8/layout/vList3"/>
    <dgm:cxn modelId="{5732ED2D-5A8F-4819-88D4-FE0DBEF27C45}" type="presParOf" srcId="{9F0B080F-823C-4565-9420-C68F1C74FBE6}" destId="{BC5B9523-F814-482D-A7B6-392ABCDE5AF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EF3F0C-D2C1-43AA-9859-9837F4717B42}" type="doc">
      <dgm:prSet loTypeId="urn:microsoft.com/office/officeart/2005/8/layout/vList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FA37129C-908A-48A9-9BD7-A7035018FF43}">
      <dgm:prSet phldrT="[Text]"/>
      <dgm:spPr/>
      <dgm:t>
        <a:bodyPr/>
        <a:lstStyle/>
        <a:p>
          <a:r>
            <a:rPr lang="es-ES" dirty="0" err="1" smtClean="0"/>
            <a:t>Matching</a:t>
          </a:r>
          <a:endParaRPr lang="en-GB" dirty="0"/>
        </a:p>
      </dgm:t>
    </dgm:pt>
    <dgm:pt modelId="{2850AD32-E0FC-43CC-8B15-EEB6381C63FA}" type="parTrans" cxnId="{6371E1F2-B04C-4F02-8B19-02EB629ED78D}">
      <dgm:prSet/>
      <dgm:spPr/>
      <dgm:t>
        <a:bodyPr/>
        <a:lstStyle/>
        <a:p>
          <a:endParaRPr lang="en-GB"/>
        </a:p>
      </dgm:t>
    </dgm:pt>
    <dgm:pt modelId="{F65465E7-5E21-4675-B3CF-6C120A0C5E41}" type="sibTrans" cxnId="{6371E1F2-B04C-4F02-8B19-02EB629ED78D}">
      <dgm:prSet/>
      <dgm:spPr/>
      <dgm:t>
        <a:bodyPr/>
        <a:lstStyle/>
        <a:p>
          <a:endParaRPr lang="en-GB"/>
        </a:p>
      </dgm:t>
    </dgm:pt>
    <dgm:pt modelId="{7C429E86-1161-40A5-9EEE-9709997C1B76}">
      <dgm:prSet phldrT="[Text]"/>
      <dgm:spPr/>
      <dgm:t>
        <a:bodyPr/>
        <a:lstStyle/>
        <a:p>
          <a:r>
            <a:rPr lang="es-ES" dirty="0" err="1" smtClean="0"/>
            <a:t>Allocation</a:t>
          </a:r>
          <a:endParaRPr lang="en-GB" dirty="0"/>
        </a:p>
      </dgm:t>
    </dgm:pt>
    <dgm:pt modelId="{C3D15328-110F-48DD-A6A9-14903D3B3259}" type="parTrans" cxnId="{4060416C-DC50-40CD-83CD-BA8DECBF8D74}">
      <dgm:prSet/>
      <dgm:spPr/>
      <dgm:t>
        <a:bodyPr/>
        <a:lstStyle/>
        <a:p>
          <a:endParaRPr lang="en-GB"/>
        </a:p>
      </dgm:t>
    </dgm:pt>
    <dgm:pt modelId="{F51C8EA5-9869-4252-9155-0A2DDA5763B5}" type="sibTrans" cxnId="{4060416C-DC50-40CD-83CD-BA8DECBF8D74}">
      <dgm:prSet/>
      <dgm:spPr/>
      <dgm:t>
        <a:bodyPr/>
        <a:lstStyle/>
        <a:p>
          <a:endParaRPr lang="en-GB"/>
        </a:p>
      </dgm:t>
    </dgm:pt>
    <dgm:pt modelId="{133B7D46-E9E1-486A-ACEC-787F0B4D7CE2}">
      <dgm:prSet phldrT="[Text]"/>
      <dgm:spPr/>
      <dgm:t>
        <a:bodyPr/>
        <a:lstStyle/>
        <a:p>
          <a:r>
            <a:rPr lang="es-ES" dirty="0" err="1" smtClean="0"/>
            <a:t>Communication</a:t>
          </a:r>
          <a:r>
            <a:rPr lang="es-ES" dirty="0" smtClean="0"/>
            <a:t> of </a:t>
          </a:r>
          <a:r>
            <a:rPr lang="es-ES" dirty="0" err="1" smtClean="0"/>
            <a:t>exceptional</a:t>
          </a:r>
          <a:r>
            <a:rPr lang="es-ES" dirty="0" smtClean="0"/>
            <a:t> </a:t>
          </a:r>
          <a:r>
            <a:rPr lang="es-ES" dirty="0" err="1" smtClean="0"/>
            <a:t>events</a:t>
          </a:r>
          <a:endParaRPr lang="en-GB" dirty="0"/>
        </a:p>
      </dgm:t>
    </dgm:pt>
    <dgm:pt modelId="{B3DCCE00-535D-4E85-9453-D2D8E4D30F8F}" type="parTrans" cxnId="{0434AA8D-B288-42DB-9D9F-9C04D8CB58E3}">
      <dgm:prSet/>
      <dgm:spPr/>
      <dgm:t>
        <a:bodyPr/>
        <a:lstStyle/>
        <a:p>
          <a:endParaRPr lang="en-GB"/>
        </a:p>
      </dgm:t>
    </dgm:pt>
    <dgm:pt modelId="{0A96B212-C1DA-46D9-9624-D575BE445233}" type="sibTrans" cxnId="{0434AA8D-B288-42DB-9D9F-9C04D8CB58E3}">
      <dgm:prSet/>
      <dgm:spPr/>
      <dgm:t>
        <a:bodyPr/>
        <a:lstStyle/>
        <a:p>
          <a:endParaRPr lang="en-GB"/>
        </a:p>
      </dgm:t>
    </dgm:pt>
    <dgm:pt modelId="{1EE5773D-7224-41C3-AFE1-D4D6FE72DD35}">
      <dgm:prSet/>
      <dgm:spPr/>
      <dgm:t>
        <a:bodyPr/>
        <a:lstStyle/>
        <a:p>
          <a:r>
            <a:rPr lang="es-ES" dirty="0" err="1" smtClean="0"/>
            <a:t>Any</a:t>
          </a:r>
          <a:r>
            <a:rPr lang="es-ES" dirty="0" smtClean="0"/>
            <a:t> </a:t>
          </a:r>
          <a:r>
            <a:rPr lang="es-ES" dirty="0" err="1" smtClean="0"/>
            <a:t>other</a:t>
          </a:r>
          <a:r>
            <a:rPr lang="es-ES" dirty="0" smtClean="0"/>
            <a:t> </a:t>
          </a:r>
          <a:r>
            <a:rPr lang="es-ES" dirty="0" err="1" smtClean="0"/>
            <a:t>affecting</a:t>
          </a:r>
          <a:r>
            <a:rPr lang="es-ES" dirty="0" smtClean="0"/>
            <a:t> </a:t>
          </a:r>
          <a:r>
            <a:rPr lang="es-ES" dirty="0" err="1" smtClean="0"/>
            <a:t>NUs</a:t>
          </a:r>
          <a:endParaRPr lang="en-GB" dirty="0"/>
        </a:p>
      </dgm:t>
    </dgm:pt>
    <dgm:pt modelId="{C8A52476-8B7D-4C4C-801D-99AE423AE694}" type="parTrans" cxnId="{0608A42E-4ECE-4593-AEC6-BDD0A237B4DB}">
      <dgm:prSet/>
      <dgm:spPr/>
      <dgm:t>
        <a:bodyPr/>
        <a:lstStyle/>
        <a:p>
          <a:endParaRPr lang="en-GB"/>
        </a:p>
      </dgm:t>
    </dgm:pt>
    <dgm:pt modelId="{ECF1ED55-68B7-4926-B356-B0054B48D78A}" type="sibTrans" cxnId="{0608A42E-4ECE-4593-AEC6-BDD0A237B4DB}">
      <dgm:prSet/>
      <dgm:spPr/>
      <dgm:t>
        <a:bodyPr/>
        <a:lstStyle/>
        <a:p>
          <a:endParaRPr lang="en-GB"/>
        </a:p>
      </dgm:t>
    </dgm:pt>
    <dgm:pt modelId="{1C3217CB-8B0F-4CC0-BA32-928BABF9FE43}" type="pres">
      <dgm:prSet presAssocID="{C6EF3F0C-D2C1-43AA-9859-9837F4717B4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75FEAC4-BCEF-46D5-B8F6-B987F7E89DD6}" type="pres">
      <dgm:prSet presAssocID="{FA37129C-908A-48A9-9BD7-A7035018FF43}" presName="composite" presStyleCnt="0"/>
      <dgm:spPr/>
      <dgm:t>
        <a:bodyPr/>
        <a:lstStyle/>
        <a:p>
          <a:endParaRPr lang="en-GB"/>
        </a:p>
      </dgm:t>
    </dgm:pt>
    <dgm:pt modelId="{1512C1E8-DF22-4B01-99A5-C62F073FCE18}" type="pres">
      <dgm:prSet presAssocID="{FA37129C-908A-48A9-9BD7-A7035018FF43}" presName="imgShp" presStyleLbl="fgImgPlace1" presStyleIdx="0" presStyleCnt="4"/>
      <dgm:spPr>
        <a:solidFill>
          <a:schemeClr val="accent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9F278556-F341-42B0-8995-EBAECBF65ECF}" type="pres">
      <dgm:prSet presAssocID="{FA37129C-908A-48A9-9BD7-A7035018FF43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C8532A7-D20E-4263-BE53-C0AF8D6E6AA1}" type="pres">
      <dgm:prSet presAssocID="{F65465E7-5E21-4675-B3CF-6C120A0C5E41}" presName="spacing" presStyleCnt="0"/>
      <dgm:spPr/>
      <dgm:t>
        <a:bodyPr/>
        <a:lstStyle/>
        <a:p>
          <a:endParaRPr lang="en-GB"/>
        </a:p>
      </dgm:t>
    </dgm:pt>
    <dgm:pt modelId="{B925FF1B-A4C8-48FA-A21A-DEC59E9B959E}" type="pres">
      <dgm:prSet presAssocID="{7C429E86-1161-40A5-9EEE-9709997C1B76}" presName="composite" presStyleCnt="0"/>
      <dgm:spPr/>
      <dgm:t>
        <a:bodyPr/>
        <a:lstStyle/>
        <a:p>
          <a:endParaRPr lang="en-GB"/>
        </a:p>
      </dgm:t>
    </dgm:pt>
    <dgm:pt modelId="{2C938B79-81A2-4CEB-B016-8EE41CC1B5E9}" type="pres">
      <dgm:prSet presAssocID="{7C429E86-1161-40A5-9EEE-9709997C1B76}" presName="imgShp" presStyleLbl="fgImgPlace1" presStyleIdx="1" presStyleCnt="4"/>
      <dgm:spPr>
        <a:solidFill>
          <a:schemeClr val="accent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A67F7297-B229-4E70-8C81-D8963A11D83A}" type="pres">
      <dgm:prSet presAssocID="{7C429E86-1161-40A5-9EEE-9709997C1B7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51F03A-3C9E-4EA0-A799-7E3895983162}" type="pres">
      <dgm:prSet presAssocID="{F51C8EA5-9869-4252-9155-0A2DDA5763B5}" presName="spacing" presStyleCnt="0"/>
      <dgm:spPr/>
      <dgm:t>
        <a:bodyPr/>
        <a:lstStyle/>
        <a:p>
          <a:endParaRPr lang="en-GB"/>
        </a:p>
      </dgm:t>
    </dgm:pt>
    <dgm:pt modelId="{584F7300-6F57-4140-A7A9-9F32FF9AACEB}" type="pres">
      <dgm:prSet presAssocID="{133B7D46-E9E1-486A-ACEC-787F0B4D7CE2}" presName="composite" presStyleCnt="0"/>
      <dgm:spPr/>
      <dgm:t>
        <a:bodyPr/>
        <a:lstStyle/>
        <a:p>
          <a:endParaRPr lang="en-GB"/>
        </a:p>
      </dgm:t>
    </dgm:pt>
    <dgm:pt modelId="{3ABEFAAE-823A-4E4D-ABE2-FDDE059D667A}" type="pres">
      <dgm:prSet presAssocID="{133B7D46-E9E1-486A-ACEC-787F0B4D7CE2}" presName="imgShp" presStyleLbl="fgImgPlace1" presStyleIdx="2" presStyleCnt="4"/>
      <dgm:spPr>
        <a:solidFill>
          <a:schemeClr val="accent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275FFDBE-A88B-434E-BF1C-B413D2F63630}" type="pres">
      <dgm:prSet presAssocID="{133B7D46-E9E1-486A-ACEC-787F0B4D7CE2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7354EC-763B-4D57-BDCD-FBE0BA44BE65}" type="pres">
      <dgm:prSet presAssocID="{0A96B212-C1DA-46D9-9624-D575BE445233}" presName="spacing" presStyleCnt="0"/>
      <dgm:spPr/>
      <dgm:t>
        <a:bodyPr/>
        <a:lstStyle/>
        <a:p>
          <a:endParaRPr lang="en-GB"/>
        </a:p>
      </dgm:t>
    </dgm:pt>
    <dgm:pt modelId="{1F98ADA8-25A3-410A-ADA6-F5FA56705227}" type="pres">
      <dgm:prSet presAssocID="{1EE5773D-7224-41C3-AFE1-D4D6FE72DD35}" presName="composite" presStyleCnt="0"/>
      <dgm:spPr/>
      <dgm:t>
        <a:bodyPr/>
        <a:lstStyle/>
        <a:p>
          <a:endParaRPr lang="en-GB"/>
        </a:p>
      </dgm:t>
    </dgm:pt>
    <dgm:pt modelId="{B37A51C3-86E7-4681-90C2-251F88F0B8F1}" type="pres">
      <dgm:prSet presAssocID="{1EE5773D-7224-41C3-AFE1-D4D6FE72DD35}" presName="imgShp" presStyleLbl="fgImgPlace1" presStyleIdx="3" presStyleCnt="4"/>
      <dgm:spPr>
        <a:solidFill>
          <a:schemeClr val="accent2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en-GB"/>
        </a:p>
      </dgm:t>
    </dgm:pt>
    <dgm:pt modelId="{4A4B01F2-5D8F-4144-B86B-6D3E584ADFFE}" type="pres">
      <dgm:prSet presAssocID="{1EE5773D-7224-41C3-AFE1-D4D6FE72DD35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608A42E-4ECE-4593-AEC6-BDD0A237B4DB}" srcId="{C6EF3F0C-D2C1-43AA-9859-9837F4717B42}" destId="{1EE5773D-7224-41C3-AFE1-D4D6FE72DD35}" srcOrd="3" destOrd="0" parTransId="{C8A52476-8B7D-4C4C-801D-99AE423AE694}" sibTransId="{ECF1ED55-68B7-4926-B356-B0054B48D78A}"/>
    <dgm:cxn modelId="{792DD336-CC1D-45C9-8C25-B9D3900FB014}" type="presOf" srcId="{FA37129C-908A-48A9-9BD7-A7035018FF43}" destId="{9F278556-F341-42B0-8995-EBAECBF65ECF}" srcOrd="0" destOrd="0" presId="urn:microsoft.com/office/officeart/2005/8/layout/vList3"/>
    <dgm:cxn modelId="{6371E1F2-B04C-4F02-8B19-02EB629ED78D}" srcId="{C6EF3F0C-D2C1-43AA-9859-9837F4717B42}" destId="{FA37129C-908A-48A9-9BD7-A7035018FF43}" srcOrd="0" destOrd="0" parTransId="{2850AD32-E0FC-43CC-8B15-EEB6381C63FA}" sibTransId="{F65465E7-5E21-4675-B3CF-6C120A0C5E41}"/>
    <dgm:cxn modelId="{C2ACE587-8EA8-461C-B1DA-0A43F0FC4CB3}" type="presOf" srcId="{133B7D46-E9E1-486A-ACEC-787F0B4D7CE2}" destId="{275FFDBE-A88B-434E-BF1C-B413D2F63630}" srcOrd="0" destOrd="0" presId="urn:microsoft.com/office/officeart/2005/8/layout/vList3"/>
    <dgm:cxn modelId="{7E12EA2E-C5B8-4A4B-97D4-7B412EE4CE17}" type="presOf" srcId="{C6EF3F0C-D2C1-43AA-9859-9837F4717B42}" destId="{1C3217CB-8B0F-4CC0-BA32-928BABF9FE43}" srcOrd="0" destOrd="0" presId="urn:microsoft.com/office/officeart/2005/8/layout/vList3"/>
    <dgm:cxn modelId="{0434AA8D-B288-42DB-9D9F-9C04D8CB58E3}" srcId="{C6EF3F0C-D2C1-43AA-9859-9837F4717B42}" destId="{133B7D46-E9E1-486A-ACEC-787F0B4D7CE2}" srcOrd="2" destOrd="0" parTransId="{B3DCCE00-535D-4E85-9453-D2D8E4D30F8F}" sibTransId="{0A96B212-C1DA-46D9-9624-D575BE445233}"/>
    <dgm:cxn modelId="{4060416C-DC50-40CD-83CD-BA8DECBF8D74}" srcId="{C6EF3F0C-D2C1-43AA-9859-9837F4717B42}" destId="{7C429E86-1161-40A5-9EEE-9709997C1B76}" srcOrd="1" destOrd="0" parTransId="{C3D15328-110F-48DD-A6A9-14903D3B3259}" sibTransId="{F51C8EA5-9869-4252-9155-0A2DDA5763B5}"/>
    <dgm:cxn modelId="{B0A972D0-0AE2-45E9-B550-F551A6C83531}" type="presOf" srcId="{1EE5773D-7224-41C3-AFE1-D4D6FE72DD35}" destId="{4A4B01F2-5D8F-4144-B86B-6D3E584ADFFE}" srcOrd="0" destOrd="0" presId="urn:microsoft.com/office/officeart/2005/8/layout/vList3"/>
    <dgm:cxn modelId="{EDBE713B-E31A-4CF1-A9A8-64C9ED26183A}" type="presOf" srcId="{7C429E86-1161-40A5-9EEE-9709997C1B76}" destId="{A67F7297-B229-4E70-8C81-D8963A11D83A}" srcOrd="0" destOrd="0" presId="urn:microsoft.com/office/officeart/2005/8/layout/vList3"/>
    <dgm:cxn modelId="{246E279D-8B61-4776-B932-6C34FD606921}" type="presParOf" srcId="{1C3217CB-8B0F-4CC0-BA32-928BABF9FE43}" destId="{075FEAC4-BCEF-46D5-B8F6-B987F7E89DD6}" srcOrd="0" destOrd="0" presId="urn:microsoft.com/office/officeart/2005/8/layout/vList3"/>
    <dgm:cxn modelId="{B13D8D80-C677-4CF7-A801-9D7CAEACBDA6}" type="presParOf" srcId="{075FEAC4-BCEF-46D5-B8F6-B987F7E89DD6}" destId="{1512C1E8-DF22-4B01-99A5-C62F073FCE18}" srcOrd="0" destOrd="0" presId="urn:microsoft.com/office/officeart/2005/8/layout/vList3"/>
    <dgm:cxn modelId="{D0E0C2BE-55B2-44C5-8580-D3C1BCEFBF7B}" type="presParOf" srcId="{075FEAC4-BCEF-46D5-B8F6-B987F7E89DD6}" destId="{9F278556-F341-42B0-8995-EBAECBF65ECF}" srcOrd="1" destOrd="0" presId="urn:microsoft.com/office/officeart/2005/8/layout/vList3"/>
    <dgm:cxn modelId="{280B2A11-3EB9-40A9-B69E-88525A946305}" type="presParOf" srcId="{1C3217CB-8B0F-4CC0-BA32-928BABF9FE43}" destId="{4C8532A7-D20E-4263-BE53-C0AF8D6E6AA1}" srcOrd="1" destOrd="0" presId="urn:microsoft.com/office/officeart/2005/8/layout/vList3"/>
    <dgm:cxn modelId="{DA81856D-77B0-43BC-98B5-A4F563814A75}" type="presParOf" srcId="{1C3217CB-8B0F-4CC0-BA32-928BABF9FE43}" destId="{B925FF1B-A4C8-48FA-A21A-DEC59E9B959E}" srcOrd="2" destOrd="0" presId="urn:microsoft.com/office/officeart/2005/8/layout/vList3"/>
    <dgm:cxn modelId="{E1277BFA-7196-4D07-B40B-C025B6D92EF7}" type="presParOf" srcId="{B925FF1B-A4C8-48FA-A21A-DEC59E9B959E}" destId="{2C938B79-81A2-4CEB-B016-8EE41CC1B5E9}" srcOrd="0" destOrd="0" presId="urn:microsoft.com/office/officeart/2005/8/layout/vList3"/>
    <dgm:cxn modelId="{AE6F133E-E0AB-4C0C-8BF2-E4680845F9B1}" type="presParOf" srcId="{B925FF1B-A4C8-48FA-A21A-DEC59E9B959E}" destId="{A67F7297-B229-4E70-8C81-D8963A11D83A}" srcOrd="1" destOrd="0" presId="urn:microsoft.com/office/officeart/2005/8/layout/vList3"/>
    <dgm:cxn modelId="{66B1C736-4078-4B7E-A465-3924804DB3E5}" type="presParOf" srcId="{1C3217CB-8B0F-4CC0-BA32-928BABF9FE43}" destId="{8351F03A-3C9E-4EA0-A799-7E3895983162}" srcOrd="3" destOrd="0" presId="urn:microsoft.com/office/officeart/2005/8/layout/vList3"/>
    <dgm:cxn modelId="{BB78D758-A25C-48A8-AD3C-97F099272DC7}" type="presParOf" srcId="{1C3217CB-8B0F-4CC0-BA32-928BABF9FE43}" destId="{584F7300-6F57-4140-A7A9-9F32FF9AACEB}" srcOrd="4" destOrd="0" presId="urn:microsoft.com/office/officeart/2005/8/layout/vList3"/>
    <dgm:cxn modelId="{83C259BB-DF51-44E5-93C2-B2330C272DCB}" type="presParOf" srcId="{584F7300-6F57-4140-A7A9-9F32FF9AACEB}" destId="{3ABEFAAE-823A-4E4D-ABE2-FDDE059D667A}" srcOrd="0" destOrd="0" presId="urn:microsoft.com/office/officeart/2005/8/layout/vList3"/>
    <dgm:cxn modelId="{F2044EC8-9BDC-43B3-B107-4FD793A4B9E9}" type="presParOf" srcId="{584F7300-6F57-4140-A7A9-9F32FF9AACEB}" destId="{275FFDBE-A88B-434E-BF1C-B413D2F63630}" srcOrd="1" destOrd="0" presId="urn:microsoft.com/office/officeart/2005/8/layout/vList3"/>
    <dgm:cxn modelId="{34DB5546-88B7-4BF2-B769-37DF642FB65E}" type="presParOf" srcId="{1C3217CB-8B0F-4CC0-BA32-928BABF9FE43}" destId="{2D7354EC-763B-4D57-BDCD-FBE0BA44BE65}" srcOrd="5" destOrd="0" presId="urn:microsoft.com/office/officeart/2005/8/layout/vList3"/>
    <dgm:cxn modelId="{32182302-82C8-436D-9DE1-BB58CB0C6861}" type="presParOf" srcId="{1C3217CB-8B0F-4CC0-BA32-928BABF9FE43}" destId="{1F98ADA8-25A3-410A-ADA6-F5FA56705227}" srcOrd="6" destOrd="0" presId="urn:microsoft.com/office/officeart/2005/8/layout/vList3"/>
    <dgm:cxn modelId="{E9F622B7-E719-4FF6-8947-9715B2374868}" type="presParOf" srcId="{1F98ADA8-25A3-410A-ADA6-F5FA56705227}" destId="{B37A51C3-86E7-4681-90C2-251F88F0B8F1}" srcOrd="0" destOrd="0" presId="urn:microsoft.com/office/officeart/2005/8/layout/vList3"/>
    <dgm:cxn modelId="{0FE2E35F-47E5-49ED-9EDF-B59E04F0F99D}" type="presParOf" srcId="{1F98ADA8-25A3-410A-ADA6-F5FA56705227}" destId="{4A4B01F2-5D8F-4144-B86B-6D3E584ADFF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8FFADB4-DF1F-42A0-8804-D7C4721D7DF6}" type="doc">
      <dgm:prSet loTypeId="urn:microsoft.com/office/officeart/2005/8/layout/bProcess3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6F88ED0A-4E11-4993-982C-533C5A8DA026}">
      <dgm:prSet phldrT="[Text]" custT="1"/>
      <dgm:spPr/>
      <dgm:t>
        <a:bodyPr/>
        <a:lstStyle/>
        <a:p>
          <a:r>
            <a:rPr lang="en-GB" sz="2000" dirty="0" smtClean="0"/>
            <a:t>NRA’s </a:t>
          </a:r>
          <a:r>
            <a:rPr lang="en-GB" sz="1800" dirty="0" smtClean="0"/>
            <a:t>to</a:t>
          </a:r>
          <a:r>
            <a:rPr lang="en-GB" sz="2000" dirty="0" smtClean="0"/>
            <a:t> comment</a:t>
          </a:r>
        </a:p>
        <a:p>
          <a:r>
            <a:rPr lang="es-ES" sz="2000" dirty="0" smtClean="0"/>
            <a:t>(</a:t>
          </a:r>
          <a:r>
            <a:rPr lang="es-ES" sz="2000" dirty="0" err="1" smtClean="0"/>
            <a:t>August</a:t>
          </a:r>
          <a:r>
            <a:rPr lang="es-ES" sz="2000" dirty="0" smtClean="0"/>
            <a:t> 2015)</a:t>
          </a:r>
          <a:endParaRPr lang="en-GB" sz="2000" dirty="0"/>
        </a:p>
      </dgm:t>
    </dgm:pt>
    <dgm:pt modelId="{D9337A07-16A4-4ACB-89AE-B9F8DF34C15D}" type="parTrans" cxnId="{D2DB3EAD-F292-4A6E-8C20-41E0C07AFE4E}">
      <dgm:prSet/>
      <dgm:spPr/>
      <dgm:t>
        <a:bodyPr/>
        <a:lstStyle/>
        <a:p>
          <a:endParaRPr lang="en-GB"/>
        </a:p>
      </dgm:t>
    </dgm:pt>
    <dgm:pt modelId="{E14BAB2F-32C2-4ACB-8A31-8D0AA95C07BE}" type="sibTrans" cxnId="{D2DB3EAD-F292-4A6E-8C20-41E0C07AFE4E}">
      <dgm:prSet/>
      <dgm:spPr/>
      <dgm:t>
        <a:bodyPr/>
        <a:lstStyle/>
        <a:p>
          <a:endParaRPr lang="en-GB" dirty="0"/>
        </a:p>
      </dgm:t>
    </dgm:pt>
    <dgm:pt modelId="{59B33808-188B-4D6A-B02D-E36321772E9A}">
      <dgm:prSet phldrT="[Text]" custT="1"/>
      <dgm:spPr/>
      <dgm:t>
        <a:bodyPr/>
        <a:lstStyle/>
        <a:p>
          <a:r>
            <a:rPr lang="en-GB" sz="1800" dirty="0" smtClean="0"/>
            <a:t>ACER’s opinion</a:t>
          </a:r>
        </a:p>
        <a:p>
          <a:r>
            <a:rPr lang="es-ES" sz="1800" dirty="0" smtClean="0"/>
            <a:t>(</a:t>
          </a:r>
          <a:r>
            <a:rPr lang="es-ES" sz="1800" dirty="0" err="1" smtClean="0"/>
            <a:t>October</a:t>
          </a:r>
          <a:r>
            <a:rPr lang="es-ES" sz="1800" dirty="0" smtClean="0"/>
            <a:t> 2015)</a:t>
          </a:r>
          <a:endParaRPr lang="en-GB" sz="1800" dirty="0"/>
        </a:p>
      </dgm:t>
    </dgm:pt>
    <dgm:pt modelId="{F07046D8-05F7-4992-8E9B-2DB85F700178}" type="parTrans" cxnId="{F33DFCBD-003A-4314-A6B6-8602B2D8032A}">
      <dgm:prSet/>
      <dgm:spPr/>
      <dgm:t>
        <a:bodyPr/>
        <a:lstStyle/>
        <a:p>
          <a:endParaRPr lang="en-GB"/>
        </a:p>
      </dgm:t>
    </dgm:pt>
    <dgm:pt modelId="{8EF468DE-A1F5-40E8-896E-A3DF1AB9F56C}" type="sibTrans" cxnId="{F33DFCBD-003A-4314-A6B6-8602B2D8032A}">
      <dgm:prSet/>
      <dgm:spPr/>
      <dgm:t>
        <a:bodyPr/>
        <a:lstStyle/>
        <a:p>
          <a:endParaRPr lang="en-GB" dirty="0"/>
        </a:p>
      </dgm:t>
    </dgm:pt>
    <dgm:pt modelId="{EE8A8527-5A43-42B2-8F5B-801F1C395F93}">
      <dgm:prSet custT="1"/>
      <dgm:spPr/>
      <dgm:t>
        <a:bodyPr/>
        <a:lstStyle/>
        <a:p>
          <a:r>
            <a:rPr lang="es-ES" sz="1800" dirty="0" smtClean="0"/>
            <a:t>Final </a:t>
          </a:r>
          <a:r>
            <a:rPr lang="es-ES" sz="1800" dirty="0" err="1" smtClean="0"/>
            <a:t>version</a:t>
          </a:r>
          <a:r>
            <a:rPr lang="es-ES" sz="1800" dirty="0" smtClean="0"/>
            <a:t> </a:t>
          </a:r>
          <a:r>
            <a:rPr lang="es-ES" sz="1800" dirty="0" err="1" smtClean="0"/>
            <a:t>by</a:t>
          </a:r>
          <a:r>
            <a:rPr lang="es-ES" sz="1800" dirty="0" smtClean="0"/>
            <a:t> ENTSOG (</a:t>
          </a:r>
          <a:r>
            <a:rPr lang="es-ES" sz="1800" dirty="0" err="1" smtClean="0"/>
            <a:t>December</a:t>
          </a:r>
          <a:r>
            <a:rPr lang="es-ES" sz="1800" dirty="0" smtClean="0"/>
            <a:t> 2015)</a:t>
          </a:r>
          <a:endParaRPr lang="en-GB" sz="1800" dirty="0"/>
        </a:p>
      </dgm:t>
    </dgm:pt>
    <dgm:pt modelId="{13538D5C-1DEA-4B6F-81BB-F1B23B8B450F}" type="parTrans" cxnId="{AE8573C4-3162-4D1D-9E55-4366325D7049}">
      <dgm:prSet/>
      <dgm:spPr/>
      <dgm:t>
        <a:bodyPr/>
        <a:lstStyle/>
        <a:p>
          <a:endParaRPr lang="en-GB"/>
        </a:p>
      </dgm:t>
    </dgm:pt>
    <dgm:pt modelId="{C9565A6A-F142-4B06-8AF2-57DFCF156E2F}" type="sibTrans" cxnId="{AE8573C4-3162-4D1D-9E55-4366325D7049}">
      <dgm:prSet/>
      <dgm:spPr/>
      <dgm:t>
        <a:bodyPr/>
        <a:lstStyle/>
        <a:p>
          <a:endParaRPr lang="en-GB" dirty="0"/>
        </a:p>
      </dgm:t>
    </dgm:pt>
    <dgm:pt modelId="{07DB194D-1D33-4124-9635-833A970F25DF}">
      <dgm:prSet custT="1"/>
      <dgm:spPr/>
      <dgm:t>
        <a:bodyPr/>
        <a:lstStyle/>
        <a:p>
          <a:r>
            <a:rPr lang="es-ES" sz="1800" dirty="0" err="1" smtClean="0"/>
            <a:t>Draft</a:t>
          </a:r>
          <a:r>
            <a:rPr lang="es-ES" sz="1800" dirty="0" smtClean="0"/>
            <a:t> </a:t>
          </a:r>
          <a:r>
            <a:rPr lang="es-ES" sz="1800" dirty="0" err="1" smtClean="0"/>
            <a:t>published</a:t>
          </a:r>
          <a:r>
            <a:rPr lang="es-ES" sz="1800" dirty="0" smtClean="0"/>
            <a:t> </a:t>
          </a:r>
          <a:r>
            <a:rPr lang="es-ES" sz="1800" dirty="0" err="1" smtClean="0"/>
            <a:t>by</a:t>
          </a:r>
          <a:r>
            <a:rPr lang="es-ES" sz="1800" dirty="0" smtClean="0"/>
            <a:t> ENTSOG</a:t>
          </a:r>
        </a:p>
        <a:p>
          <a:r>
            <a:rPr lang="es-ES" sz="1800" dirty="0" smtClean="0"/>
            <a:t>(June 2015)</a:t>
          </a:r>
          <a:endParaRPr lang="en-GB" sz="1800" dirty="0"/>
        </a:p>
      </dgm:t>
    </dgm:pt>
    <dgm:pt modelId="{6B1BA92A-3CEC-47E4-B387-876576F60409}" type="parTrans" cxnId="{6A56FEA0-39A0-49D0-B20F-2E2DA1ECAC45}">
      <dgm:prSet/>
      <dgm:spPr/>
      <dgm:t>
        <a:bodyPr/>
        <a:lstStyle/>
        <a:p>
          <a:endParaRPr lang="en-GB"/>
        </a:p>
      </dgm:t>
    </dgm:pt>
    <dgm:pt modelId="{906795AD-3D42-4846-8372-7813B7C42A73}" type="sibTrans" cxnId="{6A56FEA0-39A0-49D0-B20F-2E2DA1ECAC45}">
      <dgm:prSet/>
      <dgm:spPr/>
      <dgm:t>
        <a:bodyPr/>
        <a:lstStyle/>
        <a:p>
          <a:endParaRPr lang="en-GB" dirty="0"/>
        </a:p>
      </dgm:t>
    </dgm:pt>
    <dgm:pt modelId="{F8FD1BDD-A992-4B22-826D-402352282790}" type="pres">
      <dgm:prSet presAssocID="{B8FFADB4-DF1F-42A0-8804-D7C4721D7DF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2A3C655-169B-4071-B7F5-AFD3636A078E}" type="pres">
      <dgm:prSet presAssocID="{07DB194D-1D33-4124-9635-833A970F25D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6F92D3B-E7BE-49AB-84BF-ADA71686C9AB}" type="pres">
      <dgm:prSet presAssocID="{906795AD-3D42-4846-8372-7813B7C42A73}" presName="sibTrans" presStyleLbl="sibTrans1D1" presStyleIdx="0" presStyleCnt="3"/>
      <dgm:spPr/>
      <dgm:t>
        <a:bodyPr/>
        <a:lstStyle/>
        <a:p>
          <a:endParaRPr lang="en-GB"/>
        </a:p>
      </dgm:t>
    </dgm:pt>
    <dgm:pt modelId="{237E9205-0ED1-447A-9A96-E6DEA82D9925}" type="pres">
      <dgm:prSet presAssocID="{906795AD-3D42-4846-8372-7813B7C42A73}" presName="connectorText" presStyleLbl="sibTrans1D1" presStyleIdx="0" presStyleCnt="3"/>
      <dgm:spPr/>
      <dgm:t>
        <a:bodyPr/>
        <a:lstStyle/>
        <a:p>
          <a:endParaRPr lang="en-GB"/>
        </a:p>
      </dgm:t>
    </dgm:pt>
    <dgm:pt modelId="{D75C425C-F66F-49D0-8108-7185C63D45D9}" type="pres">
      <dgm:prSet presAssocID="{6F88ED0A-4E11-4993-982C-533C5A8DA02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1BD467-3933-47C6-B13E-DBB435422BB0}" type="pres">
      <dgm:prSet presAssocID="{E14BAB2F-32C2-4ACB-8A31-8D0AA95C07BE}" presName="sibTrans" presStyleLbl="sibTrans1D1" presStyleIdx="1" presStyleCnt="3"/>
      <dgm:spPr/>
      <dgm:t>
        <a:bodyPr/>
        <a:lstStyle/>
        <a:p>
          <a:endParaRPr lang="en-GB"/>
        </a:p>
      </dgm:t>
    </dgm:pt>
    <dgm:pt modelId="{7F17F0D1-DD90-4D6E-AD5C-5498A4D45D05}" type="pres">
      <dgm:prSet presAssocID="{E14BAB2F-32C2-4ACB-8A31-8D0AA95C07BE}" presName="connectorText" presStyleLbl="sibTrans1D1" presStyleIdx="1" presStyleCnt="3"/>
      <dgm:spPr/>
      <dgm:t>
        <a:bodyPr/>
        <a:lstStyle/>
        <a:p>
          <a:endParaRPr lang="en-GB"/>
        </a:p>
      </dgm:t>
    </dgm:pt>
    <dgm:pt modelId="{0B34FBB6-E7FF-449C-8DDD-E9AEE37439AF}" type="pres">
      <dgm:prSet presAssocID="{59B33808-188B-4D6A-B02D-E36321772E9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F9359C0-EABC-4B57-9B00-6C69FB9BE77A}" type="pres">
      <dgm:prSet presAssocID="{8EF468DE-A1F5-40E8-896E-A3DF1AB9F56C}" presName="sibTrans" presStyleLbl="sibTrans1D1" presStyleIdx="2" presStyleCnt="3"/>
      <dgm:spPr/>
      <dgm:t>
        <a:bodyPr/>
        <a:lstStyle/>
        <a:p>
          <a:endParaRPr lang="en-GB"/>
        </a:p>
      </dgm:t>
    </dgm:pt>
    <dgm:pt modelId="{B1E81A73-7F93-4B13-B776-7A8110EFD0D0}" type="pres">
      <dgm:prSet presAssocID="{8EF468DE-A1F5-40E8-896E-A3DF1AB9F56C}" presName="connectorText" presStyleLbl="sibTrans1D1" presStyleIdx="2" presStyleCnt="3"/>
      <dgm:spPr/>
      <dgm:t>
        <a:bodyPr/>
        <a:lstStyle/>
        <a:p>
          <a:endParaRPr lang="en-GB"/>
        </a:p>
      </dgm:t>
    </dgm:pt>
    <dgm:pt modelId="{4A45BA9F-4611-4896-BC9A-0F225679384F}" type="pres">
      <dgm:prSet presAssocID="{EE8A8527-5A43-42B2-8F5B-801F1C395F9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33DFCBD-003A-4314-A6B6-8602B2D8032A}" srcId="{B8FFADB4-DF1F-42A0-8804-D7C4721D7DF6}" destId="{59B33808-188B-4D6A-B02D-E36321772E9A}" srcOrd="2" destOrd="0" parTransId="{F07046D8-05F7-4992-8E9B-2DB85F700178}" sibTransId="{8EF468DE-A1F5-40E8-896E-A3DF1AB9F56C}"/>
    <dgm:cxn modelId="{6A56FEA0-39A0-49D0-B20F-2E2DA1ECAC45}" srcId="{B8FFADB4-DF1F-42A0-8804-D7C4721D7DF6}" destId="{07DB194D-1D33-4124-9635-833A970F25DF}" srcOrd="0" destOrd="0" parTransId="{6B1BA92A-3CEC-47E4-B387-876576F60409}" sibTransId="{906795AD-3D42-4846-8372-7813B7C42A73}"/>
    <dgm:cxn modelId="{AE8573C4-3162-4D1D-9E55-4366325D7049}" srcId="{B8FFADB4-DF1F-42A0-8804-D7C4721D7DF6}" destId="{EE8A8527-5A43-42B2-8F5B-801F1C395F93}" srcOrd="3" destOrd="0" parTransId="{13538D5C-1DEA-4B6F-81BB-F1B23B8B450F}" sibTransId="{C9565A6A-F142-4B06-8AF2-57DFCF156E2F}"/>
    <dgm:cxn modelId="{A1E5DF61-72A3-4362-8B6D-6E2603F3A525}" type="presOf" srcId="{8EF468DE-A1F5-40E8-896E-A3DF1AB9F56C}" destId="{DF9359C0-EABC-4B57-9B00-6C69FB9BE77A}" srcOrd="0" destOrd="0" presId="urn:microsoft.com/office/officeart/2005/8/layout/bProcess3"/>
    <dgm:cxn modelId="{A6FFCAA4-F573-4B6A-965C-CA1790CDE88F}" type="presOf" srcId="{E14BAB2F-32C2-4ACB-8A31-8D0AA95C07BE}" destId="{0D1BD467-3933-47C6-B13E-DBB435422BB0}" srcOrd="0" destOrd="0" presId="urn:microsoft.com/office/officeart/2005/8/layout/bProcess3"/>
    <dgm:cxn modelId="{19C98466-113C-4DDC-87E5-89813703F2B0}" type="presOf" srcId="{906795AD-3D42-4846-8372-7813B7C42A73}" destId="{26F92D3B-E7BE-49AB-84BF-ADA71686C9AB}" srcOrd="0" destOrd="0" presId="urn:microsoft.com/office/officeart/2005/8/layout/bProcess3"/>
    <dgm:cxn modelId="{D2DB3EAD-F292-4A6E-8C20-41E0C07AFE4E}" srcId="{B8FFADB4-DF1F-42A0-8804-D7C4721D7DF6}" destId="{6F88ED0A-4E11-4993-982C-533C5A8DA026}" srcOrd="1" destOrd="0" parTransId="{D9337A07-16A4-4ACB-89AE-B9F8DF34C15D}" sibTransId="{E14BAB2F-32C2-4ACB-8A31-8D0AA95C07BE}"/>
    <dgm:cxn modelId="{5FB75AE4-9D97-4F03-B712-AADA617C3881}" type="presOf" srcId="{07DB194D-1D33-4124-9635-833A970F25DF}" destId="{B2A3C655-169B-4071-B7F5-AFD3636A078E}" srcOrd="0" destOrd="0" presId="urn:microsoft.com/office/officeart/2005/8/layout/bProcess3"/>
    <dgm:cxn modelId="{9AC80AAB-C60A-443D-B805-E3937BE71FEA}" type="presOf" srcId="{8EF468DE-A1F5-40E8-896E-A3DF1AB9F56C}" destId="{B1E81A73-7F93-4B13-B776-7A8110EFD0D0}" srcOrd="1" destOrd="0" presId="urn:microsoft.com/office/officeart/2005/8/layout/bProcess3"/>
    <dgm:cxn modelId="{0D370354-3357-4D99-9D0C-B5A7C41EA23B}" type="presOf" srcId="{EE8A8527-5A43-42B2-8F5B-801F1C395F93}" destId="{4A45BA9F-4611-4896-BC9A-0F225679384F}" srcOrd="0" destOrd="0" presId="urn:microsoft.com/office/officeart/2005/8/layout/bProcess3"/>
    <dgm:cxn modelId="{3B878287-C2C6-46F3-BCDF-E73973808759}" type="presOf" srcId="{59B33808-188B-4D6A-B02D-E36321772E9A}" destId="{0B34FBB6-E7FF-449C-8DDD-E9AEE37439AF}" srcOrd="0" destOrd="0" presId="urn:microsoft.com/office/officeart/2005/8/layout/bProcess3"/>
    <dgm:cxn modelId="{1A4AAB1E-72A0-4793-9344-C2099F3E243C}" type="presOf" srcId="{6F88ED0A-4E11-4993-982C-533C5A8DA026}" destId="{D75C425C-F66F-49D0-8108-7185C63D45D9}" srcOrd="0" destOrd="0" presId="urn:microsoft.com/office/officeart/2005/8/layout/bProcess3"/>
    <dgm:cxn modelId="{AE7B536F-FB18-473B-A1C1-30B237F620F6}" type="presOf" srcId="{906795AD-3D42-4846-8372-7813B7C42A73}" destId="{237E9205-0ED1-447A-9A96-E6DEA82D9925}" srcOrd="1" destOrd="0" presId="urn:microsoft.com/office/officeart/2005/8/layout/bProcess3"/>
    <dgm:cxn modelId="{EE000916-30C2-41F1-99F6-0862D24B7ACA}" type="presOf" srcId="{E14BAB2F-32C2-4ACB-8A31-8D0AA95C07BE}" destId="{7F17F0D1-DD90-4D6E-AD5C-5498A4D45D05}" srcOrd="1" destOrd="0" presId="urn:microsoft.com/office/officeart/2005/8/layout/bProcess3"/>
    <dgm:cxn modelId="{83804499-383E-4D93-8179-7295ED2F6B6B}" type="presOf" srcId="{B8FFADB4-DF1F-42A0-8804-D7C4721D7DF6}" destId="{F8FD1BDD-A992-4B22-826D-402352282790}" srcOrd="0" destOrd="0" presId="urn:microsoft.com/office/officeart/2005/8/layout/bProcess3"/>
    <dgm:cxn modelId="{13E8B108-D783-4381-9F12-442E831552C2}" type="presParOf" srcId="{F8FD1BDD-A992-4B22-826D-402352282790}" destId="{B2A3C655-169B-4071-B7F5-AFD3636A078E}" srcOrd="0" destOrd="0" presId="urn:microsoft.com/office/officeart/2005/8/layout/bProcess3"/>
    <dgm:cxn modelId="{B6084AC7-5019-44B2-BEFB-1BB2A8951630}" type="presParOf" srcId="{F8FD1BDD-A992-4B22-826D-402352282790}" destId="{26F92D3B-E7BE-49AB-84BF-ADA71686C9AB}" srcOrd="1" destOrd="0" presId="urn:microsoft.com/office/officeart/2005/8/layout/bProcess3"/>
    <dgm:cxn modelId="{FB7D02FC-AFF4-4D1D-8E4B-0E72B964D253}" type="presParOf" srcId="{26F92D3B-E7BE-49AB-84BF-ADA71686C9AB}" destId="{237E9205-0ED1-447A-9A96-E6DEA82D9925}" srcOrd="0" destOrd="0" presId="urn:microsoft.com/office/officeart/2005/8/layout/bProcess3"/>
    <dgm:cxn modelId="{4EFA0D8E-73D8-4749-932A-4FA3F8353F8C}" type="presParOf" srcId="{F8FD1BDD-A992-4B22-826D-402352282790}" destId="{D75C425C-F66F-49D0-8108-7185C63D45D9}" srcOrd="2" destOrd="0" presId="urn:microsoft.com/office/officeart/2005/8/layout/bProcess3"/>
    <dgm:cxn modelId="{1444A098-62C3-46A8-8033-9D6EAAB5E9CE}" type="presParOf" srcId="{F8FD1BDD-A992-4B22-826D-402352282790}" destId="{0D1BD467-3933-47C6-B13E-DBB435422BB0}" srcOrd="3" destOrd="0" presId="urn:microsoft.com/office/officeart/2005/8/layout/bProcess3"/>
    <dgm:cxn modelId="{3B479BA3-AFAD-4ACE-B62C-44930ED4F421}" type="presParOf" srcId="{0D1BD467-3933-47C6-B13E-DBB435422BB0}" destId="{7F17F0D1-DD90-4D6E-AD5C-5498A4D45D05}" srcOrd="0" destOrd="0" presId="urn:microsoft.com/office/officeart/2005/8/layout/bProcess3"/>
    <dgm:cxn modelId="{93C7E1FF-9076-4C84-87F6-3202A0396DDB}" type="presParOf" srcId="{F8FD1BDD-A992-4B22-826D-402352282790}" destId="{0B34FBB6-E7FF-449C-8DDD-E9AEE37439AF}" srcOrd="4" destOrd="0" presId="urn:microsoft.com/office/officeart/2005/8/layout/bProcess3"/>
    <dgm:cxn modelId="{B6D8E727-4C81-4EB8-8ABD-61DCEFC68AAE}" type="presParOf" srcId="{F8FD1BDD-A992-4B22-826D-402352282790}" destId="{DF9359C0-EABC-4B57-9B00-6C69FB9BE77A}" srcOrd="5" destOrd="0" presId="urn:microsoft.com/office/officeart/2005/8/layout/bProcess3"/>
    <dgm:cxn modelId="{0822DA13-D8B7-49D5-9AF2-325EF5FA61E7}" type="presParOf" srcId="{DF9359C0-EABC-4B57-9B00-6C69FB9BE77A}" destId="{B1E81A73-7F93-4B13-B776-7A8110EFD0D0}" srcOrd="0" destOrd="0" presId="urn:microsoft.com/office/officeart/2005/8/layout/bProcess3"/>
    <dgm:cxn modelId="{016E09D8-A9DF-4A3A-920B-3DF8253C13CB}" type="presParOf" srcId="{F8FD1BDD-A992-4B22-826D-402352282790}" destId="{4A45BA9F-4611-4896-BC9A-0F225679384F}" srcOrd="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14941-2C22-4B02-A0BB-D27CB89A6EBC}">
      <dsp:nvSpPr>
        <dsp:cNvPr id="0" name=""/>
        <dsp:cNvSpPr/>
      </dsp:nvSpPr>
      <dsp:spPr>
        <a:xfrm>
          <a:off x="3577098" y="2653015"/>
          <a:ext cx="479861" cy="2285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9930" y="0"/>
              </a:lnTo>
              <a:lnTo>
                <a:pt x="239930" y="2285926"/>
              </a:lnTo>
              <a:lnTo>
                <a:pt x="479861" y="2285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3758636" y="3737584"/>
        <a:ext cx="116787" cy="116787"/>
      </dsp:txXfrm>
    </dsp:sp>
    <dsp:sp modelId="{FF9E2B3B-7699-47A3-9558-F18D6D28EA7A}">
      <dsp:nvSpPr>
        <dsp:cNvPr id="0" name=""/>
        <dsp:cNvSpPr/>
      </dsp:nvSpPr>
      <dsp:spPr>
        <a:xfrm>
          <a:off x="3577098" y="2653015"/>
          <a:ext cx="479861" cy="13715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9930" y="0"/>
              </a:lnTo>
              <a:lnTo>
                <a:pt x="239930" y="1371555"/>
              </a:lnTo>
              <a:lnTo>
                <a:pt x="479861" y="13715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780702" y="3302465"/>
        <a:ext cx="72653" cy="72653"/>
      </dsp:txXfrm>
    </dsp:sp>
    <dsp:sp modelId="{42699420-C2E5-4529-A673-3B5236EC5C71}">
      <dsp:nvSpPr>
        <dsp:cNvPr id="0" name=""/>
        <dsp:cNvSpPr/>
      </dsp:nvSpPr>
      <dsp:spPr>
        <a:xfrm>
          <a:off x="3577098" y="2653015"/>
          <a:ext cx="479861" cy="457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9930" y="0"/>
              </a:lnTo>
              <a:lnTo>
                <a:pt x="239930" y="457185"/>
              </a:lnTo>
              <a:lnTo>
                <a:pt x="479861" y="4571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800460" y="2865037"/>
        <a:ext cx="33139" cy="33139"/>
      </dsp:txXfrm>
    </dsp:sp>
    <dsp:sp modelId="{8D7EAEB8-59B5-4BCC-8D46-728141D43F01}">
      <dsp:nvSpPr>
        <dsp:cNvPr id="0" name=""/>
        <dsp:cNvSpPr/>
      </dsp:nvSpPr>
      <dsp:spPr>
        <a:xfrm>
          <a:off x="3577098" y="2195829"/>
          <a:ext cx="479861" cy="457185"/>
        </a:xfrm>
        <a:custGeom>
          <a:avLst/>
          <a:gdLst/>
          <a:ahLst/>
          <a:cxnLst/>
          <a:rect l="0" t="0" r="0" b="0"/>
          <a:pathLst>
            <a:path>
              <a:moveTo>
                <a:pt x="0" y="457185"/>
              </a:moveTo>
              <a:lnTo>
                <a:pt x="239930" y="457185"/>
              </a:lnTo>
              <a:lnTo>
                <a:pt x="239930" y="0"/>
              </a:lnTo>
              <a:lnTo>
                <a:pt x="47986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800460" y="2407852"/>
        <a:ext cx="33139" cy="33139"/>
      </dsp:txXfrm>
    </dsp:sp>
    <dsp:sp modelId="{5B75B196-AC26-4F21-906A-AEED09D25340}">
      <dsp:nvSpPr>
        <dsp:cNvPr id="0" name=""/>
        <dsp:cNvSpPr/>
      </dsp:nvSpPr>
      <dsp:spPr>
        <a:xfrm>
          <a:off x="3577098" y="1281459"/>
          <a:ext cx="479861" cy="1371555"/>
        </a:xfrm>
        <a:custGeom>
          <a:avLst/>
          <a:gdLst/>
          <a:ahLst/>
          <a:cxnLst/>
          <a:rect l="0" t="0" r="0" b="0"/>
          <a:pathLst>
            <a:path>
              <a:moveTo>
                <a:pt x="0" y="1371555"/>
              </a:moveTo>
              <a:lnTo>
                <a:pt x="239930" y="1371555"/>
              </a:lnTo>
              <a:lnTo>
                <a:pt x="239930" y="0"/>
              </a:lnTo>
              <a:lnTo>
                <a:pt x="47986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780702" y="1930910"/>
        <a:ext cx="72653" cy="72653"/>
      </dsp:txXfrm>
    </dsp:sp>
    <dsp:sp modelId="{A72D36E3-21B5-4C83-8503-7ACB6EBCAEC5}">
      <dsp:nvSpPr>
        <dsp:cNvPr id="0" name=""/>
        <dsp:cNvSpPr/>
      </dsp:nvSpPr>
      <dsp:spPr>
        <a:xfrm>
          <a:off x="3577098" y="367088"/>
          <a:ext cx="479861" cy="2285926"/>
        </a:xfrm>
        <a:custGeom>
          <a:avLst/>
          <a:gdLst/>
          <a:ahLst/>
          <a:cxnLst/>
          <a:rect l="0" t="0" r="0" b="0"/>
          <a:pathLst>
            <a:path>
              <a:moveTo>
                <a:pt x="0" y="2285926"/>
              </a:moveTo>
              <a:lnTo>
                <a:pt x="239930" y="2285926"/>
              </a:lnTo>
              <a:lnTo>
                <a:pt x="239930" y="0"/>
              </a:lnTo>
              <a:lnTo>
                <a:pt x="47986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3758636" y="1451658"/>
        <a:ext cx="116787" cy="116787"/>
      </dsp:txXfrm>
    </dsp:sp>
    <dsp:sp modelId="{C9715E70-0D56-45A2-9821-E57A1EE76ABC}">
      <dsp:nvSpPr>
        <dsp:cNvPr id="0" name=""/>
        <dsp:cNvSpPr/>
      </dsp:nvSpPr>
      <dsp:spPr>
        <a:xfrm>
          <a:off x="1695221" y="1751131"/>
          <a:ext cx="1959986" cy="18037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Users of different systems do not face extra technical, operational, communications or business-related barriers</a:t>
          </a:r>
          <a:endParaRPr lang="en-US" sz="1700" kern="1200" dirty="0"/>
        </a:p>
      </dsp:txBody>
      <dsp:txXfrm>
        <a:off x="1695221" y="1751131"/>
        <a:ext cx="1959986" cy="1803767"/>
      </dsp:txXfrm>
    </dsp:sp>
    <dsp:sp modelId="{9E17DAF5-CBC1-41CE-8D0D-6AF085B324B2}">
      <dsp:nvSpPr>
        <dsp:cNvPr id="0" name=""/>
        <dsp:cNvSpPr/>
      </dsp:nvSpPr>
      <dsp:spPr>
        <a:xfrm>
          <a:off x="4056960" y="1340"/>
          <a:ext cx="2399308" cy="731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Common units for communication/publication</a:t>
          </a:r>
          <a:endParaRPr lang="en-US" sz="1200" kern="1200" dirty="0"/>
        </a:p>
      </dsp:txBody>
      <dsp:txXfrm>
        <a:off x="4056960" y="1340"/>
        <a:ext cx="2399308" cy="731496"/>
      </dsp:txXfrm>
    </dsp:sp>
    <dsp:sp modelId="{D6466856-A0D5-4429-97A2-84459FE20888}">
      <dsp:nvSpPr>
        <dsp:cNvPr id="0" name=""/>
        <dsp:cNvSpPr/>
      </dsp:nvSpPr>
      <dsp:spPr>
        <a:xfrm>
          <a:off x="4056960" y="915711"/>
          <a:ext cx="2399308" cy="731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Harmonised Interconnection Agreements with default rules</a:t>
          </a:r>
          <a:endParaRPr lang="en-US" sz="1200" kern="1200" dirty="0"/>
        </a:p>
      </dsp:txBody>
      <dsp:txXfrm>
        <a:off x="4056960" y="915711"/>
        <a:ext cx="2399308" cy="731496"/>
      </dsp:txXfrm>
    </dsp:sp>
    <dsp:sp modelId="{85149502-D4E8-48E5-8B91-9F417D39D9AB}">
      <dsp:nvSpPr>
        <dsp:cNvPr id="0" name=""/>
        <dsp:cNvSpPr/>
      </dsp:nvSpPr>
      <dsp:spPr>
        <a:xfrm>
          <a:off x="4056960" y="1830081"/>
          <a:ext cx="2399308" cy="731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TSO-TSO cooperation for cross border trade restrictions due to differences in gas quality and odourisation</a:t>
          </a:r>
          <a:endParaRPr lang="en-US" sz="1200" kern="1200" dirty="0"/>
        </a:p>
      </dsp:txBody>
      <dsp:txXfrm>
        <a:off x="4056960" y="1830081"/>
        <a:ext cx="2399308" cy="731496"/>
      </dsp:txXfrm>
    </dsp:sp>
    <dsp:sp modelId="{7E07CE90-E771-4C3F-94E3-50C259F1E4E3}">
      <dsp:nvSpPr>
        <dsp:cNvPr id="0" name=""/>
        <dsp:cNvSpPr/>
      </dsp:nvSpPr>
      <dsp:spPr>
        <a:xfrm>
          <a:off x="4056960" y="2744452"/>
          <a:ext cx="2399308" cy="731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Monitoring gas quality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(short and long term)</a:t>
          </a:r>
          <a:endParaRPr lang="en-US" sz="1200" kern="1200" dirty="0"/>
        </a:p>
      </dsp:txBody>
      <dsp:txXfrm>
        <a:off x="4056960" y="2744452"/>
        <a:ext cx="2399308" cy="731496"/>
      </dsp:txXfrm>
    </dsp:sp>
    <dsp:sp modelId="{9E5742F6-729C-49D6-BAA0-76A1C2E630BB}">
      <dsp:nvSpPr>
        <dsp:cNvPr id="0" name=""/>
        <dsp:cNvSpPr/>
      </dsp:nvSpPr>
      <dsp:spPr>
        <a:xfrm>
          <a:off x="4056960" y="3658822"/>
          <a:ext cx="2399308" cy="731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Common Solutions for data exchange needs (network, protocol, format)</a:t>
          </a:r>
          <a:endParaRPr lang="en-US" sz="1200" kern="1200" dirty="0"/>
        </a:p>
      </dsp:txBody>
      <dsp:txXfrm>
        <a:off x="4056960" y="3658822"/>
        <a:ext cx="2399308" cy="731496"/>
      </dsp:txXfrm>
    </dsp:sp>
    <dsp:sp modelId="{2E1A0B5A-0D63-45F9-9B1F-BF3E1788202D}">
      <dsp:nvSpPr>
        <dsp:cNvPr id="0" name=""/>
        <dsp:cNvSpPr/>
      </dsp:nvSpPr>
      <dsp:spPr>
        <a:xfrm>
          <a:off x="4056960" y="4573192"/>
          <a:ext cx="2399308" cy="7314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Development process for communication content</a:t>
          </a:r>
          <a:endParaRPr lang="en-US" sz="1200" kern="1200" dirty="0"/>
        </a:p>
      </dsp:txBody>
      <dsp:txXfrm>
        <a:off x="4056960" y="4573192"/>
        <a:ext cx="2399308" cy="73149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FB8FD-EBE7-440A-862D-5A92BB362C29}">
      <dsp:nvSpPr>
        <dsp:cNvPr id="0" name=""/>
        <dsp:cNvSpPr/>
      </dsp:nvSpPr>
      <dsp:spPr>
        <a:xfrm rot="10800000">
          <a:off x="859666" y="1253"/>
          <a:ext cx="2888361" cy="52858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09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err="1" smtClean="0"/>
            <a:t>Flow</a:t>
          </a:r>
          <a:r>
            <a:rPr lang="es-ES" sz="1400" kern="1200" dirty="0" smtClean="0"/>
            <a:t> control</a:t>
          </a:r>
          <a:endParaRPr lang="en-GB" sz="1400" kern="1200" dirty="0"/>
        </a:p>
      </dsp:txBody>
      <dsp:txXfrm rot="10800000">
        <a:off x="991813" y="1253"/>
        <a:ext cx="2756214" cy="528588"/>
      </dsp:txXfrm>
    </dsp:sp>
    <dsp:sp modelId="{6197D532-327D-4E64-8733-E04102DF6749}">
      <dsp:nvSpPr>
        <dsp:cNvPr id="0" name=""/>
        <dsp:cNvSpPr/>
      </dsp:nvSpPr>
      <dsp:spPr>
        <a:xfrm>
          <a:off x="595372" y="1253"/>
          <a:ext cx="528588" cy="52858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0AC58F-FDEF-4BC0-A98C-C2AF246060D4}">
      <dsp:nvSpPr>
        <dsp:cNvPr id="0" name=""/>
        <dsp:cNvSpPr/>
      </dsp:nvSpPr>
      <dsp:spPr>
        <a:xfrm rot="10800000">
          <a:off x="859666" y="687629"/>
          <a:ext cx="2888361" cy="52858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09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err="1" smtClean="0"/>
            <a:t>Measurement</a:t>
          </a:r>
          <a:endParaRPr lang="en-GB" sz="1400" kern="1200" dirty="0"/>
        </a:p>
      </dsp:txBody>
      <dsp:txXfrm rot="10800000">
        <a:off x="991813" y="687629"/>
        <a:ext cx="2756214" cy="528588"/>
      </dsp:txXfrm>
    </dsp:sp>
    <dsp:sp modelId="{74DC981F-1B65-4329-A8DD-CE6A25C4BA4E}">
      <dsp:nvSpPr>
        <dsp:cNvPr id="0" name=""/>
        <dsp:cNvSpPr/>
      </dsp:nvSpPr>
      <dsp:spPr>
        <a:xfrm>
          <a:off x="595372" y="687629"/>
          <a:ext cx="528588" cy="52858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278556-F341-42B0-8995-EBAECBF65ECF}">
      <dsp:nvSpPr>
        <dsp:cNvPr id="0" name=""/>
        <dsp:cNvSpPr/>
      </dsp:nvSpPr>
      <dsp:spPr>
        <a:xfrm rot="10800000">
          <a:off x="859666" y="1374005"/>
          <a:ext cx="2888361" cy="52858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09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err="1" smtClean="0"/>
            <a:t>Matching</a:t>
          </a:r>
          <a:endParaRPr lang="en-GB" sz="1400" kern="1200" dirty="0"/>
        </a:p>
      </dsp:txBody>
      <dsp:txXfrm rot="10800000">
        <a:off x="991813" y="1374005"/>
        <a:ext cx="2756214" cy="528588"/>
      </dsp:txXfrm>
    </dsp:sp>
    <dsp:sp modelId="{1512C1E8-DF22-4B01-99A5-C62F073FCE18}">
      <dsp:nvSpPr>
        <dsp:cNvPr id="0" name=""/>
        <dsp:cNvSpPr/>
      </dsp:nvSpPr>
      <dsp:spPr>
        <a:xfrm>
          <a:off x="595372" y="1374005"/>
          <a:ext cx="528588" cy="52858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7F7297-B229-4E70-8C81-D8963A11D83A}">
      <dsp:nvSpPr>
        <dsp:cNvPr id="0" name=""/>
        <dsp:cNvSpPr/>
      </dsp:nvSpPr>
      <dsp:spPr>
        <a:xfrm rot="10800000">
          <a:off x="859666" y="2060381"/>
          <a:ext cx="2888361" cy="52858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09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err="1" smtClean="0"/>
            <a:t>Allocation</a:t>
          </a:r>
          <a:endParaRPr lang="en-GB" sz="1400" kern="1200" dirty="0"/>
        </a:p>
      </dsp:txBody>
      <dsp:txXfrm rot="10800000">
        <a:off x="991813" y="2060381"/>
        <a:ext cx="2756214" cy="528588"/>
      </dsp:txXfrm>
    </dsp:sp>
    <dsp:sp modelId="{2C938B79-81A2-4CEB-B016-8EE41CC1B5E9}">
      <dsp:nvSpPr>
        <dsp:cNvPr id="0" name=""/>
        <dsp:cNvSpPr/>
      </dsp:nvSpPr>
      <dsp:spPr>
        <a:xfrm>
          <a:off x="595372" y="2060381"/>
          <a:ext cx="528588" cy="52858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5FFDBE-A88B-434E-BF1C-B413D2F63630}">
      <dsp:nvSpPr>
        <dsp:cNvPr id="0" name=""/>
        <dsp:cNvSpPr/>
      </dsp:nvSpPr>
      <dsp:spPr>
        <a:xfrm rot="10800000">
          <a:off x="859666" y="2746757"/>
          <a:ext cx="2888361" cy="52858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09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err="1" smtClean="0"/>
            <a:t>Communication</a:t>
          </a:r>
          <a:r>
            <a:rPr lang="es-ES" sz="1400" kern="1200" dirty="0" smtClean="0"/>
            <a:t> of </a:t>
          </a:r>
          <a:r>
            <a:rPr lang="es-ES" sz="1400" kern="1200" dirty="0" err="1" smtClean="0"/>
            <a:t>exceptional</a:t>
          </a:r>
          <a:r>
            <a:rPr lang="es-ES" sz="1400" kern="1200" dirty="0" smtClean="0"/>
            <a:t> </a:t>
          </a:r>
          <a:r>
            <a:rPr lang="es-ES" sz="1400" kern="1200" dirty="0" err="1" smtClean="0"/>
            <a:t>events</a:t>
          </a:r>
          <a:endParaRPr lang="en-GB" sz="1400" kern="1200" dirty="0"/>
        </a:p>
      </dsp:txBody>
      <dsp:txXfrm rot="10800000">
        <a:off x="991813" y="2746757"/>
        <a:ext cx="2756214" cy="528588"/>
      </dsp:txXfrm>
    </dsp:sp>
    <dsp:sp modelId="{3ABEFAAE-823A-4E4D-ABE2-FDDE059D667A}">
      <dsp:nvSpPr>
        <dsp:cNvPr id="0" name=""/>
        <dsp:cNvSpPr/>
      </dsp:nvSpPr>
      <dsp:spPr>
        <a:xfrm>
          <a:off x="595372" y="2746757"/>
          <a:ext cx="528588" cy="52858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B9483F-5514-402B-8988-118795BB29F1}">
      <dsp:nvSpPr>
        <dsp:cNvPr id="0" name=""/>
        <dsp:cNvSpPr/>
      </dsp:nvSpPr>
      <dsp:spPr>
        <a:xfrm>
          <a:off x="2621618" y="1683542"/>
          <a:ext cx="852762" cy="8527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noProof="0" dirty="0" smtClean="0"/>
            <a:t>Quantity and direction</a:t>
          </a:r>
          <a:endParaRPr lang="en-GB" sz="1200" kern="1200" noProof="0" dirty="0"/>
        </a:p>
      </dsp:txBody>
      <dsp:txXfrm>
        <a:off x="2746502" y="1808426"/>
        <a:ext cx="602994" cy="602994"/>
      </dsp:txXfrm>
    </dsp:sp>
    <dsp:sp modelId="{91449A84-6B6B-4A7D-B8B7-D4329A26A82C}">
      <dsp:nvSpPr>
        <dsp:cNvPr id="0" name=""/>
        <dsp:cNvSpPr/>
      </dsp:nvSpPr>
      <dsp:spPr>
        <a:xfrm rot="5573727">
          <a:off x="2883954" y="1238338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>
        <a:off x="2929642" y="1252891"/>
        <a:ext cx="241109" cy="173963"/>
      </dsp:txXfrm>
    </dsp:sp>
    <dsp:sp modelId="{CCB77140-B4FF-4C2A-B269-90CB8EA6D1D9}">
      <dsp:nvSpPr>
        <dsp:cNvPr id="0" name=""/>
        <dsp:cNvSpPr/>
      </dsp:nvSpPr>
      <dsp:spPr>
        <a:xfrm>
          <a:off x="2519686" y="7876"/>
          <a:ext cx="1056626" cy="1056626"/>
        </a:xfrm>
        <a:prstGeom prst="ellipse">
          <a:avLst/>
        </a:prstGeom>
        <a:solidFill>
          <a:schemeClr val="tx2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smtClean="0"/>
            <a:t>OBA Correction</a:t>
          </a:r>
          <a:endParaRPr lang="en-GB" sz="1100" kern="1200" noProof="0"/>
        </a:p>
      </dsp:txBody>
      <dsp:txXfrm>
        <a:off x="2674425" y="162615"/>
        <a:ext cx="747148" cy="747148"/>
      </dsp:txXfrm>
    </dsp:sp>
    <dsp:sp modelId="{DA1F1A5E-F0A4-43FD-908E-E56666970DE1}">
      <dsp:nvSpPr>
        <dsp:cNvPr id="0" name=""/>
        <dsp:cNvSpPr/>
      </dsp:nvSpPr>
      <dsp:spPr>
        <a:xfrm rot="8922126">
          <a:off x="3452045" y="1511917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>
        <a:off x="3532698" y="1547312"/>
        <a:ext cx="241109" cy="173963"/>
      </dsp:txXfrm>
    </dsp:sp>
    <dsp:sp modelId="{0D1F821F-2E85-4925-8BC2-81C9D9B27FA1}">
      <dsp:nvSpPr>
        <dsp:cNvPr id="0" name=""/>
        <dsp:cNvSpPr/>
      </dsp:nvSpPr>
      <dsp:spPr>
        <a:xfrm>
          <a:off x="3750082" y="600403"/>
          <a:ext cx="1056626" cy="1056626"/>
        </a:xfrm>
        <a:prstGeom prst="ellipse">
          <a:avLst/>
        </a:prstGeom>
        <a:solidFill>
          <a:schemeClr val="accent2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smtClean="0"/>
            <a:t>Efficiency</a:t>
          </a:r>
          <a:endParaRPr lang="en-GB" sz="1100" kern="1200" noProof="0"/>
        </a:p>
      </dsp:txBody>
      <dsp:txXfrm>
        <a:off x="3904821" y="755142"/>
        <a:ext cx="747148" cy="747148"/>
      </dsp:txXfrm>
    </dsp:sp>
    <dsp:sp modelId="{1A8DBD05-D432-4E1D-B272-6E6DB4EC2DBC}">
      <dsp:nvSpPr>
        <dsp:cNvPr id="0" name=""/>
        <dsp:cNvSpPr/>
      </dsp:nvSpPr>
      <dsp:spPr>
        <a:xfrm rot="11563602">
          <a:off x="3592352" y="2126641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>
        <a:off x="3678266" y="2194210"/>
        <a:ext cx="241109" cy="173963"/>
      </dsp:txXfrm>
    </dsp:sp>
    <dsp:sp modelId="{68A9B611-BEDA-4A2E-B709-A8A0B319BDB6}">
      <dsp:nvSpPr>
        <dsp:cNvPr id="0" name=""/>
        <dsp:cNvSpPr/>
      </dsp:nvSpPr>
      <dsp:spPr>
        <a:xfrm>
          <a:off x="4053964" y="1931800"/>
          <a:ext cx="1056626" cy="105662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smtClean="0"/>
            <a:t>Exceptional events</a:t>
          </a:r>
          <a:endParaRPr lang="en-GB" sz="1100" kern="1200" noProof="0"/>
        </a:p>
      </dsp:txBody>
      <dsp:txXfrm>
        <a:off x="4208703" y="2086539"/>
        <a:ext cx="747148" cy="747148"/>
      </dsp:txXfrm>
    </dsp:sp>
    <dsp:sp modelId="{2DC7FEBA-7F1C-4E6D-AFF3-1C6A49394B09}">
      <dsp:nvSpPr>
        <dsp:cNvPr id="0" name=""/>
        <dsp:cNvSpPr/>
      </dsp:nvSpPr>
      <dsp:spPr>
        <a:xfrm rot="14657143">
          <a:off x="3199221" y="2619613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>
        <a:off x="3261582" y="2716785"/>
        <a:ext cx="241109" cy="173963"/>
      </dsp:txXfrm>
    </dsp:sp>
    <dsp:sp modelId="{03B46C66-3040-4F8F-A9D7-57F27CDEED92}">
      <dsp:nvSpPr>
        <dsp:cNvPr id="0" name=""/>
        <dsp:cNvSpPr/>
      </dsp:nvSpPr>
      <dsp:spPr>
        <a:xfrm>
          <a:off x="3202504" y="2999497"/>
          <a:ext cx="1056626" cy="105662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smtClean="0"/>
            <a:t>Safety legislations</a:t>
          </a:r>
          <a:endParaRPr lang="en-GB" sz="1100" kern="1200" noProof="0"/>
        </a:p>
      </dsp:txBody>
      <dsp:txXfrm>
        <a:off x="3357243" y="3154236"/>
        <a:ext cx="747148" cy="747148"/>
      </dsp:txXfrm>
    </dsp:sp>
    <dsp:sp modelId="{AEB0594C-0519-4EF5-9C8A-62B166053259}">
      <dsp:nvSpPr>
        <dsp:cNvPr id="0" name=""/>
        <dsp:cNvSpPr/>
      </dsp:nvSpPr>
      <dsp:spPr>
        <a:xfrm rot="18247441">
          <a:off x="2568687" y="2619613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 rot="10800000">
        <a:off x="2587780" y="2713604"/>
        <a:ext cx="241109" cy="173963"/>
      </dsp:txXfrm>
    </dsp:sp>
    <dsp:sp modelId="{4761301D-839C-45A7-A77A-71CAA366064F}">
      <dsp:nvSpPr>
        <dsp:cNvPr id="0" name=""/>
        <dsp:cNvSpPr/>
      </dsp:nvSpPr>
      <dsp:spPr>
        <a:xfrm>
          <a:off x="1836868" y="2999497"/>
          <a:ext cx="1056626" cy="1056626"/>
        </a:xfrm>
        <a:prstGeom prst="ellipse">
          <a:avLst/>
        </a:prstGeom>
        <a:solidFill>
          <a:schemeClr val="accent5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smtClean="0"/>
            <a:t>994/2010 Action Plans</a:t>
          </a:r>
          <a:endParaRPr lang="en-GB" sz="1100" kern="1200" noProof="0"/>
        </a:p>
      </dsp:txBody>
      <dsp:txXfrm>
        <a:off x="1991607" y="3154236"/>
        <a:ext cx="747148" cy="747148"/>
      </dsp:txXfrm>
    </dsp:sp>
    <dsp:sp modelId="{0B63A472-9437-4E98-970C-ED53F6AC5A32}">
      <dsp:nvSpPr>
        <dsp:cNvPr id="0" name=""/>
        <dsp:cNvSpPr/>
      </dsp:nvSpPr>
      <dsp:spPr>
        <a:xfrm rot="20914212">
          <a:off x="2175556" y="2126641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 rot="10800000">
        <a:off x="2176419" y="2193247"/>
        <a:ext cx="241109" cy="173963"/>
      </dsp:txXfrm>
    </dsp:sp>
    <dsp:sp modelId="{5E120C7A-3566-4480-8705-765A5BFE7352}">
      <dsp:nvSpPr>
        <dsp:cNvPr id="0" name=""/>
        <dsp:cNvSpPr/>
      </dsp:nvSpPr>
      <dsp:spPr>
        <a:xfrm>
          <a:off x="985408" y="1931800"/>
          <a:ext cx="1056626" cy="105662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smtClean="0"/>
            <a:t>Gas Quality Restrictions</a:t>
          </a:r>
          <a:endParaRPr lang="en-GB" sz="1100" kern="1200" noProof="0"/>
        </a:p>
      </dsp:txBody>
      <dsp:txXfrm>
        <a:off x="1140147" y="2086539"/>
        <a:ext cx="747148" cy="747148"/>
      </dsp:txXfrm>
    </dsp:sp>
    <dsp:sp modelId="{0DA9AA85-D1B7-4256-A314-AF3AD782DC5E}">
      <dsp:nvSpPr>
        <dsp:cNvPr id="0" name=""/>
        <dsp:cNvSpPr/>
      </dsp:nvSpPr>
      <dsp:spPr>
        <a:xfrm rot="2976135">
          <a:off x="2315863" y="1511917"/>
          <a:ext cx="328091" cy="289939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/>
        </a:p>
      </dsp:txBody>
      <dsp:txXfrm rot="10800000">
        <a:off x="2331168" y="1536784"/>
        <a:ext cx="241109" cy="173963"/>
      </dsp:txXfrm>
    </dsp:sp>
    <dsp:sp modelId="{974BA579-0ECE-499C-ACD2-677F16271CFF}">
      <dsp:nvSpPr>
        <dsp:cNvPr id="0" name=""/>
        <dsp:cNvSpPr/>
      </dsp:nvSpPr>
      <dsp:spPr>
        <a:xfrm>
          <a:off x="1289291" y="600403"/>
          <a:ext cx="1056626" cy="1056626"/>
        </a:xfrm>
        <a:prstGeom prst="ellipse">
          <a:avLst/>
        </a:prstGeom>
        <a:solidFill>
          <a:schemeClr val="tx2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noProof="0" dirty="0" smtClean="0"/>
            <a:t>Matching</a:t>
          </a:r>
          <a:endParaRPr lang="en-GB" sz="1100" kern="1200" noProof="0" dirty="0"/>
        </a:p>
      </dsp:txBody>
      <dsp:txXfrm>
        <a:off x="1444030" y="755142"/>
        <a:ext cx="747148" cy="7471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F4A6E2-278D-4F1A-AD86-21340BFE0F4A}">
      <dsp:nvSpPr>
        <dsp:cNvPr id="0" name=""/>
        <dsp:cNvSpPr/>
      </dsp:nvSpPr>
      <dsp:spPr>
        <a:xfrm>
          <a:off x="0" y="38198"/>
          <a:ext cx="3581400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noProof="0" smtClean="0"/>
            <a:t>Principles</a:t>
          </a:r>
          <a:endParaRPr lang="en-GB" sz="2700" kern="1200" noProof="0"/>
        </a:p>
      </dsp:txBody>
      <dsp:txXfrm>
        <a:off x="31613" y="69811"/>
        <a:ext cx="3518174" cy="584369"/>
      </dsp:txXfrm>
    </dsp:sp>
    <dsp:sp modelId="{8D394951-2726-401A-A5B7-E04CF3A99943}">
      <dsp:nvSpPr>
        <dsp:cNvPr id="0" name=""/>
        <dsp:cNvSpPr/>
      </dsp:nvSpPr>
      <dsp:spPr>
        <a:xfrm>
          <a:off x="0" y="729438"/>
          <a:ext cx="3581400" cy="13134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100" kern="1200" noProof="0" dirty="0" smtClean="0"/>
            <a:t>Controllable, predictable, accurate and efficient</a:t>
          </a:r>
          <a:endParaRPr lang="en-GB" sz="2100" kern="1200" noProof="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100" kern="1200" noProof="0" smtClean="0"/>
            <a:t>Minimise steering differences</a:t>
          </a:r>
          <a:endParaRPr lang="en-GB" sz="2100" kern="1200" noProof="0"/>
        </a:p>
      </dsp:txBody>
      <dsp:txXfrm>
        <a:off x="0" y="729438"/>
        <a:ext cx="3581400" cy="1313414"/>
      </dsp:txXfrm>
    </dsp:sp>
    <dsp:sp modelId="{D8305602-909B-44EC-91AF-315623DA1DFC}">
      <dsp:nvSpPr>
        <dsp:cNvPr id="0" name=""/>
        <dsp:cNvSpPr/>
      </dsp:nvSpPr>
      <dsp:spPr>
        <a:xfrm>
          <a:off x="0" y="2042853"/>
          <a:ext cx="3581400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noProof="0" dirty="0" smtClean="0"/>
            <a:t>TSO responsible</a:t>
          </a:r>
          <a:endParaRPr lang="en-GB" sz="2700" kern="1200" noProof="0" dirty="0"/>
        </a:p>
      </dsp:txBody>
      <dsp:txXfrm>
        <a:off x="31613" y="2074466"/>
        <a:ext cx="3518174" cy="584369"/>
      </dsp:txXfrm>
    </dsp:sp>
    <dsp:sp modelId="{2371CAFC-8B2C-46A9-A128-944FE68465AD}">
      <dsp:nvSpPr>
        <dsp:cNvPr id="0" name=""/>
        <dsp:cNvSpPr/>
      </dsp:nvSpPr>
      <dsp:spPr>
        <a:xfrm>
          <a:off x="0" y="2690448"/>
          <a:ext cx="3581400" cy="6567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100" i="1" kern="1200" noProof="0" dirty="0" smtClean="0">
              <a:solidFill>
                <a:srgbClr val="FF0000"/>
              </a:solidFill>
            </a:rPr>
            <a:t>By default</a:t>
          </a:r>
          <a:r>
            <a:rPr lang="en-GB" sz="2100" i="0" kern="1200" noProof="0" dirty="0" smtClean="0"/>
            <a:t>: flow control equipment operator</a:t>
          </a:r>
          <a:endParaRPr lang="en-GB" sz="2100" i="1" kern="1200" noProof="0" dirty="0"/>
        </a:p>
      </dsp:txBody>
      <dsp:txXfrm>
        <a:off x="0" y="2690448"/>
        <a:ext cx="3581400" cy="6567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FA928-2A5D-4126-A051-0F04FB593B7F}">
      <dsp:nvSpPr>
        <dsp:cNvPr id="0" name=""/>
        <dsp:cNvSpPr/>
      </dsp:nvSpPr>
      <dsp:spPr>
        <a:xfrm>
          <a:off x="175524" y="1125"/>
          <a:ext cx="1571178" cy="7855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Responsibilities</a:t>
          </a:r>
          <a:endParaRPr lang="en-GB" sz="1800" kern="1200" noProof="0" dirty="0"/>
        </a:p>
      </dsp:txBody>
      <dsp:txXfrm>
        <a:off x="198533" y="24134"/>
        <a:ext cx="1525160" cy="739571"/>
      </dsp:txXfrm>
    </dsp:sp>
    <dsp:sp modelId="{398DDFE5-662A-4270-9916-D3750FB402DE}">
      <dsp:nvSpPr>
        <dsp:cNvPr id="0" name=""/>
        <dsp:cNvSpPr/>
      </dsp:nvSpPr>
      <dsp:spPr>
        <a:xfrm>
          <a:off x="332642" y="786714"/>
          <a:ext cx="157117" cy="589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9191"/>
              </a:lnTo>
              <a:lnTo>
                <a:pt x="157117" y="58919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9D4FD6-B6C0-4D92-8E73-5ED4E4A32A9D}">
      <dsp:nvSpPr>
        <dsp:cNvPr id="0" name=""/>
        <dsp:cNvSpPr/>
      </dsp:nvSpPr>
      <dsp:spPr>
        <a:xfrm>
          <a:off x="489759" y="983112"/>
          <a:ext cx="1256942" cy="7855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i="0" kern="1200" noProof="0" dirty="0" smtClean="0"/>
            <a:t>Installation, operation and maintenance</a:t>
          </a:r>
          <a:endParaRPr lang="en-GB" sz="1200" i="0" kern="1200" noProof="0" dirty="0"/>
        </a:p>
      </dsp:txBody>
      <dsp:txXfrm>
        <a:off x="512768" y="1006121"/>
        <a:ext cx="1210924" cy="739571"/>
      </dsp:txXfrm>
    </dsp:sp>
    <dsp:sp modelId="{B5E3E88D-A08F-41D9-8810-D0416D76BB5C}">
      <dsp:nvSpPr>
        <dsp:cNvPr id="0" name=""/>
        <dsp:cNvSpPr/>
      </dsp:nvSpPr>
      <dsp:spPr>
        <a:xfrm>
          <a:off x="332642" y="786714"/>
          <a:ext cx="157117" cy="15711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1178"/>
              </a:lnTo>
              <a:lnTo>
                <a:pt x="157117" y="157117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182EE-59F1-4FBB-BCAC-DC7CC7C72787}">
      <dsp:nvSpPr>
        <dsp:cNvPr id="0" name=""/>
        <dsp:cNvSpPr/>
      </dsp:nvSpPr>
      <dsp:spPr>
        <a:xfrm>
          <a:off x="489759" y="1965098"/>
          <a:ext cx="1256942" cy="7855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i="0" kern="1200" noProof="0" smtClean="0"/>
            <a:t>Timely information and data provision</a:t>
          </a:r>
          <a:endParaRPr lang="en-GB" sz="1200" i="0" kern="1200" noProof="0"/>
        </a:p>
      </dsp:txBody>
      <dsp:txXfrm>
        <a:off x="512768" y="1988107"/>
        <a:ext cx="1210924" cy="739571"/>
      </dsp:txXfrm>
    </dsp:sp>
    <dsp:sp modelId="{0C7A4A40-1ECF-4071-B1B7-3131B08060B8}">
      <dsp:nvSpPr>
        <dsp:cNvPr id="0" name=""/>
        <dsp:cNvSpPr/>
      </dsp:nvSpPr>
      <dsp:spPr>
        <a:xfrm>
          <a:off x="332642" y="786714"/>
          <a:ext cx="157117" cy="2553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165"/>
              </a:lnTo>
              <a:lnTo>
                <a:pt x="157117" y="255316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461A96-B778-48B1-B455-03FA63BD0999}">
      <dsp:nvSpPr>
        <dsp:cNvPr id="0" name=""/>
        <dsp:cNvSpPr/>
      </dsp:nvSpPr>
      <dsp:spPr>
        <a:xfrm>
          <a:off x="489759" y="2947085"/>
          <a:ext cx="1256942" cy="7855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i="1" kern="1200" noProof="0" dirty="0" smtClean="0">
              <a:solidFill>
                <a:srgbClr val="FF0000"/>
              </a:solidFill>
            </a:rPr>
            <a:t>By default</a:t>
          </a:r>
          <a:r>
            <a:rPr lang="en-GB" sz="1200" i="1" kern="1200" noProof="0" dirty="0" smtClean="0"/>
            <a:t>: </a:t>
          </a:r>
          <a:r>
            <a:rPr lang="en-GB" sz="1200" i="0" kern="1200" noProof="0" dirty="0" smtClean="0"/>
            <a:t>TSO in control of measurement equipment</a:t>
          </a:r>
          <a:endParaRPr lang="en-GB" sz="1200" i="1" kern="1200" noProof="0" dirty="0"/>
        </a:p>
      </dsp:txBody>
      <dsp:txXfrm>
        <a:off x="512768" y="2970094"/>
        <a:ext cx="1210924" cy="739571"/>
      </dsp:txXfrm>
    </dsp:sp>
    <dsp:sp modelId="{6D83BCD2-8AD5-4905-922F-75E85709927C}">
      <dsp:nvSpPr>
        <dsp:cNvPr id="0" name=""/>
        <dsp:cNvSpPr/>
      </dsp:nvSpPr>
      <dsp:spPr>
        <a:xfrm>
          <a:off x="2139497" y="1125"/>
          <a:ext cx="1571178" cy="7855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Applicable standards</a:t>
          </a:r>
          <a:endParaRPr lang="en-GB" sz="1800" kern="1200" noProof="0" dirty="0"/>
        </a:p>
      </dsp:txBody>
      <dsp:txXfrm>
        <a:off x="2162506" y="24134"/>
        <a:ext cx="1525160" cy="739571"/>
      </dsp:txXfrm>
    </dsp:sp>
    <dsp:sp modelId="{412BC799-5C52-4758-9B1D-D84C273F02EA}">
      <dsp:nvSpPr>
        <dsp:cNvPr id="0" name=""/>
        <dsp:cNvSpPr/>
      </dsp:nvSpPr>
      <dsp:spPr>
        <a:xfrm>
          <a:off x="2296615" y="786714"/>
          <a:ext cx="157117" cy="589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9191"/>
              </a:lnTo>
              <a:lnTo>
                <a:pt x="157117" y="58919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D1F1D-8EB8-48BE-B9B5-15BD9960AD2D}">
      <dsp:nvSpPr>
        <dsp:cNvPr id="0" name=""/>
        <dsp:cNvSpPr/>
      </dsp:nvSpPr>
      <dsp:spPr>
        <a:xfrm>
          <a:off x="2453733" y="983112"/>
          <a:ext cx="1256942" cy="7855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i="1" kern="1200" noProof="0" dirty="0" smtClean="0">
              <a:solidFill>
                <a:srgbClr val="FF0000"/>
              </a:solidFill>
            </a:rPr>
            <a:t>By default</a:t>
          </a:r>
          <a:r>
            <a:rPr lang="en-GB" sz="1200" i="1" kern="1200" noProof="0" dirty="0" smtClean="0"/>
            <a:t>: EN 1776</a:t>
          </a:r>
          <a:endParaRPr lang="en-GB" sz="1200" i="0" kern="1200" noProof="0" dirty="0"/>
        </a:p>
      </dsp:txBody>
      <dsp:txXfrm>
        <a:off x="2476742" y="1006121"/>
        <a:ext cx="1210924" cy="739571"/>
      </dsp:txXfrm>
    </dsp:sp>
    <dsp:sp modelId="{4E77FEC9-D289-4B1A-BC2A-CA8427A77507}">
      <dsp:nvSpPr>
        <dsp:cNvPr id="0" name=""/>
        <dsp:cNvSpPr/>
      </dsp:nvSpPr>
      <dsp:spPr>
        <a:xfrm>
          <a:off x="2296615" y="786714"/>
          <a:ext cx="157117" cy="15711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1178"/>
              </a:lnTo>
              <a:lnTo>
                <a:pt x="157117" y="157117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177393-DC94-43BC-9E4D-A82A044AA0BF}">
      <dsp:nvSpPr>
        <dsp:cNvPr id="0" name=""/>
        <dsp:cNvSpPr/>
      </dsp:nvSpPr>
      <dsp:spPr>
        <a:xfrm>
          <a:off x="2453733" y="1965098"/>
          <a:ext cx="1256942" cy="7855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i="0" kern="1200" noProof="0" smtClean="0"/>
            <a:t>National regulations</a:t>
          </a:r>
          <a:endParaRPr lang="en-GB" sz="1200" i="0" kern="1200" noProof="0"/>
        </a:p>
      </dsp:txBody>
      <dsp:txXfrm>
        <a:off x="2476742" y="1988107"/>
        <a:ext cx="1210924" cy="73957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749E7-BD83-4BC0-BEC6-C926CC6AF15B}">
      <dsp:nvSpPr>
        <dsp:cNvPr id="0" name=""/>
        <dsp:cNvSpPr/>
      </dsp:nvSpPr>
      <dsp:spPr>
        <a:xfrm rot="5400000">
          <a:off x="-137472" y="1787503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65D1FE-4975-4CE1-AE22-4ED99A834876}">
      <dsp:nvSpPr>
        <dsp:cNvPr id="0" name=""/>
        <dsp:cNvSpPr/>
      </dsp:nvSpPr>
      <dsp:spPr>
        <a:xfrm>
          <a:off x="2148" y="1385366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Station description</a:t>
          </a:r>
          <a:endParaRPr lang="en-GB" sz="1000" kern="1200" dirty="0"/>
        </a:p>
      </dsp:txBody>
      <dsp:txXfrm>
        <a:off x="16892" y="1400110"/>
        <a:ext cx="809530" cy="473923"/>
      </dsp:txXfrm>
    </dsp:sp>
    <dsp:sp modelId="{75415B72-1DD0-4D4A-9064-5E7A824E9291}">
      <dsp:nvSpPr>
        <dsp:cNvPr id="0" name=""/>
        <dsp:cNvSpPr/>
      </dsp:nvSpPr>
      <dsp:spPr>
        <a:xfrm rot="5400000">
          <a:off x="-137472" y="2416767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9AA3E-1466-4CBC-9C1B-84C02BFF4A57}">
      <dsp:nvSpPr>
        <dsp:cNvPr id="0" name=""/>
        <dsp:cNvSpPr/>
      </dsp:nvSpPr>
      <dsp:spPr>
        <a:xfrm>
          <a:off x="2148" y="2014630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Parameters</a:t>
          </a:r>
          <a:endParaRPr lang="en-GB" sz="1000" kern="1200" dirty="0"/>
        </a:p>
      </dsp:txBody>
      <dsp:txXfrm>
        <a:off x="16892" y="2029374"/>
        <a:ext cx="809530" cy="473923"/>
      </dsp:txXfrm>
    </dsp:sp>
    <dsp:sp modelId="{EEC03C95-2219-4C7C-AD4A-1A67CF367133}">
      <dsp:nvSpPr>
        <dsp:cNvPr id="0" name=""/>
        <dsp:cNvSpPr/>
      </dsp:nvSpPr>
      <dsp:spPr>
        <a:xfrm rot="5400000">
          <a:off x="-137472" y="3046031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16EB30-45A1-48ED-A5D0-62B1029562C8}">
      <dsp:nvSpPr>
        <dsp:cNvPr id="0" name=""/>
        <dsp:cNvSpPr/>
      </dsp:nvSpPr>
      <dsp:spPr>
        <a:xfrm>
          <a:off x="2148" y="2643894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MPE</a:t>
          </a:r>
          <a:endParaRPr lang="en-GB" sz="1000" kern="1200" dirty="0"/>
        </a:p>
      </dsp:txBody>
      <dsp:txXfrm>
        <a:off x="16892" y="2658638"/>
        <a:ext cx="809530" cy="473923"/>
      </dsp:txXfrm>
    </dsp:sp>
    <dsp:sp modelId="{0B6E471B-C0AB-49C6-A8DE-7BE6FC1906EE}">
      <dsp:nvSpPr>
        <dsp:cNvPr id="0" name=""/>
        <dsp:cNvSpPr/>
      </dsp:nvSpPr>
      <dsp:spPr>
        <a:xfrm rot="5400000">
          <a:off x="-137472" y="3675295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46394E-4B71-49C7-A17E-7D8D9207EA8A}">
      <dsp:nvSpPr>
        <dsp:cNvPr id="0" name=""/>
        <dsp:cNvSpPr/>
      </dsp:nvSpPr>
      <dsp:spPr>
        <a:xfrm>
          <a:off x="2148" y="3273158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Frequency and units </a:t>
          </a:r>
          <a:endParaRPr lang="en-GB" sz="1000" kern="1200" dirty="0"/>
        </a:p>
      </dsp:txBody>
      <dsp:txXfrm>
        <a:off x="16892" y="3287902"/>
        <a:ext cx="809530" cy="473923"/>
      </dsp:txXfrm>
    </dsp:sp>
    <dsp:sp modelId="{E8A3EB2B-7E0D-45E7-8AD9-91DC9CA667DA}">
      <dsp:nvSpPr>
        <dsp:cNvPr id="0" name=""/>
        <dsp:cNvSpPr/>
      </dsp:nvSpPr>
      <dsp:spPr>
        <a:xfrm>
          <a:off x="177159" y="3989927"/>
          <a:ext cx="1108687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5CE0B-76B2-41E4-8960-E32E52E8D626}">
      <dsp:nvSpPr>
        <dsp:cNvPr id="0" name=""/>
        <dsp:cNvSpPr/>
      </dsp:nvSpPr>
      <dsp:spPr>
        <a:xfrm>
          <a:off x="2148" y="3902422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Conversion factors</a:t>
          </a:r>
          <a:endParaRPr lang="en-GB" sz="1000" kern="1200" dirty="0">
            <a:ea typeface="ＭＳ Ｐゴシック"/>
          </a:endParaRPr>
        </a:p>
      </dsp:txBody>
      <dsp:txXfrm>
        <a:off x="16892" y="3917166"/>
        <a:ext cx="809530" cy="473923"/>
      </dsp:txXfrm>
    </dsp:sp>
    <dsp:sp modelId="{3A839857-4A5C-404A-AB11-B47D873EF2C7}">
      <dsp:nvSpPr>
        <dsp:cNvPr id="0" name=""/>
        <dsp:cNvSpPr/>
      </dsp:nvSpPr>
      <dsp:spPr>
        <a:xfrm rot="16200000">
          <a:off x="978422" y="3675295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89591-DC76-4A95-8406-569880234CFB}">
      <dsp:nvSpPr>
        <dsp:cNvPr id="0" name=""/>
        <dsp:cNvSpPr/>
      </dsp:nvSpPr>
      <dsp:spPr>
        <a:xfrm>
          <a:off x="1118043" y="3902422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Calculation procedures</a:t>
          </a:r>
          <a:endParaRPr lang="en-GB" sz="1000" kern="1200" dirty="0">
            <a:ea typeface="ＭＳ Ｐゴシック"/>
          </a:endParaRPr>
        </a:p>
      </dsp:txBody>
      <dsp:txXfrm>
        <a:off x="1132787" y="3917166"/>
        <a:ext cx="809530" cy="473923"/>
      </dsp:txXfrm>
    </dsp:sp>
    <dsp:sp modelId="{7D8DA484-4EF1-4B2E-842D-8C0EDA474DAF}">
      <dsp:nvSpPr>
        <dsp:cNvPr id="0" name=""/>
        <dsp:cNvSpPr/>
      </dsp:nvSpPr>
      <dsp:spPr>
        <a:xfrm rot="16200000">
          <a:off x="978422" y="3046031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1D171C-A9B3-491C-A570-28CDCE62F75C}">
      <dsp:nvSpPr>
        <dsp:cNvPr id="0" name=""/>
        <dsp:cNvSpPr/>
      </dsp:nvSpPr>
      <dsp:spPr>
        <a:xfrm>
          <a:off x="1118043" y="3273158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MPE method</a:t>
          </a:r>
          <a:endParaRPr lang="en-GB" sz="1000" kern="1200" dirty="0">
            <a:ea typeface="ＭＳ Ｐゴシック"/>
          </a:endParaRPr>
        </a:p>
      </dsp:txBody>
      <dsp:txXfrm>
        <a:off x="1132787" y="3287902"/>
        <a:ext cx="809530" cy="473923"/>
      </dsp:txXfrm>
    </dsp:sp>
    <dsp:sp modelId="{8689AF87-1CA9-4F3E-9526-7A50562DF342}">
      <dsp:nvSpPr>
        <dsp:cNvPr id="0" name=""/>
        <dsp:cNvSpPr/>
      </dsp:nvSpPr>
      <dsp:spPr>
        <a:xfrm rot="16200000">
          <a:off x="978422" y="2416767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751450-9221-4CCD-81C5-B5135B7B6833}">
      <dsp:nvSpPr>
        <dsp:cNvPr id="0" name=""/>
        <dsp:cNvSpPr/>
      </dsp:nvSpPr>
      <dsp:spPr>
        <a:xfrm>
          <a:off x="1118043" y="2643894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Data validation</a:t>
          </a:r>
          <a:endParaRPr lang="en-GB" sz="1000" kern="1200" dirty="0">
            <a:ea typeface="ＭＳ Ｐゴシック"/>
          </a:endParaRPr>
        </a:p>
      </dsp:txBody>
      <dsp:txXfrm>
        <a:off x="1132787" y="2658638"/>
        <a:ext cx="809530" cy="473923"/>
      </dsp:txXfrm>
    </dsp:sp>
    <dsp:sp modelId="{5983D2ED-7EA8-4C78-B18D-96E6F0B7BE6E}">
      <dsp:nvSpPr>
        <dsp:cNvPr id="0" name=""/>
        <dsp:cNvSpPr/>
      </dsp:nvSpPr>
      <dsp:spPr>
        <a:xfrm rot="16200000">
          <a:off x="978422" y="1787503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EA151B-DD95-45B7-BE7B-5547AC770099}">
      <dsp:nvSpPr>
        <dsp:cNvPr id="0" name=""/>
        <dsp:cNvSpPr/>
      </dsp:nvSpPr>
      <dsp:spPr>
        <a:xfrm>
          <a:off x="1118043" y="2014630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Quality assurance </a:t>
          </a:r>
        </a:p>
      </dsp:txBody>
      <dsp:txXfrm>
        <a:off x="1132787" y="2029374"/>
        <a:ext cx="809530" cy="473923"/>
      </dsp:txXfrm>
    </dsp:sp>
    <dsp:sp modelId="{D2DFA3FD-B60F-43A5-9C0C-43C607D4A097}">
      <dsp:nvSpPr>
        <dsp:cNvPr id="0" name=""/>
        <dsp:cNvSpPr/>
      </dsp:nvSpPr>
      <dsp:spPr>
        <a:xfrm>
          <a:off x="1293054" y="1472871"/>
          <a:ext cx="1108687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B7A673-9606-4E22-8EC8-AC97A355EC0D}">
      <dsp:nvSpPr>
        <dsp:cNvPr id="0" name=""/>
        <dsp:cNvSpPr/>
      </dsp:nvSpPr>
      <dsp:spPr>
        <a:xfrm>
          <a:off x="1118043" y="1385366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Verification</a:t>
          </a:r>
          <a:endParaRPr lang="en-GB" sz="1000" kern="1200" dirty="0">
            <a:ea typeface="ＭＳ Ｐゴシック"/>
          </a:endParaRPr>
        </a:p>
      </dsp:txBody>
      <dsp:txXfrm>
        <a:off x="1132787" y="1400110"/>
        <a:ext cx="809530" cy="473923"/>
      </dsp:txXfrm>
    </dsp:sp>
    <dsp:sp modelId="{ACE05400-CD93-4586-BA44-2739D539825D}">
      <dsp:nvSpPr>
        <dsp:cNvPr id="0" name=""/>
        <dsp:cNvSpPr/>
      </dsp:nvSpPr>
      <dsp:spPr>
        <a:xfrm rot="5400000">
          <a:off x="2094316" y="1787503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8FDC85-1F7E-44DB-A5A9-B8C47D776B29}">
      <dsp:nvSpPr>
        <dsp:cNvPr id="0" name=""/>
        <dsp:cNvSpPr/>
      </dsp:nvSpPr>
      <dsp:spPr>
        <a:xfrm>
          <a:off x="2233938" y="1385366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Adjustments</a:t>
          </a:r>
          <a:endParaRPr lang="en-GB" sz="1000" kern="1200" dirty="0">
            <a:ea typeface="ＭＳ Ｐゴシック"/>
          </a:endParaRPr>
        </a:p>
      </dsp:txBody>
      <dsp:txXfrm>
        <a:off x="2248682" y="1400110"/>
        <a:ext cx="809530" cy="473923"/>
      </dsp:txXfrm>
    </dsp:sp>
    <dsp:sp modelId="{153FD0E9-377C-4A75-BFC6-03BADBC8A9FC}">
      <dsp:nvSpPr>
        <dsp:cNvPr id="0" name=""/>
        <dsp:cNvSpPr/>
      </dsp:nvSpPr>
      <dsp:spPr>
        <a:xfrm rot="5400000">
          <a:off x="2094316" y="2416767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EA7499-CC6A-4FA2-8DA7-82BC2F9D7D8C}">
      <dsp:nvSpPr>
        <dsp:cNvPr id="0" name=""/>
        <dsp:cNvSpPr/>
      </dsp:nvSpPr>
      <dsp:spPr>
        <a:xfrm>
          <a:off x="2233938" y="2014630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Data exchange</a:t>
          </a:r>
          <a:endParaRPr lang="en-GB" sz="1000" kern="1200" dirty="0">
            <a:ea typeface="ＭＳ Ｐゴシック"/>
          </a:endParaRPr>
        </a:p>
      </dsp:txBody>
      <dsp:txXfrm>
        <a:off x="2248682" y="2029374"/>
        <a:ext cx="809530" cy="473923"/>
      </dsp:txXfrm>
    </dsp:sp>
    <dsp:sp modelId="{2AE06750-ADF3-4400-9CE5-862FBB0F20F2}">
      <dsp:nvSpPr>
        <dsp:cNvPr id="0" name=""/>
        <dsp:cNvSpPr/>
      </dsp:nvSpPr>
      <dsp:spPr>
        <a:xfrm rot="5400000">
          <a:off x="2094316" y="3046031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5A7348-A357-483A-9AFB-8A20F26F8704}">
      <dsp:nvSpPr>
        <dsp:cNvPr id="0" name=""/>
        <dsp:cNvSpPr/>
      </dsp:nvSpPr>
      <dsp:spPr>
        <a:xfrm>
          <a:off x="2233938" y="2643894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List of signals and alarms</a:t>
          </a:r>
          <a:endParaRPr lang="en-GB" sz="1000" kern="1200" dirty="0">
            <a:ea typeface="ＭＳ Ｐゴシック"/>
          </a:endParaRPr>
        </a:p>
      </dsp:txBody>
      <dsp:txXfrm>
        <a:off x="2248682" y="2658638"/>
        <a:ext cx="809530" cy="473923"/>
      </dsp:txXfrm>
    </dsp:sp>
    <dsp:sp modelId="{21308189-4DC4-485E-A9DB-6EF51709A823}">
      <dsp:nvSpPr>
        <dsp:cNvPr id="0" name=""/>
        <dsp:cNvSpPr/>
      </dsp:nvSpPr>
      <dsp:spPr>
        <a:xfrm rot="5400000">
          <a:off x="2094316" y="3675295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D08D02-52E1-4A1F-807E-DCC79D9E1C38}">
      <dsp:nvSpPr>
        <dsp:cNvPr id="0" name=""/>
        <dsp:cNvSpPr/>
      </dsp:nvSpPr>
      <dsp:spPr>
        <a:xfrm>
          <a:off x="2233938" y="3273158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Measurement correction</a:t>
          </a:r>
          <a:endParaRPr lang="en-GB" sz="1000" kern="1200" dirty="0">
            <a:ea typeface="ＭＳ Ｐゴシック"/>
          </a:endParaRPr>
        </a:p>
      </dsp:txBody>
      <dsp:txXfrm>
        <a:off x="2248682" y="3287902"/>
        <a:ext cx="809530" cy="473923"/>
      </dsp:txXfrm>
    </dsp:sp>
    <dsp:sp modelId="{373F16B8-B2AA-41BF-9C8D-DB46F4183B5D}">
      <dsp:nvSpPr>
        <dsp:cNvPr id="0" name=""/>
        <dsp:cNvSpPr/>
      </dsp:nvSpPr>
      <dsp:spPr>
        <a:xfrm>
          <a:off x="2408948" y="3989927"/>
          <a:ext cx="1108687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C6531-AB60-4A6F-925A-57F48CF5E688}">
      <dsp:nvSpPr>
        <dsp:cNvPr id="0" name=""/>
        <dsp:cNvSpPr/>
      </dsp:nvSpPr>
      <dsp:spPr>
        <a:xfrm>
          <a:off x="2233938" y="3902422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Failure management</a:t>
          </a:r>
          <a:endParaRPr lang="en-GB" sz="1000" kern="1200" dirty="0">
            <a:ea typeface="ＭＳ Ｐゴシック"/>
          </a:endParaRPr>
        </a:p>
      </dsp:txBody>
      <dsp:txXfrm>
        <a:off x="2248682" y="3917166"/>
        <a:ext cx="809530" cy="473923"/>
      </dsp:txXfrm>
    </dsp:sp>
    <dsp:sp modelId="{13639D11-6246-4F16-8134-2F8182EE94F0}">
      <dsp:nvSpPr>
        <dsp:cNvPr id="0" name=""/>
        <dsp:cNvSpPr/>
      </dsp:nvSpPr>
      <dsp:spPr>
        <a:xfrm rot="16200000">
          <a:off x="3210211" y="3675295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12D49-51F4-4D9C-8D38-7F327CF44F8A}">
      <dsp:nvSpPr>
        <dsp:cNvPr id="0" name=""/>
        <dsp:cNvSpPr/>
      </dsp:nvSpPr>
      <dsp:spPr>
        <a:xfrm>
          <a:off x="3349832" y="3902422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Access to facility </a:t>
          </a:r>
        </a:p>
      </dsp:txBody>
      <dsp:txXfrm>
        <a:off x="3364576" y="3917166"/>
        <a:ext cx="809530" cy="473923"/>
      </dsp:txXfrm>
    </dsp:sp>
    <dsp:sp modelId="{973C3FF5-1E0F-449B-BFD5-8EF90969FF9A}">
      <dsp:nvSpPr>
        <dsp:cNvPr id="0" name=""/>
        <dsp:cNvSpPr/>
      </dsp:nvSpPr>
      <dsp:spPr>
        <a:xfrm rot="16200000">
          <a:off x="3210211" y="3046031"/>
          <a:ext cx="622056" cy="7551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0830F9-6122-441C-AFA5-DD38A05CDEAA}">
      <dsp:nvSpPr>
        <dsp:cNvPr id="0" name=""/>
        <dsp:cNvSpPr/>
      </dsp:nvSpPr>
      <dsp:spPr>
        <a:xfrm>
          <a:off x="3349832" y="3273158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Modification</a:t>
          </a:r>
        </a:p>
      </dsp:txBody>
      <dsp:txXfrm>
        <a:off x="3364576" y="3287902"/>
        <a:ext cx="809530" cy="473923"/>
      </dsp:txXfrm>
    </dsp:sp>
    <dsp:sp modelId="{23F27E45-80C9-4D72-BB18-50DDD8B7A38A}">
      <dsp:nvSpPr>
        <dsp:cNvPr id="0" name=""/>
        <dsp:cNvSpPr/>
      </dsp:nvSpPr>
      <dsp:spPr>
        <a:xfrm>
          <a:off x="3349832" y="2643894"/>
          <a:ext cx="839018" cy="50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>
              <a:ea typeface="ＭＳ Ｐゴシック"/>
            </a:rPr>
            <a:t>Attendance</a:t>
          </a:r>
          <a:endParaRPr lang="en-GB" sz="1000" b="1" kern="1200" dirty="0">
            <a:ea typeface="ＭＳ Ｐゴシック"/>
          </a:endParaRPr>
        </a:p>
      </dsp:txBody>
      <dsp:txXfrm>
        <a:off x="3364576" y="2658638"/>
        <a:ext cx="809530" cy="47392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D49202-D60A-44F3-84BE-EB167551E35D}">
      <dsp:nvSpPr>
        <dsp:cNvPr id="0" name=""/>
        <dsp:cNvSpPr/>
      </dsp:nvSpPr>
      <dsp:spPr>
        <a:xfrm rot="5400000">
          <a:off x="2324281" y="-763097"/>
          <a:ext cx="1245475" cy="277167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1" kern="1200" noProof="0" dirty="0" smtClean="0">
              <a:solidFill>
                <a:srgbClr val="FF0000"/>
              </a:solidFill>
            </a:rPr>
            <a:t>By default</a:t>
          </a:r>
          <a:r>
            <a:rPr lang="en-GB" sz="1200" i="1" kern="1200" noProof="0" dirty="0" smtClean="0"/>
            <a:t>: </a:t>
          </a:r>
          <a:r>
            <a:rPr lang="en-GB" sz="1200" i="0" kern="1200" noProof="0" dirty="0" smtClean="0"/>
            <a:t>lesser rule subject to CMP</a:t>
          </a:r>
          <a:endParaRPr lang="en-GB" sz="1200" i="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Other rule may be applied. NU’s shall be invited to comment</a:t>
          </a:r>
          <a:endParaRPr lang="en-GB" sz="1200" i="1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Take into account temporary reduction of capacities</a:t>
          </a:r>
          <a:endParaRPr lang="en-GB" sz="1200" i="1" kern="1200" noProof="0" dirty="0"/>
        </a:p>
      </dsp:txBody>
      <dsp:txXfrm rot="-5400000">
        <a:off x="1561183" y="60800"/>
        <a:ext cx="2710873" cy="1123877"/>
      </dsp:txXfrm>
    </dsp:sp>
    <dsp:sp modelId="{5C650B8B-EDC9-4488-948A-85DA155E1874}">
      <dsp:nvSpPr>
        <dsp:cNvPr id="0" name=""/>
        <dsp:cNvSpPr/>
      </dsp:nvSpPr>
      <dsp:spPr>
        <a:xfrm>
          <a:off x="0" y="362868"/>
          <a:ext cx="1559065" cy="5197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noProof="0" dirty="0" smtClean="0"/>
            <a:t>Matching rule</a:t>
          </a:r>
          <a:endParaRPr lang="en-GB" sz="1200" kern="1200" noProof="0" dirty="0"/>
        </a:p>
      </dsp:txBody>
      <dsp:txXfrm>
        <a:off x="25372" y="388240"/>
        <a:ext cx="1508321" cy="46899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1D6F0-050F-4221-B2CA-54B2CE32D145}">
      <dsp:nvSpPr>
        <dsp:cNvPr id="0" name=""/>
        <dsp:cNvSpPr/>
      </dsp:nvSpPr>
      <dsp:spPr>
        <a:xfrm>
          <a:off x="582562" y="562"/>
          <a:ext cx="1105261" cy="5526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noProof="0" dirty="0" smtClean="0"/>
            <a:t>Communication procedure</a:t>
          </a:r>
          <a:endParaRPr lang="en-GB" sz="1200" kern="1200" noProof="0" dirty="0"/>
        </a:p>
      </dsp:txBody>
      <dsp:txXfrm>
        <a:off x="598748" y="16748"/>
        <a:ext cx="1072889" cy="520258"/>
      </dsp:txXfrm>
    </dsp:sp>
    <dsp:sp modelId="{A7403070-A4AC-4C9E-B370-7C895136EB5B}">
      <dsp:nvSpPr>
        <dsp:cNvPr id="0" name=""/>
        <dsp:cNvSpPr/>
      </dsp:nvSpPr>
      <dsp:spPr>
        <a:xfrm>
          <a:off x="693088" y="553192"/>
          <a:ext cx="110526" cy="414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473"/>
              </a:lnTo>
              <a:lnTo>
                <a:pt x="110526" y="4144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4964D-6300-4699-8DCD-7962E74E0760}">
      <dsp:nvSpPr>
        <dsp:cNvPr id="0" name=""/>
        <dsp:cNvSpPr/>
      </dsp:nvSpPr>
      <dsp:spPr>
        <a:xfrm>
          <a:off x="803615" y="691350"/>
          <a:ext cx="884209" cy="5526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noProof="0" smtClean="0"/>
            <a:t>Accurate and timely</a:t>
          </a:r>
          <a:endParaRPr lang="en-GB" sz="1000" kern="1200" noProof="0"/>
        </a:p>
      </dsp:txBody>
      <dsp:txXfrm>
        <a:off x="819801" y="707536"/>
        <a:ext cx="851837" cy="520258"/>
      </dsp:txXfrm>
    </dsp:sp>
    <dsp:sp modelId="{75D8B0AA-AC82-49DB-A0BE-7440A559CF66}">
      <dsp:nvSpPr>
        <dsp:cNvPr id="0" name=""/>
        <dsp:cNvSpPr/>
      </dsp:nvSpPr>
      <dsp:spPr>
        <a:xfrm>
          <a:off x="693088" y="553192"/>
          <a:ext cx="110526" cy="11052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5261"/>
              </a:lnTo>
              <a:lnTo>
                <a:pt x="110526" y="11052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D6A2C4-5EE7-4ADB-963E-42048105272B}">
      <dsp:nvSpPr>
        <dsp:cNvPr id="0" name=""/>
        <dsp:cNvSpPr/>
      </dsp:nvSpPr>
      <dsp:spPr>
        <a:xfrm>
          <a:off x="803615" y="1382139"/>
          <a:ext cx="884209" cy="5526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noProof="0" smtClean="0"/>
            <a:t>Based on harmonised data exchange</a:t>
          </a:r>
          <a:endParaRPr lang="en-GB" sz="1000" kern="1200" noProof="0"/>
        </a:p>
      </dsp:txBody>
      <dsp:txXfrm>
        <a:off x="819801" y="1398325"/>
        <a:ext cx="851837" cy="52025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5B4521-1A9E-4812-8FC1-5E6A4325EB97}">
      <dsp:nvSpPr>
        <dsp:cNvPr id="0" name=""/>
        <dsp:cNvSpPr/>
      </dsp:nvSpPr>
      <dsp:spPr>
        <a:xfrm>
          <a:off x="0" y="272579"/>
          <a:ext cx="83820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0536" tIns="249936" rIns="65053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noProof="0" dirty="0" smtClean="0"/>
            <a:t>Consistent at both sides</a:t>
          </a:r>
          <a:endParaRPr lang="en-GB" sz="120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1" kern="1200" noProof="0" dirty="0" smtClean="0">
              <a:solidFill>
                <a:srgbClr val="FF0000"/>
              </a:solidFill>
            </a:rPr>
            <a:t>By default</a:t>
          </a:r>
          <a:r>
            <a:rPr lang="en-GB" sz="1200" i="0" kern="1200" noProof="0" dirty="0" smtClean="0"/>
            <a:t>: operational balancing account</a:t>
          </a:r>
          <a:endParaRPr lang="en-GB" sz="120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If other, invite NU’s to comment</a:t>
          </a:r>
          <a:endParaRPr lang="en-GB" sz="1200" kern="1200" noProof="0" dirty="0"/>
        </a:p>
      </dsp:txBody>
      <dsp:txXfrm>
        <a:off x="0" y="272579"/>
        <a:ext cx="8382000" cy="907200"/>
      </dsp:txXfrm>
    </dsp:sp>
    <dsp:sp modelId="{1B922682-1A13-43A4-B5C9-0A7EEA1FC4D1}">
      <dsp:nvSpPr>
        <dsp:cNvPr id="0" name=""/>
        <dsp:cNvSpPr/>
      </dsp:nvSpPr>
      <dsp:spPr>
        <a:xfrm>
          <a:off x="419100" y="95459"/>
          <a:ext cx="5867400" cy="354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774" tIns="0" rIns="22177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Allocation rule</a:t>
          </a:r>
          <a:endParaRPr lang="en-GB" sz="1800" kern="1200" noProof="0" dirty="0"/>
        </a:p>
      </dsp:txBody>
      <dsp:txXfrm>
        <a:off x="436393" y="112752"/>
        <a:ext cx="5832814" cy="319654"/>
      </dsp:txXfrm>
    </dsp:sp>
    <dsp:sp modelId="{74CAB17E-F832-4FA0-BE38-AD995F435568}">
      <dsp:nvSpPr>
        <dsp:cNvPr id="0" name=""/>
        <dsp:cNvSpPr/>
      </dsp:nvSpPr>
      <dsp:spPr>
        <a:xfrm>
          <a:off x="0" y="1421700"/>
          <a:ext cx="8382000" cy="699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0536" tIns="249936" rIns="65053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Steering differences to OBA</a:t>
          </a:r>
          <a:endParaRPr lang="en-GB" sz="1200" i="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Allocations = confirmed quantities</a:t>
          </a:r>
          <a:endParaRPr lang="en-GB" sz="1200" i="0" kern="1200" noProof="0" dirty="0"/>
        </a:p>
      </dsp:txBody>
      <dsp:txXfrm>
        <a:off x="0" y="1421700"/>
        <a:ext cx="8382000" cy="699300"/>
      </dsp:txXfrm>
    </dsp:sp>
    <dsp:sp modelId="{EB3669B9-8AFF-4AA6-94D4-09F88F17F1AB}">
      <dsp:nvSpPr>
        <dsp:cNvPr id="0" name=""/>
        <dsp:cNvSpPr/>
      </dsp:nvSpPr>
      <dsp:spPr>
        <a:xfrm>
          <a:off x="419100" y="1244580"/>
          <a:ext cx="5867400" cy="354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774" tIns="0" rIns="22177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OBA principles</a:t>
          </a:r>
          <a:endParaRPr lang="en-GB" sz="1800" kern="1200" noProof="0" dirty="0"/>
        </a:p>
      </dsp:txBody>
      <dsp:txXfrm>
        <a:off x="436393" y="1261873"/>
        <a:ext cx="5832814" cy="319654"/>
      </dsp:txXfrm>
    </dsp:sp>
    <dsp:sp modelId="{4067DC96-B5A1-4CB1-8145-C7EAB130253D}">
      <dsp:nvSpPr>
        <dsp:cNvPr id="0" name=""/>
        <dsp:cNvSpPr/>
      </dsp:nvSpPr>
      <dsp:spPr>
        <a:xfrm>
          <a:off x="0" y="2362919"/>
          <a:ext cx="8382000" cy="109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0536" tIns="249936" rIns="65053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smtClean="0"/>
            <a:t>IP physical characteristics</a:t>
          </a:r>
          <a:endParaRPr lang="en-GB" sz="1200" i="0" kern="1200" noProof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Gas flow dynamics</a:t>
          </a:r>
          <a:endParaRPr lang="en-GB" sz="1200" i="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smtClean="0"/>
            <a:t>Linepack of networks</a:t>
          </a:r>
          <a:endParaRPr lang="en-GB" sz="1200" i="0" kern="1200" noProof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smtClean="0"/>
            <a:t>Total technical capacities</a:t>
          </a:r>
          <a:endParaRPr lang="en-GB" sz="1200" i="0" kern="1200" noProof="0"/>
        </a:p>
      </dsp:txBody>
      <dsp:txXfrm>
        <a:off x="0" y="2362919"/>
        <a:ext cx="8382000" cy="1096200"/>
      </dsp:txXfrm>
    </dsp:sp>
    <dsp:sp modelId="{32E5D28F-04F1-4F7D-B6AA-8AAE8C1515A1}">
      <dsp:nvSpPr>
        <dsp:cNvPr id="0" name=""/>
        <dsp:cNvSpPr/>
      </dsp:nvSpPr>
      <dsp:spPr>
        <a:xfrm>
          <a:off x="419100" y="2185800"/>
          <a:ext cx="5867400" cy="354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774" tIns="0" rIns="22177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i="0" kern="1200" noProof="0" dirty="0" smtClean="0"/>
            <a:t>OBA limits are set according to</a:t>
          </a:r>
          <a:endParaRPr lang="en-GB" sz="1800" i="0" kern="1200" noProof="0" dirty="0"/>
        </a:p>
      </dsp:txBody>
      <dsp:txXfrm>
        <a:off x="436393" y="2203093"/>
        <a:ext cx="5832814" cy="319654"/>
      </dsp:txXfrm>
    </dsp:sp>
    <dsp:sp modelId="{5BC46BFD-5369-4015-A8C2-B46442B64D7A}">
      <dsp:nvSpPr>
        <dsp:cNvPr id="0" name=""/>
        <dsp:cNvSpPr/>
      </dsp:nvSpPr>
      <dsp:spPr>
        <a:xfrm>
          <a:off x="0" y="3701040"/>
          <a:ext cx="8382000" cy="699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0536" tIns="249936" rIns="650536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0" kern="1200" noProof="0" dirty="0" smtClean="0"/>
            <a:t>Extend limits or</a:t>
          </a:r>
          <a:endParaRPr lang="en-GB" sz="1200" i="0" kern="1200" noProof="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i="1" kern="1200" noProof="0" dirty="0" smtClean="0"/>
            <a:t>Pro-rata</a:t>
          </a:r>
          <a:r>
            <a:rPr lang="en-GB" sz="1200" i="0" kern="1200" noProof="0" dirty="0" smtClean="0"/>
            <a:t> allocation</a:t>
          </a:r>
          <a:endParaRPr lang="en-GB" sz="1200" i="0" kern="1200" noProof="0" dirty="0"/>
        </a:p>
      </dsp:txBody>
      <dsp:txXfrm>
        <a:off x="0" y="3701040"/>
        <a:ext cx="8382000" cy="699300"/>
      </dsp:txXfrm>
    </dsp:sp>
    <dsp:sp modelId="{6841DF90-143F-4E81-A856-930E3E1D5327}">
      <dsp:nvSpPr>
        <dsp:cNvPr id="0" name=""/>
        <dsp:cNvSpPr/>
      </dsp:nvSpPr>
      <dsp:spPr>
        <a:xfrm>
          <a:off x="419100" y="3523919"/>
          <a:ext cx="5867400" cy="354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774" tIns="0" rIns="22177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i="0" kern="1200" noProof="0" dirty="0" smtClean="0"/>
            <a:t>If limits are reached, TSO’s may agree to</a:t>
          </a:r>
          <a:endParaRPr lang="en-GB" sz="1800" i="0" kern="1200" noProof="0" dirty="0"/>
        </a:p>
      </dsp:txBody>
      <dsp:txXfrm>
        <a:off x="436393" y="3541212"/>
        <a:ext cx="5832814" cy="31965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436CF9-1BEE-47BB-B18B-8FFC9756E8B2}">
      <dsp:nvSpPr>
        <dsp:cNvPr id="0" name=""/>
        <dsp:cNvSpPr/>
      </dsp:nvSpPr>
      <dsp:spPr>
        <a:xfrm>
          <a:off x="888792" y="1156385"/>
          <a:ext cx="1664534" cy="11102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Impact on quantity and quality.</a:t>
          </a:r>
          <a:endParaRPr lang="de-DE" sz="1800" kern="1200" dirty="0"/>
        </a:p>
      </dsp:txBody>
      <dsp:txXfrm>
        <a:off x="1155118" y="1156385"/>
        <a:ext cx="1398209" cy="1110244"/>
      </dsp:txXfrm>
    </dsp:sp>
    <dsp:sp modelId="{F4C8C9C6-96F1-4765-B560-CAC3983A8695}">
      <dsp:nvSpPr>
        <dsp:cNvPr id="0" name=""/>
        <dsp:cNvSpPr/>
      </dsp:nvSpPr>
      <dsp:spPr>
        <a:xfrm>
          <a:off x="888792" y="2266630"/>
          <a:ext cx="1664534" cy="11102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Expected and actual end.</a:t>
          </a:r>
          <a:endParaRPr lang="de-DE" sz="1800" kern="1200" dirty="0"/>
        </a:p>
      </dsp:txBody>
      <dsp:txXfrm>
        <a:off x="1155118" y="2266630"/>
        <a:ext cx="1398209" cy="1110244"/>
      </dsp:txXfrm>
    </dsp:sp>
    <dsp:sp modelId="{D0A00B03-4AD5-438E-89F4-6B2D46CEE26E}">
      <dsp:nvSpPr>
        <dsp:cNvPr id="0" name=""/>
        <dsp:cNvSpPr/>
      </dsp:nvSpPr>
      <dsp:spPr>
        <a:xfrm>
          <a:off x="1040" y="712510"/>
          <a:ext cx="1109689" cy="110968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1" kern="1200" dirty="0" smtClean="0"/>
            <a:t>Adjacent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1" kern="1200" dirty="0" smtClean="0"/>
            <a:t>TSO(s)</a:t>
          </a:r>
          <a:endParaRPr lang="de-DE" sz="1600" b="1" kern="1200" dirty="0"/>
        </a:p>
      </dsp:txBody>
      <dsp:txXfrm>
        <a:off x="163550" y="875020"/>
        <a:ext cx="784669" cy="784669"/>
      </dsp:txXfrm>
    </dsp:sp>
    <dsp:sp modelId="{9E282095-F656-4B10-9E4C-E5BAF618CB3E}">
      <dsp:nvSpPr>
        <dsp:cNvPr id="0" name=""/>
        <dsp:cNvSpPr/>
      </dsp:nvSpPr>
      <dsp:spPr>
        <a:xfrm>
          <a:off x="3663016" y="1156385"/>
          <a:ext cx="1664534" cy="11102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Impact on its confirmed quantity.</a:t>
          </a:r>
          <a:endParaRPr lang="de-DE" sz="1800" kern="1200" dirty="0"/>
        </a:p>
      </dsp:txBody>
      <dsp:txXfrm>
        <a:off x="3929342" y="1156385"/>
        <a:ext cx="1398209" cy="1110244"/>
      </dsp:txXfrm>
    </dsp:sp>
    <dsp:sp modelId="{224640F6-C420-46C8-B118-5CBF5965C4A5}">
      <dsp:nvSpPr>
        <dsp:cNvPr id="0" name=""/>
        <dsp:cNvSpPr/>
      </dsp:nvSpPr>
      <dsp:spPr>
        <a:xfrm>
          <a:off x="3663016" y="2266630"/>
          <a:ext cx="1664534" cy="11102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Expected and actual end.</a:t>
          </a:r>
          <a:endParaRPr lang="de-DE" sz="1800" kern="1200" dirty="0"/>
        </a:p>
      </dsp:txBody>
      <dsp:txXfrm>
        <a:off x="3929342" y="2266630"/>
        <a:ext cx="1398209" cy="1110244"/>
      </dsp:txXfrm>
    </dsp:sp>
    <dsp:sp modelId="{5A65AB19-9B6F-4D75-BF9D-8CB56FDD1B3A}">
      <dsp:nvSpPr>
        <dsp:cNvPr id="0" name=""/>
        <dsp:cNvSpPr/>
      </dsp:nvSpPr>
      <dsp:spPr>
        <a:xfrm>
          <a:off x="2775264" y="712510"/>
          <a:ext cx="1109689" cy="110968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1" kern="1200" dirty="0" smtClean="0"/>
            <a:t>Affected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1" kern="1200" dirty="0" smtClean="0"/>
            <a:t>NU</a:t>
          </a:r>
          <a:endParaRPr lang="de-DE" sz="1600" b="1" kern="1200" dirty="0"/>
        </a:p>
      </dsp:txBody>
      <dsp:txXfrm>
        <a:off x="2937774" y="875020"/>
        <a:ext cx="784669" cy="78466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EC95E-F589-42FF-B067-6C4602EC02DE}">
      <dsp:nvSpPr>
        <dsp:cNvPr id="0" name=""/>
        <dsp:cNvSpPr/>
      </dsp:nvSpPr>
      <dsp:spPr>
        <a:xfrm rot="5400000">
          <a:off x="-172566" y="173091"/>
          <a:ext cx="1150441" cy="80530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1st</a:t>
          </a:r>
          <a:endParaRPr lang="de-DE" sz="2200" kern="1200" dirty="0"/>
        </a:p>
      </dsp:txBody>
      <dsp:txXfrm rot="-5400000">
        <a:off x="1" y="403178"/>
        <a:ext cx="805308" cy="345133"/>
      </dsp:txXfrm>
    </dsp:sp>
    <dsp:sp modelId="{5CA3B5A5-612C-40D1-BAAB-97F88E86B0F5}">
      <dsp:nvSpPr>
        <dsp:cNvPr id="0" name=""/>
        <dsp:cNvSpPr/>
      </dsp:nvSpPr>
      <dsp:spPr>
        <a:xfrm rot="5400000">
          <a:off x="3619661" y="-2813826"/>
          <a:ext cx="747786" cy="63764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noProof="0" dirty="0" smtClean="0"/>
            <a:t>Amicably</a:t>
          </a:r>
          <a:endParaRPr lang="en-GB" sz="1400" kern="1200" noProof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noProof="0" dirty="0" smtClean="0"/>
            <a:t>Specify how to settle the dispute if amicably not possible</a:t>
          </a:r>
          <a:endParaRPr lang="en-GB" sz="1400" kern="1200" noProof="0" dirty="0"/>
        </a:p>
      </dsp:txBody>
      <dsp:txXfrm rot="-5400000">
        <a:off x="805309" y="37030"/>
        <a:ext cx="6339987" cy="674778"/>
      </dsp:txXfrm>
    </dsp:sp>
    <dsp:sp modelId="{E73F34D5-92D2-484A-BC38-C7E82DD6B7C2}">
      <dsp:nvSpPr>
        <dsp:cNvPr id="0" name=""/>
        <dsp:cNvSpPr/>
      </dsp:nvSpPr>
      <dsp:spPr>
        <a:xfrm rot="5400000">
          <a:off x="-172566" y="1121345"/>
          <a:ext cx="1150441" cy="80530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2nd</a:t>
          </a:r>
          <a:endParaRPr lang="de-DE" sz="2200" kern="1200" dirty="0"/>
        </a:p>
      </dsp:txBody>
      <dsp:txXfrm rot="-5400000">
        <a:off x="1" y="1351432"/>
        <a:ext cx="805308" cy="345133"/>
      </dsp:txXfrm>
    </dsp:sp>
    <dsp:sp modelId="{BCB5928B-A36E-4A86-9403-D71EBF181734}">
      <dsp:nvSpPr>
        <dsp:cNvPr id="0" name=""/>
        <dsp:cNvSpPr/>
      </dsp:nvSpPr>
      <dsp:spPr>
        <a:xfrm rot="5400000">
          <a:off x="3619661" y="-1865572"/>
          <a:ext cx="747786" cy="63764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noProof="0" dirty="0" smtClean="0"/>
            <a:t>Applicable law</a:t>
          </a:r>
          <a:endParaRPr lang="en-GB" sz="1400" kern="1200" noProof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noProof="0" dirty="0" smtClean="0"/>
            <a:t>Define court of jurisdiction or </a:t>
          </a:r>
          <a:endParaRPr lang="en-GB" sz="1400" kern="1200" noProof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noProof="0" dirty="0" smtClean="0"/>
            <a:t>T&amp;C of the appointment of experts</a:t>
          </a:r>
          <a:endParaRPr lang="en-GB" sz="1400" kern="1200" noProof="0" dirty="0"/>
        </a:p>
      </dsp:txBody>
      <dsp:txXfrm rot="-5400000">
        <a:off x="805309" y="985284"/>
        <a:ext cx="6339987" cy="674778"/>
      </dsp:txXfrm>
    </dsp:sp>
    <dsp:sp modelId="{E72A1D03-9B83-4FA4-B5C5-4F290F4C1BFA}">
      <dsp:nvSpPr>
        <dsp:cNvPr id="0" name=""/>
        <dsp:cNvSpPr/>
      </dsp:nvSpPr>
      <dsp:spPr>
        <a:xfrm rot="5400000">
          <a:off x="-172566" y="2069599"/>
          <a:ext cx="1150441" cy="805308"/>
        </a:xfrm>
        <a:prstGeom prst="chevron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noProof="0" dirty="0" smtClean="0"/>
            <a:t>3rd</a:t>
          </a:r>
          <a:endParaRPr lang="en-GB" sz="2200" kern="1200" noProof="0" dirty="0"/>
        </a:p>
      </dsp:txBody>
      <dsp:txXfrm rot="-5400000">
        <a:off x="1" y="2299686"/>
        <a:ext cx="805308" cy="345133"/>
      </dsp:txXfrm>
    </dsp:sp>
    <dsp:sp modelId="{33C874A7-D8A7-4629-B7CD-AB5554E39F44}">
      <dsp:nvSpPr>
        <dsp:cNvPr id="0" name=""/>
        <dsp:cNvSpPr/>
      </dsp:nvSpPr>
      <dsp:spPr>
        <a:xfrm rot="5400000">
          <a:off x="3619661" y="-917319"/>
          <a:ext cx="747786" cy="63764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Default rule: absence of agreement on the dispute settlement, then Council Regulation No 44/2001 of 22nd Dec 2000 and Regulation No 593/2008 of 17th Jun 2008 have to be applied</a:t>
          </a:r>
          <a:endParaRPr lang="en-GB" sz="1400" kern="1200" noProof="0" dirty="0"/>
        </a:p>
      </dsp:txBody>
      <dsp:txXfrm rot="-5400000">
        <a:off x="805309" y="1933537"/>
        <a:ext cx="6339987" cy="6747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257A5-F7E1-4A4A-A145-E7CAB745D832}">
      <dsp:nvSpPr>
        <dsp:cNvPr id="0" name=""/>
        <dsp:cNvSpPr/>
      </dsp:nvSpPr>
      <dsp:spPr>
        <a:xfrm>
          <a:off x="0" y="0"/>
          <a:ext cx="4806530" cy="884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Develop Framework Guidelines</a:t>
          </a:r>
          <a:endParaRPr lang="en-GB" sz="2000" kern="1200" dirty="0"/>
        </a:p>
      </dsp:txBody>
      <dsp:txXfrm>
        <a:off x="25898" y="25898"/>
        <a:ext cx="3748937" cy="832421"/>
      </dsp:txXfrm>
    </dsp:sp>
    <dsp:sp modelId="{7828284B-9B37-40B5-9809-E60BB666C592}">
      <dsp:nvSpPr>
        <dsp:cNvPr id="0" name=""/>
        <dsp:cNvSpPr/>
      </dsp:nvSpPr>
      <dsp:spPr>
        <a:xfrm>
          <a:off x="358929" y="1007025"/>
          <a:ext cx="4806530" cy="884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28824"/>
                <a:satOff val="-11562"/>
                <a:lumOff val="9112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28824"/>
                <a:satOff val="-11562"/>
                <a:lumOff val="9112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28824"/>
                <a:satOff val="-11562"/>
                <a:lumOff val="911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Development of the INT NC</a:t>
          </a:r>
          <a:endParaRPr lang="en-GB" sz="2000" kern="1200" dirty="0"/>
        </a:p>
      </dsp:txBody>
      <dsp:txXfrm>
        <a:off x="384827" y="1032923"/>
        <a:ext cx="3821064" cy="832421"/>
      </dsp:txXfrm>
    </dsp:sp>
    <dsp:sp modelId="{40184014-7F6B-4C11-A864-A0B9C9B9F985}">
      <dsp:nvSpPr>
        <dsp:cNvPr id="0" name=""/>
        <dsp:cNvSpPr/>
      </dsp:nvSpPr>
      <dsp:spPr>
        <a:xfrm>
          <a:off x="717858" y="2014051"/>
          <a:ext cx="4806530" cy="884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57648"/>
                <a:satOff val="-23123"/>
                <a:lumOff val="1822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57648"/>
                <a:satOff val="-23123"/>
                <a:lumOff val="1822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57648"/>
                <a:satOff val="-23123"/>
                <a:lumOff val="182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ACER’s Reasoned Opinion</a:t>
          </a:r>
          <a:endParaRPr lang="en-GB" sz="2000" kern="1200" dirty="0"/>
        </a:p>
      </dsp:txBody>
      <dsp:txXfrm>
        <a:off x="743756" y="2039949"/>
        <a:ext cx="3821064" cy="832421"/>
      </dsp:txXfrm>
    </dsp:sp>
    <dsp:sp modelId="{37862A09-7FF6-4375-A27F-5DE4566DDE6C}">
      <dsp:nvSpPr>
        <dsp:cNvPr id="0" name=""/>
        <dsp:cNvSpPr/>
      </dsp:nvSpPr>
      <dsp:spPr>
        <a:xfrm>
          <a:off x="1076787" y="3021076"/>
          <a:ext cx="4806530" cy="884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86472"/>
                <a:satOff val="-34685"/>
                <a:lumOff val="2733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86472"/>
                <a:satOff val="-34685"/>
                <a:lumOff val="2733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86472"/>
                <a:satOff val="-34685"/>
                <a:lumOff val="273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Comitology</a:t>
          </a:r>
          <a:endParaRPr lang="en-GB" sz="2000" kern="1200" dirty="0"/>
        </a:p>
      </dsp:txBody>
      <dsp:txXfrm>
        <a:off x="1102685" y="3046974"/>
        <a:ext cx="3821064" cy="832421"/>
      </dsp:txXfrm>
    </dsp:sp>
    <dsp:sp modelId="{00DB942F-7695-4843-B293-6DD2A0F4E55D}">
      <dsp:nvSpPr>
        <dsp:cNvPr id="0" name=""/>
        <dsp:cNvSpPr/>
      </dsp:nvSpPr>
      <dsp:spPr>
        <a:xfrm>
          <a:off x="1435717" y="4028102"/>
          <a:ext cx="4806530" cy="884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515296"/>
                <a:satOff val="-46246"/>
                <a:lumOff val="3645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515296"/>
                <a:satOff val="-46246"/>
                <a:lumOff val="3645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515296"/>
                <a:satOff val="-46246"/>
                <a:lumOff val="364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Implementation</a:t>
          </a:r>
          <a:endParaRPr lang="en-GB" sz="3200" kern="1200" dirty="0"/>
        </a:p>
      </dsp:txBody>
      <dsp:txXfrm>
        <a:off x="1461615" y="4054000"/>
        <a:ext cx="3821064" cy="832421"/>
      </dsp:txXfrm>
    </dsp:sp>
    <dsp:sp modelId="{0E24064A-CDD3-4450-9709-31CCB345C381}">
      <dsp:nvSpPr>
        <dsp:cNvPr id="0" name=""/>
        <dsp:cNvSpPr/>
      </dsp:nvSpPr>
      <dsp:spPr>
        <a:xfrm>
          <a:off x="4231789" y="645970"/>
          <a:ext cx="574741" cy="5747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4361106" y="645970"/>
        <a:ext cx="316107" cy="432493"/>
      </dsp:txXfrm>
    </dsp:sp>
    <dsp:sp modelId="{4AC85FF7-DCCF-4A12-A388-78AFAEA410E5}">
      <dsp:nvSpPr>
        <dsp:cNvPr id="0" name=""/>
        <dsp:cNvSpPr/>
      </dsp:nvSpPr>
      <dsp:spPr>
        <a:xfrm>
          <a:off x="4590718" y="1652995"/>
          <a:ext cx="574741" cy="5747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4720035" y="1652995"/>
        <a:ext cx="316107" cy="432493"/>
      </dsp:txXfrm>
    </dsp:sp>
    <dsp:sp modelId="{1391866F-58C2-44CC-960E-7A4C4A2BD414}">
      <dsp:nvSpPr>
        <dsp:cNvPr id="0" name=""/>
        <dsp:cNvSpPr/>
      </dsp:nvSpPr>
      <dsp:spPr>
        <a:xfrm>
          <a:off x="4949648" y="2645284"/>
          <a:ext cx="574741" cy="5747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5078965" y="2645284"/>
        <a:ext cx="316107" cy="432493"/>
      </dsp:txXfrm>
    </dsp:sp>
    <dsp:sp modelId="{5E5D55AE-6752-443B-A4C2-CEEBC63E561B}">
      <dsp:nvSpPr>
        <dsp:cNvPr id="0" name=""/>
        <dsp:cNvSpPr/>
      </dsp:nvSpPr>
      <dsp:spPr>
        <a:xfrm>
          <a:off x="5308577" y="3662134"/>
          <a:ext cx="574741" cy="57474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5437894" y="3662134"/>
        <a:ext cx="316107" cy="43249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8F7D2F-117E-4353-A783-6C92F2CAAF3D}">
      <dsp:nvSpPr>
        <dsp:cNvPr id="0" name=""/>
        <dsp:cNvSpPr/>
      </dsp:nvSpPr>
      <dsp:spPr>
        <a:xfrm>
          <a:off x="0" y="2456816"/>
          <a:ext cx="5334000" cy="806382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b="1" kern="1200" dirty="0" smtClean="0">
              <a:solidFill>
                <a:schemeClr val="tx1"/>
              </a:solidFill>
            </a:rPr>
            <a:t>If TSOs fail to reach an agreement on the amendment process they could use the dispute settlement  Art. 11 </a:t>
          </a:r>
          <a:endParaRPr lang="en-US" sz="1700" kern="1200" dirty="0">
            <a:solidFill>
              <a:schemeClr val="tx1"/>
            </a:solidFill>
            <a:latin typeface="+mn-lt"/>
            <a:ea typeface="ＭＳ Ｐゴシック"/>
            <a:cs typeface="ＭＳ Ｐゴシック" charset="-128"/>
          </a:endParaRPr>
        </a:p>
      </dsp:txBody>
      <dsp:txXfrm>
        <a:off x="0" y="2456816"/>
        <a:ext cx="5334000" cy="806382"/>
      </dsp:txXfrm>
    </dsp:sp>
    <dsp:sp modelId="{B80705A8-D7C3-46E6-AE71-7B4522E0004D}">
      <dsp:nvSpPr>
        <dsp:cNvPr id="0" name=""/>
        <dsp:cNvSpPr/>
      </dsp:nvSpPr>
      <dsp:spPr>
        <a:xfrm rot="10800000">
          <a:off x="0" y="1228696"/>
          <a:ext cx="5334000" cy="1240215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dirty="0" smtClean="0">
              <a:latin typeface="+mn-lt"/>
              <a:ea typeface="ＭＳ Ｐゴシック"/>
              <a:cs typeface="ＭＳ Ｐゴシック" charset="-128"/>
            </a:rPr>
            <a:t>The amendment process starts with a written notice of one of the involved TSOs</a:t>
          </a:r>
          <a:endParaRPr lang="en-US" sz="1700" kern="1200" dirty="0">
            <a:latin typeface="+mn-lt"/>
            <a:ea typeface="ＭＳ Ｐゴシック"/>
            <a:cs typeface="ＭＳ Ｐゴシック" charset="-128"/>
          </a:endParaRPr>
        </a:p>
      </dsp:txBody>
      <dsp:txXfrm rot="10800000">
        <a:off x="0" y="1228696"/>
        <a:ext cx="5334000" cy="805855"/>
      </dsp:txXfrm>
    </dsp:sp>
    <dsp:sp modelId="{18D9CC56-4DD3-40B7-8756-5FFBE7601EA1}">
      <dsp:nvSpPr>
        <dsp:cNvPr id="0" name=""/>
        <dsp:cNvSpPr/>
      </dsp:nvSpPr>
      <dsp:spPr>
        <a:xfrm rot="10800000">
          <a:off x="0" y="576"/>
          <a:ext cx="5334000" cy="1240215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+mn-lt"/>
              <a:ea typeface="ＭＳ Ｐゴシック"/>
              <a:cs typeface="ＭＳ Ｐゴシック" charset="-128"/>
            </a:rPr>
            <a:t>TSOs to establish a transparent and detailed amendment process</a:t>
          </a:r>
          <a:endParaRPr lang="en-GB" sz="1700" kern="1200" dirty="0"/>
        </a:p>
      </dsp:txBody>
      <dsp:txXfrm rot="10800000">
        <a:off x="0" y="576"/>
        <a:ext cx="5334000" cy="805855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23861-3D09-4FE8-B972-EB99EA25B961}">
      <dsp:nvSpPr>
        <dsp:cNvPr id="0" name=""/>
        <dsp:cNvSpPr/>
      </dsp:nvSpPr>
      <dsp:spPr>
        <a:xfrm>
          <a:off x="0" y="278189"/>
          <a:ext cx="3096344" cy="17783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100" kern="1200" dirty="0" smtClean="0"/>
            <a:t>Common set of </a:t>
          </a:r>
          <a:r>
            <a:rPr lang="fr-BE" sz="2100" kern="1200" dirty="0" err="1" smtClean="0"/>
            <a:t>Units</a:t>
          </a:r>
          <a:r>
            <a:rPr lang="fr-BE" sz="2100" kern="1200" dirty="0" smtClean="0"/>
            <a:t> for </a:t>
          </a:r>
          <a:r>
            <a:rPr lang="fr-BE" sz="2100" kern="1200" dirty="0" err="1" smtClean="0"/>
            <a:t>external</a:t>
          </a:r>
          <a:r>
            <a:rPr lang="fr-BE" sz="2100" kern="1200" dirty="0" smtClean="0"/>
            <a:t> communication for </a:t>
          </a:r>
          <a:r>
            <a:rPr lang="fr-BE" sz="2100" kern="1200" dirty="0" err="1" smtClean="0"/>
            <a:t>processes</a:t>
          </a:r>
          <a:r>
            <a:rPr lang="fr-BE" sz="2100" kern="1200" dirty="0" smtClean="0"/>
            <a:t> </a:t>
          </a:r>
          <a:r>
            <a:rPr lang="fr-BE" sz="2100" kern="1200" dirty="0" err="1" smtClean="0"/>
            <a:t>linked</a:t>
          </a:r>
          <a:r>
            <a:rPr lang="fr-BE" sz="2100" kern="1200" dirty="0" smtClean="0"/>
            <a:t> to Reg. 715/2009</a:t>
          </a:r>
          <a:endParaRPr lang="fr-BE" sz="2100" kern="1200" dirty="0"/>
        </a:p>
      </dsp:txBody>
      <dsp:txXfrm>
        <a:off x="86812" y="365001"/>
        <a:ext cx="2922720" cy="1604727"/>
      </dsp:txXfrm>
    </dsp:sp>
    <dsp:sp modelId="{89A09602-24EE-430A-B8C8-EA1301BF176F}">
      <dsp:nvSpPr>
        <dsp:cNvPr id="0" name=""/>
        <dsp:cNvSpPr/>
      </dsp:nvSpPr>
      <dsp:spPr>
        <a:xfrm>
          <a:off x="0" y="2134300"/>
          <a:ext cx="3096344" cy="16515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100" kern="1200" dirty="0" smtClean="0"/>
            <a:t>Conversion </a:t>
          </a:r>
          <a:r>
            <a:rPr lang="fr-BE" sz="2100" kern="1200" dirty="0" err="1" smtClean="0"/>
            <a:t>factors</a:t>
          </a:r>
          <a:r>
            <a:rPr lang="fr-BE" sz="2100" kern="1200" dirty="0" smtClean="0"/>
            <a:t> for </a:t>
          </a:r>
          <a:r>
            <a:rPr lang="fr-BE" sz="2100" kern="1200" dirty="0" err="1" smtClean="0"/>
            <a:t>additional</a:t>
          </a:r>
          <a:r>
            <a:rPr lang="fr-BE" sz="2100" kern="1200" dirty="0" smtClean="0"/>
            <a:t> </a:t>
          </a:r>
          <a:r>
            <a:rPr lang="en-GB" sz="2100" kern="1200" noProof="0" dirty="0" smtClean="0"/>
            <a:t>reference</a:t>
          </a:r>
          <a:r>
            <a:rPr lang="fr-BE" sz="2100" kern="1200" dirty="0" smtClean="0"/>
            <a:t> conditions (if </a:t>
          </a:r>
          <a:r>
            <a:rPr lang="fr-BE" sz="2100" kern="1200" dirty="0" err="1" smtClean="0"/>
            <a:t>agreed</a:t>
          </a:r>
          <a:r>
            <a:rPr lang="fr-BE" sz="2100" kern="1200" dirty="0" smtClean="0"/>
            <a:t>)</a:t>
          </a:r>
          <a:endParaRPr lang="fr-BE" sz="2100" kern="1200" dirty="0"/>
        </a:p>
      </dsp:txBody>
      <dsp:txXfrm>
        <a:off x="80620" y="2214920"/>
        <a:ext cx="2935104" cy="149027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348838" y="229013"/>
          <a:ext cx="44755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General and Final Provisions</a:t>
          </a:r>
          <a:endParaRPr lang="en-IE" sz="2200" kern="1200" dirty="0"/>
        </a:p>
      </dsp:txBody>
      <dsp:txXfrm>
        <a:off x="348838" y="229013"/>
        <a:ext cx="4475542" cy="470022"/>
      </dsp:txXfrm>
    </dsp:sp>
    <dsp:sp modelId="{1B3EE61A-8D6D-4512-8754-77D5FB3C70FF}">
      <dsp:nvSpPr>
        <dsp:cNvPr id="0" name=""/>
        <dsp:cNvSpPr/>
      </dsp:nvSpPr>
      <dsp:spPr>
        <a:xfrm>
          <a:off x="65726" y="176347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746115" y="940044"/>
          <a:ext cx="408891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Interconnection Agreements</a:t>
          </a:r>
          <a:endParaRPr lang="en-IE" sz="2200" kern="1200" dirty="0"/>
        </a:p>
      </dsp:txBody>
      <dsp:txXfrm>
        <a:off x="746115" y="940044"/>
        <a:ext cx="4088916" cy="470022"/>
      </dsp:txXfrm>
    </dsp:sp>
    <dsp:sp modelId="{64CDFE2B-BA45-4F8F-A54A-A228B2DBBC75}">
      <dsp:nvSpPr>
        <dsp:cNvPr id="0" name=""/>
        <dsp:cNvSpPr/>
      </dsp:nvSpPr>
      <dsp:spPr>
        <a:xfrm>
          <a:off x="452351" y="881291"/>
          <a:ext cx="587527" cy="58752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922909" y="1644988"/>
          <a:ext cx="3912122" cy="4700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Units</a:t>
          </a:r>
          <a:endParaRPr lang="en-IE" sz="2200" kern="1200" dirty="0"/>
        </a:p>
      </dsp:txBody>
      <dsp:txXfrm>
        <a:off x="922909" y="1644988"/>
        <a:ext cx="3912122" cy="470022"/>
      </dsp:txXfrm>
    </dsp:sp>
    <dsp:sp modelId="{69C4C969-1F2B-47B5-B0D5-5D04474335CF}">
      <dsp:nvSpPr>
        <dsp:cNvPr id="0" name=""/>
        <dsp:cNvSpPr/>
      </dsp:nvSpPr>
      <dsp:spPr>
        <a:xfrm>
          <a:off x="629145" y="1586235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922909" y="2349485"/>
          <a:ext cx="391212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Gas Quality and Odourisation</a:t>
          </a:r>
          <a:endParaRPr lang="en-IE" sz="2200" kern="1200" dirty="0"/>
        </a:p>
      </dsp:txBody>
      <dsp:txXfrm>
        <a:off x="922909" y="2349485"/>
        <a:ext cx="3912122" cy="470022"/>
      </dsp:txXfrm>
    </dsp:sp>
    <dsp:sp modelId="{76B26E95-4F93-45E0-9483-78D31D1EB596}">
      <dsp:nvSpPr>
        <dsp:cNvPr id="0" name=""/>
        <dsp:cNvSpPr/>
      </dsp:nvSpPr>
      <dsp:spPr>
        <a:xfrm>
          <a:off x="629145" y="2290732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746115" y="3054429"/>
          <a:ext cx="408891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Data Exchange</a:t>
          </a:r>
          <a:endParaRPr lang="en-IE" sz="2200" kern="1200" dirty="0"/>
        </a:p>
      </dsp:txBody>
      <dsp:txXfrm>
        <a:off x="746115" y="3054429"/>
        <a:ext cx="4088916" cy="470022"/>
      </dsp:txXfrm>
    </dsp:sp>
    <dsp:sp modelId="{D746101C-A08A-4C71-AA83-4D4A28FFE19E}">
      <dsp:nvSpPr>
        <dsp:cNvPr id="0" name=""/>
        <dsp:cNvSpPr/>
      </dsp:nvSpPr>
      <dsp:spPr>
        <a:xfrm>
          <a:off x="452351" y="2995676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D300095-61DE-455B-84D6-95A2B1EDA54E}">
      <dsp:nvSpPr>
        <dsp:cNvPr id="0" name=""/>
        <dsp:cNvSpPr/>
      </dsp:nvSpPr>
      <dsp:spPr>
        <a:xfrm>
          <a:off x="359489" y="3759373"/>
          <a:ext cx="44755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Final Provisions</a:t>
          </a:r>
          <a:endParaRPr lang="en-IE" sz="2200" kern="1200" dirty="0"/>
        </a:p>
      </dsp:txBody>
      <dsp:txXfrm>
        <a:off x="359489" y="3759373"/>
        <a:ext cx="4475542" cy="470022"/>
      </dsp:txXfrm>
    </dsp:sp>
    <dsp:sp modelId="{2AEE0EC9-D3B9-4F4C-BE9B-8093F8430E81}">
      <dsp:nvSpPr>
        <dsp:cNvPr id="0" name=""/>
        <dsp:cNvSpPr/>
      </dsp:nvSpPr>
      <dsp:spPr>
        <a:xfrm>
          <a:off x="65726" y="3700620"/>
          <a:ext cx="587527" cy="5875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B6A843-3A4B-404D-A792-14705F31736D}">
      <dsp:nvSpPr>
        <dsp:cNvPr id="0" name=""/>
        <dsp:cNvSpPr/>
      </dsp:nvSpPr>
      <dsp:spPr>
        <a:xfrm>
          <a:off x="411288" y="2850"/>
          <a:ext cx="1202427" cy="6012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Parameter</a:t>
          </a:r>
          <a:endParaRPr lang="fr-BE" sz="2000" kern="1200" dirty="0"/>
        </a:p>
      </dsp:txBody>
      <dsp:txXfrm>
        <a:off x="428897" y="20459"/>
        <a:ext cx="1167209" cy="565995"/>
      </dsp:txXfrm>
    </dsp:sp>
    <dsp:sp modelId="{C17E2B02-269E-448F-AF4C-FD820399537D}">
      <dsp:nvSpPr>
        <dsp:cNvPr id="0" name=""/>
        <dsp:cNvSpPr/>
      </dsp:nvSpPr>
      <dsp:spPr>
        <a:xfrm>
          <a:off x="531531" y="604064"/>
          <a:ext cx="120242" cy="450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0910"/>
              </a:lnTo>
              <a:lnTo>
                <a:pt x="120242" y="4509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77519A-3504-4D3B-B03F-959E5F36EDED}">
      <dsp:nvSpPr>
        <dsp:cNvPr id="0" name=""/>
        <dsp:cNvSpPr/>
      </dsp:nvSpPr>
      <dsp:spPr>
        <a:xfrm>
          <a:off x="651774" y="754367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dirty="0" smtClean="0"/>
            <a:t>Pressure</a:t>
          </a:r>
          <a:endParaRPr lang="fr-BE" sz="1300" kern="1200" dirty="0"/>
        </a:p>
      </dsp:txBody>
      <dsp:txXfrm>
        <a:off x="669383" y="771976"/>
        <a:ext cx="926723" cy="565995"/>
      </dsp:txXfrm>
    </dsp:sp>
    <dsp:sp modelId="{87016B82-6509-4664-B9D4-18E3A447EC01}">
      <dsp:nvSpPr>
        <dsp:cNvPr id="0" name=""/>
        <dsp:cNvSpPr/>
      </dsp:nvSpPr>
      <dsp:spPr>
        <a:xfrm>
          <a:off x="531531" y="604064"/>
          <a:ext cx="120242" cy="1202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427"/>
              </a:lnTo>
              <a:lnTo>
                <a:pt x="120242" y="12024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B8CCF-C7BE-4EA6-AAF9-9C664650BC77}">
      <dsp:nvSpPr>
        <dsp:cNvPr id="0" name=""/>
        <dsp:cNvSpPr/>
      </dsp:nvSpPr>
      <dsp:spPr>
        <a:xfrm>
          <a:off x="651774" y="1505884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noProof="0" dirty="0" smtClean="0"/>
            <a:t>Temperature</a:t>
          </a:r>
          <a:endParaRPr lang="en-GB" sz="1300" kern="1200" noProof="0" dirty="0"/>
        </a:p>
      </dsp:txBody>
      <dsp:txXfrm>
        <a:off x="669383" y="1523493"/>
        <a:ext cx="926723" cy="565995"/>
      </dsp:txXfrm>
    </dsp:sp>
    <dsp:sp modelId="{DD5D7D3B-4AB2-46B8-88FA-A722505BAA27}">
      <dsp:nvSpPr>
        <dsp:cNvPr id="0" name=""/>
        <dsp:cNvSpPr/>
      </dsp:nvSpPr>
      <dsp:spPr>
        <a:xfrm>
          <a:off x="531531" y="604064"/>
          <a:ext cx="120242" cy="19539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943"/>
              </a:lnTo>
              <a:lnTo>
                <a:pt x="120242" y="19539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A97D17-7494-4848-A93E-2FF4615F602A}">
      <dsp:nvSpPr>
        <dsp:cNvPr id="0" name=""/>
        <dsp:cNvSpPr/>
      </dsp:nvSpPr>
      <dsp:spPr>
        <a:xfrm>
          <a:off x="651774" y="2257401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Volume</a:t>
          </a:r>
          <a:endParaRPr lang="fr-BE" sz="1300" kern="1200" dirty="0"/>
        </a:p>
      </dsp:txBody>
      <dsp:txXfrm>
        <a:off x="669383" y="2275010"/>
        <a:ext cx="926723" cy="565995"/>
      </dsp:txXfrm>
    </dsp:sp>
    <dsp:sp modelId="{BD1C1998-30DE-4583-B93C-6F64668CBEE8}">
      <dsp:nvSpPr>
        <dsp:cNvPr id="0" name=""/>
        <dsp:cNvSpPr/>
      </dsp:nvSpPr>
      <dsp:spPr>
        <a:xfrm>
          <a:off x="531531" y="604064"/>
          <a:ext cx="120242" cy="2705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460"/>
              </a:lnTo>
              <a:lnTo>
                <a:pt x="120242" y="2705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68F25E-5F41-4216-890B-63AF20E6D02F}">
      <dsp:nvSpPr>
        <dsp:cNvPr id="0" name=""/>
        <dsp:cNvSpPr/>
      </dsp:nvSpPr>
      <dsp:spPr>
        <a:xfrm>
          <a:off x="651774" y="3008918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GCV</a:t>
          </a:r>
          <a:endParaRPr lang="fr-BE" sz="1300" kern="1200" dirty="0"/>
        </a:p>
      </dsp:txBody>
      <dsp:txXfrm>
        <a:off x="669383" y="3026527"/>
        <a:ext cx="926723" cy="565995"/>
      </dsp:txXfrm>
    </dsp:sp>
    <dsp:sp modelId="{038E5B80-EB02-44A6-AFF8-C5DCA21F5D9E}">
      <dsp:nvSpPr>
        <dsp:cNvPr id="0" name=""/>
        <dsp:cNvSpPr/>
      </dsp:nvSpPr>
      <dsp:spPr>
        <a:xfrm>
          <a:off x="531531" y="604064"/>
          <a:ext cx="120242" cy="34569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6977"/>
              </a:lnTo>
              <a:lnTo>
                <a:pt x="120242" y="34569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CBB91E-77C3-4DC7-A7CD-64933B3AD74D}">
      <dsp:nvSpPr>
        <dsp:cNvPr id="0" name=""/>
        <dsp:cNvSpPr/>
      </dsp:nvSpPr>
      <dsp:spPr>
        <a:xfrm>
          <a:off x="651774" y="3760435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Energy</a:t>
          </a:r>
          <a:endParaRPr lang="en-GB" sz="1300" kern="1200" dirty="0"/>
        </a:p>
      </dsp:txBody>
      <dsp:txXfrm>
        <a:off x="669383" y="3778044"/>
        <a:ext cx="926723" cy="565995"/>
      </dsp:txXfrm>
    </dsp:sp>
    <dsp:sp modelId="{9840D40E-97AE-4BF6-9AE9-3405CFAC0A5F}">
      <dsp:nvSpPr>
        <dsp:cNvPr id="0" name=""/>
        <dsp:cNvSpPr/>
      </dsp:nvSpPr>
      <dsp:spPr>
        <a:xfrm>
          <a:off x="531531" y="604064"/>
          <a:ext cx="120242" cy="4208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08494"/>
              </a:lnTo>
              <a:lnTo>
                <a:pt x="120242" y="42084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400F8-3EFB-44D0-9725-1538F665CEC6}">
      <dsp:nvSpPr>
        <dsp:cNvPr id="0" name=""/>
        <dsp:cNvSpPr/>
      </dsp:nvSpPr>
      <dsp:spPr>
        <a:xfrm>
          <a:off x="651774" y="4511951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Wobbe </a:t>
          </a:r>
          <a:r>
            <a:rPr lang="en-GB" sz="1300" kern="1200" noProof="0" dirty="0" smtClean="0"/>
            <a:t>Index</a:t>
          </a:r>
          <a:endParaRPr lang="en-GB" sz="1300" kern="1200" noProof="0" dirty="0"/>
        </a:p>
      </dsp:txBody>
      <dsp:txXfrm>
        <a:off x="669383" y="4529560"/>
        <a:ext cx="926723" cy="565995"/>
      </dsp:txXfrm>
    </dsp:sp>
    <dsp:sp modelId="{B7EBB411-CC0E-4BE7-8B77-FEEF007E555A}">
      <dsp:nvSpPr>
        <dsp:cNvPr id="0" name=""/>
        <dsp:cNvSpPr/>
      </dsp:nvSpPr>
      <dsp:spPr>
        <a:xfrm>
          <a:off x="1914322" y="2850"/>
          <a:ext cx="1202427" cy="6012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Units</a:t>
          </a:r>
          <a:endParaRPr lang="fr-BE" sz="2000" kern="1200" dirty="0"/>
        </a:p>
      </dsp:txBody>
      <dsp:txXfrm>
        <a:off x="1931931" y="20459"/>
        <a:ext cx="1167209" cy="565995"/>
      </dsp:txXfrm>
    </dsp:sp>
    <dsp:sp modelId="{75A7E8C6-3577-46B8-A741-6A9CB47B09B2}">
      <dsp:nvSpPr>
        <dsp:cNvPr id="0" name=""/>
        <dsp:cNvSpPr/>
      </dsp:nvSpPr>
      <dsp:spPr>
        <a:xfrm>
          <a:off x="2034565" y="604064"/>
          <a:ext cx="120242" cy="450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0910"/>
              </a:lnTo>
              <a:lnTo>
                <a:pt x="120242" y="4509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DE817E-E393-4B7B-8094-FB9F8B102F35}">
      <dsp:nvSpPr>
        <dsp:cNvPr id="0" name=""/>
        <dsp:cNvSpPr/>
      </dsp:nvSpPr>
      <dsp:spPr>
        <a:xfrm>
          <a:off x="2154807" y="754367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dirty="0" smtClean="0"/>
            <a:t>Bar</a:t>
          </a:r>
          <a:endParaRPr lang="fr-BE" sz="1300" kern="1200" dirty="0"/>
        </a:p>
      </dsp:txBody>
      <dsp:txXfrm>
        <a:off x="2172416" y="771976"/>
        <a:ext cx="926723" cy="565995"/>
      </dsp:txXfrm>
    </dsp:sp>
    <dsp:sp modelId="{417D3F29-EC78-46A2-A65C-5593F24DAE61}">
      <dsp:nvSpPr>
        <dsp:cNvPr id="0" name=""/>
        <dsp:cNvSpPr/>
      </dsp:nvSpPr>
      <dsp:spPr>
        <a:xfrm>
          <a:off x="2034565" y="604064"/>
          <a:ext cx="120242" cy="1202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427"/>
              </a:lnTo>
              <a:lnTo>
                <a:pt x="120242" y="12024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E4F0BE-0AB0-4AF6-ACFC-EDA28064E208}">
      <dsp:nvSpPr>
        <dsp:cNvPr id="0" name=""/>
        <dsp:cNvSpPr/>
      </dsp:nvSpPr>
      <dsp:spPr>
        <a:xfrm>
          <a:off x="2154807" y="1505884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baseline="30000" dirty="0" smtClean="0"/>
            <a:t>o</a:t>
          </a:r>
          <a:r>
            <a:rPr lang="fr-BE" sz="1300" kern="1200" dirty="0" smtClean="0"/>
            <a:t>C</a:t>
          </a:r>
          <a:endParaRPr lang="fr-BE" sz="1300" kern="1200" dirty="0"/>
        </a:p>
      </dsp:txBody>
      <dsp:txXfrm>
        <a:off x="2172416" y="1523493"/>
        <a:ext cx="926723" cy="565995"/>
      </dsp:txXfrm>
    </dsp:sp>
    <dsp:sp modelId="{EEA2D5A6-E82C-43AE-9B04-E4AE8BCE3082}">
      <dsp:nvSpPr>
        <dsp:cNvPr id="0" name=""/>
        <dsp:cNvSpPr/>
      </dsp:nvSpPr>
      <dsp:spPr>
        <a:xfrm>
          <a:off x="2034565" y="604064"/>
          <a:ext cx="120242" cy="19539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943"/>
              </a:lnTo>
              <a:lnTo>
                <a:pt x="120242" y="19539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0BF978-60B8-49CF-A081-84F53134A295}">
      <dsp:nvSpPr>
        <dsp:cNvPr id="0" name=""/>
        <dsp:cNvSpPr/>
      </dsp:nvSpPr>
      <dsp:spPr>
        <a:xfrm>
          <a:off x="2154807" y="2257401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dirty="0" smtClean="0"/>
            <a:t>m</a:t>
          </a:r>
          <a:r>
            <a:rPr lang="fr-BE" sz="1300" kern="1200" baseline="30000" dirty="0" smtClean="0"/>
            <a:t>3</a:t>
          </a:r>
          <a:endParaRPr lang="fr-BE" sz="1300" kern="1200" baseline="30000" dirty="0"/>
        </a:p>
      </dsp:txBody>
      <dsp:txXfrm>
        <a:off x="2172416" y="2275010"/>
        <a:ext cx="926723" cy="565995"/>
      </dsp:txXfrm>
    </dsp:sp>
    <dsp:sp modelId="{E51C3D75-6F99-406D-9D1A-D9F46BAD37AF}">
      <dsp:nvSpPr>
        <dsp:cNvPr id="0" name=""/>
        <dsp:cNvSpPr/>
      </dsp:nvSpPr>
      <dsp:spPr>
        <a:xfrm>
          <a:off x="2034565" y="604064"/>
          <a:ext cx="120242" cy="2705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460"/>
              </a:lnTo>
              <a:lnTo>
                <a:pt x="120242" y="2705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22D85-EFAD-4A88-831A-08ECD98BE9D3}">
      <dsp:nvSpPr>
        <dsp:cNvPr id="0" name=""/>
        <dsp:cNvSpPr/>
      </dsp:nvSpPr>
      <dsp:spPr>
        <a:xfrm>
          <a:off x="2154807" y="3008918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dirty="0" smtClean="0"/>
            <a:t>kWh/m</a:t>
          </a:r>
          <a:r>
            <a:rPr lang="fr-BE" sz="1300" kern="1200" baseline="30000" dirty="0" smtClean="0"/>
            <a:t>3</a:t>
          </a:r>
          <a:endParaRPr lang="fr-BE" sz="1300" kern="1200" baseline="30000" dirty="0"/>
        </a:p>
      </dsp:txBody>
      <dsp:txXfrm>
        <a:off x="2172416" y="3026527"/>
        <a:ext cx="926723" cy="565995"/>
      </dsp:txXfrm>
    </dsp:sp>
    <dsp:sp modelId="{36371D8A-45A4-47C8-A30E-8B2613AD48C1}">
      <dsp:nvSpPr>
        <dsp:cNvPr id="0" name=""/>
        <dsp:cNvSpPr/>
      </dsp:nvSpPr>
      <dsp:spPr>
        <a:xfrm>
          <a:off x="2034565" y="604064"/>
          <a:ext cx="120242" cy="34569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6977"/>
              </a:lnTo>
              <a:lnTo>
                <a:pt x="120242" y="34569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CFA3BF-DDF0-4424-9F99-E72637CFAE72}">
      <dsp:nvSpPr>
        <dsp:cNvPr id="0" name=""/>
        <dsp:cNvSpPr/>
      </dsp:nvSpPr>
      <dsp:spPr>
        <a:xfrm>
          <a:off x="2154807" y="3760435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dirty="0" smtClean="0"/>
            <a:t>kWh</a:t>
          </a:r>
          <a:endParaRPr lang="fr-BE" sz="1300" kern="1200" dirty="0"/>
        </a:p>
      </dsp:txBody>
      <dsp:txXfrm>
        <a:off x="2172416" y="3778044"/>
        <a:ext cx="926723" cy="565995"/>
      </dsp:txXfrm>
    </dsp:sp>
    <dsp:sp modelId="{AF915E13-71ED-4A33-8C19-59041F39424D}">
      <dsp:nvSpPr>
        <dsp:cNvPr id="0" name=""/>
        <dsp:cNvSpPr/>
      </dsp:nvSpPr>
      <dsp:spPr>
        <a:xfrm>
          <a:off x="2034565" y="604064"/>
          <a:ext cx="120242" cy="4208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08494"/>
              </a:lnTo>
              <a:lnTo>
                <a:pt x="120242" y="42084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BE9B5-0D62-42AB-A2A9-9F310B1FBBA7}">
      <dsp:nvSpPr>
        <dsp:cNvPr id="0" name=""/>
        <dsp:cNvSpPr/>
      </dsp:nvSpPr>
      <dsp:spPr>
        <a:xfrm>
          <a:off x="2154807" y="4511951"/>
          <a:ext cx="961941" cy="6012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300" kern="1200" dirty="0" smtClean="0"/>
            <a:t>kWh/m</a:t>
          </a:r>
          <a:r>
            <a:rPr lang="fr-BE" sz="1300" kern="1200" baseline="30000" dirty="0" smtClean="0"/>
            <a:t>3</a:t>
          </a:r>
          <a:endParaRPr lang="fr-BE" sz="1300" kern="1200" baseline="30000" dirty="0"/>
        </a:p>
      </dsp:txBody>
      <dsp:txXfrm>
        <a:off x="2172416" y="4529560"/>
        <a:ext cx="926723" cy="565995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D9601D-9D3C-4AA0-99B2-6CD0AA9AFD04}">
      <dsp:nvSpPr>
        <dsp:cNvPr id="0" name=""/>
        <dsp:cNvSpPr/>
      </dsp:nvSpPr>
      <dsp:spPr>
        <a:xfrm>
          <a:off x="0" y="44696"/>
          <a:ext cx="4343400" cy="6899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/>
            <a:t>Scope: any data exchange or publication related to 715/2009</a:t>
          </a:r>
          <a:endParaRPr lang="en-GB" sz="1500" kern="1200" noProof="0" dirty="0"/>
        </a:p>
      </dsp:txBody>
      <dsp:txXfrm>
        <a:off x="33680" y="78376"/>
        <a:ext cx="4276040" cy="622574"/>
      </dsp:txXfrm>
    </dsp:sp>
    <dsp:sp modelId="{4FD93255-E8F6-46F5-B290-29BEB37217FA}">
      <dsp:nvSpPr>
        <dsp:cNvPr id="0" name=""/>
        <dsp:cNvSpPr/>
      </dsp:nvSpPr>
      <dsp:spPr>
        <a:xfrm>
          <a:off x="0" y="777831"/>
          <a:ext cx="4343400" cy="6899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ea typeface="ＭＳ Ｐゴシック" pitchFamily="34" charset="-128"/>
            </a:rPr>
            <a:t>For pressure, distinction made between: 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ea typeface="ＭＳ Ｐゴシック" pitchFamily="34" charset="-128"/>
            </a:rPr>
            <a:t>absolute [bar(a)] and gauge [bar(g)]</a:t>
          </a:r>
          <a:endParaRPr lang="en-GB" sz="1500" kern="1200" dirty="0"/>
        </a:p>
      </dsp:txBody>
      <dsp:txXfrm>
        <a:off x="33680" y="811511"/>
        <a:ext cx="4276040" cy="622574"/>
      </dsp:txXfrm>
    </dsp:sp>
    <dsp:sp modelId="{5240B2A5-9A04-4D24-ABFA-932D03BD05E9}">
      <dsp:nvSpPr>
        <dsp:cNvPr id="0" name=""/>
        <dsp:cNvSpPr/>
      </dsp:nvSpPr>
      <dsp:spPr>
        <a:xfrm>
          <a:off x="0" y="1510965"/>
          <a:ext cx="4343400" cy="6899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ea typeface="ＭＳ Ｐゴシック" pitchFamily="34" charset="-128"/>
            </a:rPr>
            <a:t>The reference conditions for volume shall be 0 </a:t>
          </a:r>
          <a:r>
            <a:rPr lang="en-GB" sz="1500" kern="1200" baseline="30000" noProof="0" dirty="0" smtClean="0">
              <a:ea typeface="ＭＳ Ｐゴシック" pitchFamily="34" charset="-128"/>
            </a:rPr>
            <a:t>o</a:t>
          </a:r>
          <a:r>
            <a:rPr lang="en-GB" sz="1500" kern="1200" noProof="0" dirty="0" smtClean="0">
              <a:ea typeface="ＭＳ Ｐゴシック" pitchFamily="34" charset="-128"/>
            </a:rPr>
            <a:t>C and 1.01325 bar(a).</a:t>
          </a:r>
        </a:p>
      </dsp:txBody>
      <dsp:txXfrm>
        <a:off x="33680" y="1544645"/>
        <a:ext cx="4276040" cy="622574"/>
      </dsp:txXfrm>
    </dsp:sp>
    <dsp:sp modelId="{702AF32A-7D4A-4B69-BC07-9F3EA94E6AA0}">
      <dsp:nvSpPr>
        <dsp:cNvPr id="0" name=""/>
        <dsp:cNvSpPr/>
      </dsp:nvSpPr>
      <dsp:spPr>
        <a:xfrm>
          <a:off x="0" y="2244100"/>
          <a:ext cx="4343400" cy="6899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ea typeface="ＭＳ Ｐゴシック" pitchFamily="34" charset="-128"/>
            </a:rPr>
            <a:t>For GCV, Energy and Wobbe-index the combustion reference temperature shall be 25 </a:t>
          </a:r>
          <a:r>
            <a:rPr lang="en-GB" sz="1500" kern="1200" baseline="30000" noProof="0" dirty="0" err="1" smtClean="0">
              <a:ea typeface="ＭＳ Ｐゴシック" pitchFamily="34" charset="-128"/>
            </a:rPr>
            <a:t>o</a:t>
          </a:r>
          <a:r>
            <a:rPr lang="en-GB" sz="1500" kern="1200" noProof="0" dirty="0" err="1" smtClean="0">
              <a:ea typeface="ＭＳ Ｐゴシック" pitchFamily="34" charset="-128"/>
            </a:rPr>
            <a:t>C.</a:t>
          </a:r>
          <a:endParaRPr lang="en-GB" sz="1500" kern="1200" noProof="0" dirty="0" smtClean="0">
            <a:ea typeface="ＭＳ Ｐゴシック" pitchFamily="34" charset="-128"/>
          </a:endParaRPr>
        </a:p>
      </dsp:txBody>
      <dsp:txXfrm>
        <a:off x="33680" y="2277780"/>
        <a:ext cx="4276040" cy="622574"/>
      </dsp:txXfrm>
    </dsp:sp>
    <dsp:sp modelId="{FC9FCEF2-E8A9-40FF-8729-438D63775AEE}">
      <dsp:nvSpPr>
        <dsp:cNvPr id="0" name=""/>
        <dsp:cNvSpPr/>
      </dsp:nvSpPr>
      <dsp:spPr>
        <a:xfrm>
          <a:off x="0" y="2977234"/>
          <a:ext cx="4343400" cy="68993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dash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i="1" kern="1200" noProof="0" dirty="0" smtClean="0">
              <a:ea typeface="ＭＳ Ｐゴシック" pitchFamily="34" charset="-128"/>
            </a:rPr>
            <a:t>Additional Units maybe used, but then the conversion factors as described in EN ISO 13443 shall apply</a:t>
          </a:r>
        </a:p>
      </dsp:txBody>
      <dsp:txXfrm>
        <a:off x="33680" y="3010914"/>
        <a:ext cx="4276040" cy="622574"/>
      </dsp:txXfrm>
    </dsp:sp>
    <dsp:sp modelId="{58C60B43-4114-4681-B864-077492B61E9F}">
      <dsp:nvSpPr>
        <dsp:cNvPr id="0" name=""/>
        <dsp:cNvSpPr/>
      </dsp:nvSpPr>
      <dsp:spPr>
        <a:xfrm>
          <a:off x="0" y="3710368"/>
          <a:ext cx="4343400" cy="68993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dash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i="1" kern="1200" smtClean="0">
              <a:solidFill>
                <a:schemeClr val="tx1"/>
              </a:solidFill>
            </a:rPr>
            <a:t>Other reference conditions may be used for MS connected only to one other MS</a:t>
          </a:r>
          <a:endParaRPr lang="en-GB" sz="1400" i="1" kern="1200" noProof="0" dirty="0" smtClean="0">
            <a:ea typeface="ＭＳ Ｐゴシック" pitchFamily="34" charset="-128"/>
          </a:endParaRPr>
        </a:p>
      </dsp:txBody>
      <dsp:txXfrm>
        <a:off x="33680" y="3744048"/>
        <a:ext cx="4276040" cy="622574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23861-3D09-4FE8-B972-EB99EA25B961}">
      <dsp:nvSpPr>
        <dsp:cNvPr id="0" name=""/>
        <dsp:cNvSpPr/>
      </dsp:nvSpPr>
      <dsp:spPr>
        <a:xfrm>
          <a:off x="0" y="359528"/>
          <a:ext cx="3095730" cy="975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noProof="0" dirty="0" smtClean="0"/>
            <a:t>Managing cross border trade restrictions</a:t>
          </a:r>
          <a:endParaRPr lang="en-GB" sz="2300" b="1" kern="1200" noProof="0" dirty="0">
            <a:solidFill>
              <a:srgbClr val="FFFF00"/>
            </a:solidFill>
          </a:endParaRPr>
        </a:p>
      </dsp:txBody>
      <dsp:txXfrm>
        <a:off x="47616" y="407144"/>
        <a:ext cx="3000498" cy="880185"/>
      </dsp:txXfrm>
    </dsp:sp>
    <dsp:sp modelId="{89A09602-24EE-430A-B8C8-EA1301BF176F}">
      <dsp:nvSpPr>
        <dsp:cNvPr id="0" name=""/>
        <dsp:cNvSpPr/>
      </dsp:nvSpPr>
      <dsp:spPr>
        <a:xfrm>
          <a:off x="0" y="1523287"/>
          <a:ext cx="3095730" cy="712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noProof="0" dirty="0" smtClean="0"/>
            <a:t>GQ Data Publication</a:t>
          </a:r>
          <a:endParaRPr lang="en-GB" sz="2300" b="1" kern="1200" noProof="0" dirty="0">
            <a:solidFill>
              <a:srgbClr val="FFFF00"/>
            </a:solidFill>
          </a:endParaRPr>
        </a:p>
      </dsp:txBody>
      <dsp:txXfrm>
        <a:off x="34787" y="1558074"/>
        <a:ext cx="3026156" cy="643043"/>
      </dsp:txXfrm>
    </dsp:sp>
    <dsp:sp modelId="{2051BF03-AB7B-4508-B74F-591434ED44D7}">
      <dsp:nvSpPr>
        <dsp:cNvPr id="0" name=""/>
        <dsp:cNvSpPr/>
      </dsp:nvSpPr>
      <dsp:spPr>
        <a:xfrm>
          <a:off x="0" y="2374319"/>
          <a:ext cx="3095730" cy="8418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noProof="0" smtClean="0"/>
            <a:t>Short Term Monitoring</a:t>
          </a:r>
          <a:endParaRPr lang="en-GB" sz="2300" b="1" kern="1200" noProof="0">
            <a:solidFill>
              <a:srgbClr val="FFFF00"/>
            </a:solidFill>
          </a:endParaRPr>
        </a:p>
      </dsp:txBody>
      <dsp:txXfrm>
        <a:off x="41096" y="2415415"/>
        <a:ext cx="3013538" cy="759661"/>
      </dsp:txXfrm>
    </dsp:sp>
    <dsp:sp modelId="{E96EA6AF-4A7B-4710-B14C-97ADBEA0DA86}">
      <dsp:nvSpPr>
        <dsp:cNvPr id="0" name=""/>
        <dsp:cNvSpPr/>
      </dsp:nvSpPr>
      <dsp:spPr>
        <a:xfrm>
          <a:off x="0" y="3364697"/>
          <a:ext cx="3095730" cy="567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noProof="0" smtClean="0"/>
            <a:t>Long Term Monitoring</a:t>
          </a:r>
          <a:r>
            <a:rPr lang="en-GB" sz="2300" b="1" kern="1200" noProof="0" smtClean="0">
              <a:solidFill>
                <a:srgbClr val="FFFF00"/>
              </a:solidFill>
            </a:rPr>
            <a:t> </a:t>
          </a:r>
          <a:endParaRPr lang="en-GB" sz="2300" b="1" kern="1200" noProof="0">
            <a:solidFill>
              <a:srgbClr val="FFFF00"/>
            </a:solidFill>
          </a:endParaRPr>
        </a:p>
      </dsp:txBody>
      <dsp:txXfrm>
        <a:off x="27708" y="3392405"/>
        <a:ext cx="3040314" cy="51218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348838" y="229013"/>
          <a:ext cx="44755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General and Final Provisions</a:t>
          </a:r>
          <a:endParaRPr lang="en-IE" sz="2200" kern="1200" dirty="0"/>
        </a:p>
      </dsp:txBody>
      <dsp:txXfrm>
        <a:off x="348838" y="229013"/>
        <a:ext cx="4475542" cy="470022"/>
      </dsp:txXfrm>
    </dsp:sp>
    <dsp:sp modelId="{1B3EE61A-8D6D-4512-8754-77D5FB3C70FF}">
      <dsp:nvSpPr>
        <dsp:cNvPr id="0" name=""/>
        <dsp:cNvSpPr/>
      </dsp:nvSpPr>
      <dsp:spPr>
        <a:xfrm>
          <a:off x="65726" y="176347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746115" y="940044"/>
          <a:ext cx="408891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Interconnection Agreements</a:t>
          </a:r>
          <a:endParaRPr lang="en-IE" sz="2200" kern="1200" dirty="0"/>
        </a:p>
      </dsp:txBody>
      <dsp:txXfrm>
        <a:off x="746115" y="940044"/>
        <a:ext cx="4088916" cy="470022"/>
      </dsp:txXfrm>
    </dsp:sp>
    <dsp:sp modelId="{64CDFE2B-BA45-4F8F-A54A-A228B2DBBC75}">
      <dsp:nvSpPr>
        <dsp:cNvPr id="0" name=""/>
        <dsp:cNvSpPr/>
      </dsp:nvSpPr>
      <dsp:spPr>
        <a:xfrm>
          <a:off x="452351" y="881291"/>
          <a:ext cx="587527" cy="58752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922909" y="1644988"/>
          <a:ext cx="391212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Units</a:t>
          </a:r>
          <a:endParaRPr lang="en-IE" sz="2200" kern="1200" dirty="0"/>
        </a:p>
      </dsp:txBody>
      <dsp:txXfrm>
        <a:off x="922909" y="1644988"/>
        <a:ext cx="3912122" cy="470022"/>
      </dsp:txXfrm>
    </dsp:sp>
    <dsp:sp modelId="{69C4C969-1F2B-47B5-B0D5-5D04474335CF}">
      <dsp:nvSpPr>
        <dsp:cNvPr id="0" name=""/>
        <dsp:cNvSpPr/>
      </dsp:nvSpPr>
      <dsp:spPr>
        <a:xfrm>
          <a:off x="629145" y="1586235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922909" y="2349485"/>
          <a:ext cx="3912122" cy="4700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Gas Quality and Odourisation</a:t>
          </a:r>
          <a:endParaRPr lang="en-IE" sz="2200" kern="1200" dirty="0"/>
        </a:p>
      </dsp:txBody>
      <dsp:txXfrm>
        <a:off x="922909" y="2349485"/>
        <a:ext cx="3912122" cy="470022"/>
      </dsp:txXfrm>
    </dsp:sp>
    <dsp:sp modelId="{76B26E95-4F93-45E0-9483-78D31D1EB596}">
      <dsp:nvSpPr>
        <dsp:cNvPr id="0" name=""/>
        <dsp:cNvSpPr/>
      </dsp:nvSpPr>
      <dsp:spPr>
        <a:xfrm>
          <a:off x="629145" y="2290732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746115" y="3054429"/>
          <a:ext cx="408891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Data Exchange</a:t>
          </a:r>
          <a:endParaRPr lang="en-IE" sz="2200" kern="1200" dirty="0"/>
        </a:p>
      </dsp:txBody>
      <dsp:txXfrm>
        <a:off x="746115" y="3054429"/>
        <a:ext cx="4088916" cy="470022"/>
      </dsp:txXfrm>
    </dsp:sp>
    <dsp:sp modelId="{D746101C-A08A-4C71-AA83-4D4A28FFE19E}">
      <dsp:nvSpPr>
        <dsp:cNvPr id="0" name=""/>
        <dsp:cNvSpPr/>
      </dsp:nvSpPr>
      <dsp:spPr>
        <a:xfrm>
          <a:off x="452351" y="2995676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6B27D2-1D6D-4D60-AEF7-EBFEF7CD39FB}">
      <dsp:nvSpPr>
        <dsp:cNvPr id="0" name=""/>
        <dsp:cNvSpPr/>
      </dsp:nvSpPr>
      <dsp:spPr>
        <a:xfrm>
          <a:off x="359489" y="3759373"/>
          <a:ext cx="44755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Final Provisions</a:t>
          </a:r>
          <a:endParaRPr lang="en-IE" sz="2200" kern="1200" dirty="0"/>
        </a:p>
      </dsp:txBody>
      <dsp:txXfrm>
        <a:off x="359489" y="3759373"/>
        <a:ext cx="4475542" cy="470022"/>
      </dsp:txXfrm>
    </dsp:sp>
    <dsp:sp modelId="{45B11F92-14F7-4FC7-892E-8DF796F0BBC2}">
      <dsp:nvSpPr>
        <dsp:cNvPr id="0" name=""/>
        <dsp:cNvSpPr/>
      </dsp:nvSpPr>
      <dsp:spPr>
        <a:xfrm>
          <a:off x="65726" y="3700620"/>
          <a:ext cx="587527" cy="5875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5F6A1A-FBE8-4F5C-8400-83982C1E4498}">
      <dsp:nvSpPr>
        <dsp:cNvPr id="0" name=""/>
        <dsp:cNvSpPr/>
      </dsp:nvSpPr>
      <dsp:spPr>
        <a:xfrm>
          <a:off x="5051" y="1629643"/>
          <a:ext cx="1338113" cy="1338113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TSOs cooperation to avoid restriction by their own (swapping, co-mingling)</a:t>
          </a:r>
          <a:endParaRPr lang="en-GB" sz="1100" kern="1200" dirty="0"/>
        </a:p>
      </dsp:txBody>
      <dsp:txXfrm>
        <a:off x="201013" y="1825605"/>
        <a:ext cx="946189" cy="946189"/>
      </dsp:txXfrm>
    </dsp:sp>
    <dsp:sp modelId="{2906B3F9-DD90-486D-8474-446C40DCC51A}">
      <dsp:nvSpPr>
        <dsp:cNvPr id="0" name=""/>
        <dsp:cNvSpPr/>
      </dsp:nvSpPr>
      <dsp:spPr>
        <a:xfrm>
          <a:off x="1343165" y="1629643"/>
          <a:ext cx="1338113" cy="1338113"/>
        </a:xfrm>
        <a:prstGeom prst="ellipse">
          <a:avLst/>
        </a:prstGeom>
        <a:solidFill>
          <a:schemeClr val="accent2">
            <a:shade val="80000"/>
            <a:hueOff val="104223"/>
            <a:satOff val="-13081"/>
            <a:lumOff val="113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If </a:t>
          </a:r>
          <a:r>
            <a:rPr lang="pl-PL" sz="1100" kern="1200" dirty="0" smtClean="0"/>
            <a:t>restriction </a:t>
          </a:r>
          <a:r>
            <a:rPr lang="en-GB" sz="1100" kern="1200" dirty="0" smtClean="0"/>
            <a:t>can’t be avoided</a:t>
          </a:r>
          <a:r>
            <a:rPr lang="pl-PL" sz="1100" kern="1200" dirty="0" smtClean="0"/>
            <a:t> by TSOS and is recognised by NRAs</a:t>
          </a:r>
          <a:endParaRPr lang="en-GB" sz="1100" kern="1200" dirty="0"/>
        </a:p>
      </dsp:txBody>
      <dsp:txXfrm>
        <a:off x="1539127" y="1825605"/>
        <a:ext cx="946189" cy="946189"/>
      </dsp:txXfrm>
    </dsp:sp>
    <dsp:sp modelId="{ACBC5E21-FB78-49FC-9E4D-8A5F333FB172}">
      <dsp:nvSpPr>
        <dsp:cNvPr id="0" name=""/>
        <dsp:cNvSpPr/>
      </dsp:nvSpPr>
      <dsp:spPr>
        <a:xfrm>
          <a:off x="2681278" y="1629643"/>
          <a:ext cx="1338113" cy="1338113"/>
        </a:xfrm>
        <a:prstGeom prst="ellipse">
          <a:avLst/>
        </a:prstGeom>
        <a:solidFill>
          <a:schemeClr val="accent2">
            <a:shade val="80000"/>
            <a:hueOff val="208447"/>
            <a:satOff val="-26163"/>
            <a:lumOff val="226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NRA’s require TSO’s to find a solution within 12 months</a:t>
          </a:r>
          <a:endParaRPr lang="en-GB" sz="1100" kern="1200" dirty="0"/>
        </a:p>
      </dsp:txBody>
      <dsp:txXfrm>
        <a:off x="2877240" y="1825605"/>
        <a:ext cx="946189" cy="946189"/>
      </dsp:txXfrm>
    </dsp:sp>
    <dsp:sp modelId="{BF77A204-A602-420D-81E8-348F28803CAB}">
      <dsp:nvSpPr>
        <dsp:cNvPr id="0" name=""/>
        <dsp:cNvSpPr/>
      </dsp:nvSpPr>
      <dsp:spPr>
        <a:xfrm rot="17909946">
          <a:off x="3746523" y="1560061"/>
          <a:ext cx="13478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780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F1E6A7-0650-43A1-B034-CC964A40DDB0}">
      <dsp:nvSpPr>
        <dsp:cNvPr id="0" name=""/>
        <dsp:cNvSpPr/>
      </dsp:nvSpPr>
      <dsp:spPr>
        <a:xfrm rot="14490054">
          <a:off x="5811500" y="1560061"/>
          <a:ext cx="13478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780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950CD9-6DAD-42F9-9286-2DB8061F1FDC}">
      <dsp:nvSpPr>
        <dsp:cNvPr id="0" name=""/>
        <dsp:cNvSpPr/>
      </dsp:nvSpPr>
      <dsp:spPr>
        <a:xfrm>
          <a:off x="4741973" y="967820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2FA307-A2BB-4D62-A4E5-7B2AE9571114}">
      <dsp:nvSpPr>
        <dsp:cNvPr id="0" name=""/>
        <dsp:cNvSpPr/>
      </dsp:nvSpPr>
      <dsp:spPr>
        <a:xfrm>
          <a:off x="4898380" y="635100"/>
          <a:ext cx="1109066" cy="6654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Develop technically feasible options</a:t>
          </a:r>
          <a:endParaRPr lang="en-GB" sz="900" kern="1200" dirty="0"/>
        </a:p>
      </dsp:txBody>
      <dsp:txXfrm>
        <a:off x="4898380" y="635100"/>
        <a:ext cx="1109066" cy="665439"/>
      </dsp:txXfrm>
    </dsp:sp>
    <dsp:sp modelId="{9A533104-C309-4A68-98D9-16E24C7EEF1B}">
      <dsp:nvSpPr>
        <dsp:cNvPr id="0" name=""/>
        <dsp:cNvSpPr/>
      </dsp:nvSpPr>
      <dsp:spPr>
        <a:xfrm>
          <a:off x="6007446" y="967820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57C630-A514-4D33-A335-5A540076D939}">
      <dsp:nvSpPr>
        <dsp:cNvPr id="0" name=""/>
        <dsp:cNvSpPr/>
      </dsp:nvSpPr>
      <dsp:spPr>
        <a:xfrm rot="19041445">
          <a:off x="3983297" y="1929380"/>
          <a:ext cx="8742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4256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4F212-4BB1-40AD-B39E-A3D5EDA2608C}">
      <dsp:nvSpPr>
        <dsp:cNvPr id="0" name=""/>
        <dsp:cNvSpPr/>
      </dsp:nvSpPr>
      <dsp:spPr>
        <a:xfrm rot="13358555">
          <a:off x="6048274" y="1929380"/>
          <a:ext cx="8742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4256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CE43F5-AA94-4E1A-9291-274E23576FDC}">
      <dsp:nvSpPr>
        <dsp:cNvPr id="0" name=""/>
        <dsp:cNvSpPr/>
      </dsp:nvSpPr>
      <dsp:spPr>
        <a:xfrm>
          <a:off x="4741973" y="1633260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9E347-8D46-4E2F-8459-5110DA17A353}">
      <dsp:nvSpPr>
        <dsp:cNvPr id="0" name=""/>
        <dsp:cNvSpPr/>
      </dsp:nvSpPr>
      <dsp:spPr>
        <a:xfrm>
          <a:off x="4898380" y="1300540"/>
          <a:ext cx="1109066" cy="6654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Cost-benefit analysis </a:t>
          </a:r>
          <a:r>
            <a:rPr lang="en-GB" sz="900" strike="sngStrike" kern="1200" baseline="0" dirty="0" smtClean="0"/>
            <a:t> </a:t>
          </a:r>
          <a:r>
            <a:rPr lang="pl-PL" sz="900" kern="1200" dirty="0" smtClean="0"/>
            <a:t>including costs and benefits </a:t>
          </a:r>
          <a:r>
            <a:rPr lang="en-GB" sz="900" kern="1200" noProof="0" dirty="0" smtClean="0"/>
            <a:t>breakdown</a:t>
          </a:r>
          <a:r>
            <a:rPr lang="pl-PL" sz="900" kern="1200" dirty="0" smtClean="0"/>
            <a:t> for </a:t>
          </a:r>
          <a:r>
            <a:rPr lang="en-GB" sz="900" kern="1200" dirty="0" smtClean="0"/>
            <a:t>affected parties</a:t>
          </a:r>
          <a:endParaRPr lang="en-GB" sz="900" kern="1200" dirty="0"/>
        </a:p>
      </dsp:txBody>
      <dsp:txXfrm>
        <a:off x="4898380" y="1300540"/>
        <a:ext cx="1109066" cy="665439"/>
      </dsp:txXfrm>
    </dsp:sp>
    <dsp:sp modelId="{86A0E9FD-E6F9-4867-A099-5E9ECA6349B2}">
      <dsp:nvSpPr>
        <dsp:cNvPr id="0" name=""/>
        <dsp:cNvSpPr/>
      </dsp:nvSpPr>
      <dsp:spPr>
        <a:xfrm>
          <a:off x="6007446" y="1633260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6C70D6-9717-4E30-94BE-DCFA5328CACD}">
      <dsp:nvSpPr>
        <dsp:cNvPr id="0" name=""/>
        <dsp:cNvSpPr/>
      </dsp:nvSpPr>
      <dsp:spPr>
        <a:xfrm>
          <a:off x="4098876" y="2298700"/>
          <a:ext cx="64309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309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4DBAC-539D-45C9-87F9-24017DD38739}">
      <dsp:nvSpPr>
        <dsp:cNvPr id="0" name=""/>
        <dsp:cNvSpPr/>
      </dsp:nvSpPr>
      <dsp:spPr>
        <a:xfrm rot="10800000">
          <a:off x="6163853" y="2298700"/>
          <a:ext cx="64309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309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692D02-4D18-4792-A4AB-9265788C4C60}">
      <dsp:nvSpPr>
        <dsp:cNvPr id="0" name=""/>
        <dsp:cNvSpPr/>
      </dsp:nvSpPr>
      <dsp:spPr>
        <a:xfrm>
          <a:off x="4741973" y="2298700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756C7D-2219-462C-B939-4B0D14C90390}">
      <dsp:nvSpPr>
        <dsp:cNvPr id="0" name=""/>
        <dsp:cNvSpPr/>
      </dsp:nvSpPr>
      <dsp:spPr>
        <a:xfrm>
          <a:off x="4898380" y="1965980"/>
          <a:ext cx="1109066" cy="6654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Estimate implementation time</a:t>
          </a:r>
          <a:endParaRPr lang="en-GB" sz="900" kern="1200" dirty="0"/>
        </a:p>
      </dsp:txBody>
      <dsp:txXfrm>
        <a:off x="4898380" y="1965980"/>
        <a:ext cx="1109066" cy="665439"/>
      </dsp:txXfrm>
    </dsp:sp>
    <dsp:sp modelId="{561CB8F5-60D7-4647-B4FA-056092FD58EB}">
      <dsp:nvSpPr>
        <dsp:cNvPr id="0" name=""/>
        <dsp:cNvSpPr/>
      </dsp:nvSpPr>
      <dsp:spPr>
        <a:xfrm>
          <a:off x="6007446" y="2298700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F9D4FD-BB36-47F6-ADF4-ACCE362D5917}">
      <dsp:nvSpPr>
        <dsp:cNvPr id="0" name=""/>
        <dsp:cNvSpPr/>
      </dsp:nvSpPr>
      <dsp:spPr>
        <a:xfrm rot="2558555">
          <a:off x="3983297" y="2668019"/>
          <a:ext cx="8742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4256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6C0800-F187-4E23-860F-973370B04601}">
      <dsp:nvSpPr>
        <dsp:cNvPr id="0" name=""/>
        <dsp:cNvSpPr/>
      </dsp:nvSpPr>
      <dsp:spPr>
        <a:xfrm rot="8241445">
          <a:off x="6048274" y="2668019"/>
          <a:ext cx="8742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4256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2C454-B387-418F-8247-456E9683B424}">
      <dsp:nvSpPr>
        <dsp:cNvPr id="0" name=""/>
        <dsp:cNvSpPr/>
      </dsp:nvSpPr>
      <dsp:spPr>
        <a:xfrm>
          <a:off x="4741973" y="2964139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69FAD9-BB96-46A7-A284-F56BDF692A22}">
      <dsp:nvSpPr>
        <dsp:cNvPr id="0" name=""/>
        <dsp:cNvSpPr/>
      </dsp:nvSpPr>
      <dsp:spPr>
        <a:xfrm>
          <a:off x="4898380" y="2631419"/>
          <a:ext cx="1109066" cy="6654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Public consultation</a:t>
          </a:r>
          <a:endParaRPr lang="en-GB" sz="900" kern="1200" dirty="0"/>
        </a:p>
      </dsp:txBody>
      <dsp:txXfrm>
        <a:off x="4898380" y="2631419"/>
        <a:ext cx="1109066" cy="665439"/>
      </dsp:txXfrm>
    </dsp:sp>
    <dsp:sp modelId="{7650F58B-3535-4D6E-B805-83C8A82C2C26}">
      <dsp:nvSpPr>
        <dsp:cNvPr id="0" name=""/>
        <dsp:cNvSpPr/>
      </dsp:nvSpPr>
      <dsp:spPr>
        <a:xfrm>
          <a:off x="6007446" y="2964139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04B35-1212-43AF-A930-12AB198F763E}">
      <dsp:nvSpPr>
        <dsp:cNvPr id="0" name=""/>
        <dsp:cNvSpPr/>
      </dsp:nvSpPr>
      <dsp:spPr>
        <a:xfrm rot="3690054">
          <a:off x="3746523" y="3037338"/>
          <a:ext cx="13478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780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2A514D-9615-4983-A9A5-2E3D2BE3222D}">
      <dsp:nvSpPr>
        <dsp:cNvPr id="0" name=""/>
        <dsp:cNvSpPr/>
      </dsp:nvSpPr>
      <dsp:spPr>
        <a:xfrm rot="7109946">
          <a:off x="5811500" y="3037338"/>
          <a:ext cx="13478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4780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C8B378-A7E0-45C7-BEDB-3AA83082947E}">
      <dsp:nvSpPr>
        <dsp:cNvPr id="0" name=""/>
        <dsp:cNvSpPr/>
      </dsp:nvSpPr>
      <dsp:spPr>
        <a:xfrm>
          <a:off x="4741973" y="3629579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19049-8F88-40F6-A4A7-29758ADB0343}">
      <dsp:nvSpPr>
        <dsp:cNvPr id="0" name=""/>
        <dsp:cNvSpPr/>
      </dsp:nvSpPr>
      <dsp:spPr>
        <a:xfrm>
          <a:off x="4898380" y="3296859"/>
          <a:ext cx="1109066" cy="66543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Joint proposal </a:t>
          </a:r>
          <a:r>
            <a:rPr lang="en-GB" sz="900" kern="1200" noProof="0" dirty="0" smtClean="0"/>
            <a:t>submission</a:t>
          </a:r>
          <a:r>
            <a:rPr lang="pl-PL" sz="900" kern="1200" dirty="0" smtClean="0">
              <a:solidFill>
                <a:srgbClr val="FF0000"/>
              </a:solidFill>
            </a:rPr>
            <a:t> </a:t>
          </a:r>
          <a:r>
            <a:rPr lang="en-GB" sz="900" kern="1200" dirty="0" smtClean="0"/>
            <a:t>to NRA’s</a:t>
          </a:r>
          <a:endParaRPr lang="en-GB" sz="900" kern="1200" dirty="0"/>
        </a:p>
      </dsp:txBody>
      <dsp:txXfrm>
        <a:off x="4898380" y="3296859"/>
        <a:ext cx="1109066" cy="665439"/>
      </dsp:txXfrm>
    </dsp:sp>
    <dsp:sp modelId="{042DCECA-AB0A-491F-8647-631D1EA0AADB}">
      <dsp:nvSpPr>
        <dsp:cNvPr id="0" name=""/>
        <dsp:cNvSpPr/>
      </dsp:nvSpPr>
      <dsp:spPr>
        <a:xfrm>
          <a:off x="6007446" y="3629579"/>
          <a:ext cx="156406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6ACF97-586B-4E0B-A79F-3473759D9D63}">
      <dsp:nvSpPr>
        <dsp:cNvPr id="0" name=""/>
        <dsp:cNvSpPr/>
      </dsp:nvSpPr>
      <dsp:spPr>
        <a:xfrm>
          <a:off x="6886434" y="1629643"/>
          <a:ext cx="1338113" cy="1338113"/>
        </a:xfrm>
        <a:prstGeom prst="ellipse">
          <a:avLst/>
        </a:prstGeom>
        <a:solidFill>
          <a:schemeClr val="accent2">
            <a:shade val="80000"/>
            <a:hueOff val="312670"/>
            <a:satOff val="-39244"/>
            <a:lumOff val="340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NRA’s take a coordinated decision</a:t>
          </a:r>
          <a:endParaRPr lang="en-GB" sz="1100" kern="1200" dirty="0"/>
        </a:p>
      </dsp:txBody>
      <dsp:txXfrm>
        <a:off x="7082396" y="1825605"/>
        <a:ext cx="946189" cy="946189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B7DF48-361C-4614-B149-7AD882C95056}">
      <dsp:nvSpPr>
        <dsp:cNvPr id="0" name=""/>
        <dsp:cNvSpPr/>
      </dsp:nvSpPr>
      <dsp:spPr>
        <a:xfrm>
          <a:off x="4526280" y="2413952"/>
          <a:ext cx="91440" cy="24002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002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2B9666-F9CC-4AC2-AC3E-C855FCAA5408}">
      <dsp:nvSpPr>
        <dsp:cNvPr id="0" name=""/>
        <dsp:cNvSpPr/>
      </dsp:nvSpPr>
      <dsp:spPr>
        <a:xfrm>
          <a:off x="3000375" y="1411922"/>
          <a:ext cx="1571625" cy="2400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967"/>
              </a:lnTo>
              <a:lnTo>
                <a:pt x="1571625" y="120967"/>
              </a:lnTo>
              <a:lnTo>
                <a:pt x="1571625" y="240030"/>
              </a:lnTo>
            </a:path>
          </a:pathLst>
        </a:custGeom>
        <a:noFill/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A15986-B1C1-4CDE-A17D-AE653AFAA402}">
      <dsp:nvSpPr>
        <dsp:cNvPr id="0" name=""/>
        <dsp:cNvSpPr/>
      </dsp:nvSpPr>
      <dsp:spPr>
        <a:xfrm>
          <a:off x="1428749" y="2413952"/>
          <a:ext cx="1047749" cy="240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967"/>
              </a:lnTo>
              <a:lnTo>
                <a:pt x="1047749" y="120967"/>
              </a:lnTo>
              <a:lnTo>
                <a:pt x="1047749" y="24002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2E2E91-ACD3-415D-BC36-F3651A337BC7}">
      <dsp:nvSpPr>
        <dsp:cNvPr id="0" name=""/>
        <dsp:cNvSpPr/>
      </dsp:nvSpPr>
      <dsp:spPr>
        <a:xfrm>
          <a:off x="380999" y="2413952"/>
          <a:ext cx="1047750" cy="240029"/>
        </a:xfrm>
        <a:custGeom>
          <a:avLst/>
          <a:gdLst/>
          <a:ahLst/>
          <a:cxnLst/>
          <a:rect l="0" t="0" r="0" b="0"/>
          <a:pathLst>
            <a:path>
              <a:moveTo>
                <a:pt x="1047750" y="0"/>
              </a:moveTo>
              <a:lnTo>
                <a:pt x="1047750" y="120967"/>
              </a:lnTo>
              <a:lnTo>
                <a:pt x="0" y="120967"/>
              </a:lnTo>
              <a:lnTo>
                <a:pt x="0" y="24002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4B5EEC-8F2F-4AFE-8932-E3C882635D36}">
      <dsp:nvSpPr>
        <dsp:cNvPr id="0" name=""/>
        <dsp:cNvSpPr/>
      </dsp:nvSpPr>
      <dsp:spPr>
        <a:xfrm>
          <a:off x="1428749" y="1411922"/>
          <a:ext cx="1571625" cy="240030"/>
        </a:xfrm>
        <a:custGeom>
          <a:avLst/>
          <a:gdLst/>
          <a:ahLst/>
          <a:cxnLst/>
          <a:rect l="0" t="0" r="0" b="0"/>
          <a:pathLst>
            <a:path>
              <a:moveTo>
                <a:pt x="1571625" y="0"/>
              </a:moveTo>
              <a:lnTo>
                <a:pt x="1571625" y="120967"/>
              </a:lnTo>
              <a:lnTo>
                <a:pt x="0" y="120967"/>
              </a:lnTo>
              <a:lnTo>
                <a:pt x="0" y="240030"/>
              </a:lnTo>
            </a:path>
          </a:pathLst>
        </a:custGeom>
        <a:noFill/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E794FC-C92C-445C-A198-085400E808EF}">
      <dsp:nvSpPr>
        <dsp:cNvPr id="0" name=""/>
        <dsp:cNvSpPr/>
      </dsp:nvSpPr>
      <dsp:spPr>
        <a:xfrm>
          <a:off x="2619375" y="649922"/>
          <a:ext cx="761999" cy="761999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3DC7CE-787D-476B-9F8D-44EEA7A74A1D}">
      <dsp:nvSpPr>
        <dsp:cNvPr id="0" name=""/>
        <dsp:cNvSpPr/>
      </dsp:nvSpPr>
      <dsp:spPr>
        <a:xfrm>
          <a:off x="3381375" y="648017"/>
          <a:ext cx="1143000" cy="76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WI, GCV</a:t>
          </a:r>
          <a:endParaRPr lang="en-GB" sz="2200" kern="1200" dirty="0"/>
        </a:p>
      </dsp:txBody>
      <dsp:txXfrm>
        <a:off x="3381375" y="648017"/>
        <a:ext cx="1143000" cy="761999"/>
      </dsp:txXfrm>
    </dsp:sp>
    <dsp:sp modelId="{D31C9880-F47F-4282-A068-36069A7EC9AC}">
      <dsp:nvSpPr>
        <dsp:cNvPr id="0" name=""/>
        <dsp:cNvSpPr/>
      </dsp:nvSpPr>
      <dsp:spPr>
        <a:xfrm>
          <a:off x="1047750" y="1651952"/>
          <a:ext cx="761999" cy="761999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55E57E-0B37-44C8-A250-F1548C20CB18}">
      <dsp:nvSpPr>
        <dsp:cNvPr id="0" name=""/>
        <dsp:cNvSpPr/>
      </dsp:nvSpPr>
      <dsp:spPr>
        <a:xfrm>
          <a:off x="1809749" y="1650047"/>
          <a:ext cx="1143000" cy="76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WI, GCV</a:t>
          </a:r>
          <a:endParaRPr lang="en-GB" sz="2200" kern="1200" dirty="0"/>
        </a:p>
      </dsp:txBody>
      <dsp:txXfrm>
        <a:off x="1809749" y="1650047"/>
        <a:ext cx="1143000" cy="761999"/>
      </dsp:txXfrm>
    </dsp:sp>
    <dsp:sp modelId="{E5B59C50-4C17-4250-ABED-9B276E092666}">
      <dsp:nvSpPr>
        <dsp:cNvPr id="0" name=""/>
        <dsp:cNvSpPr/>
      </dsp:nvSpPr>
      <dsp:spPr>
        <a:xfrm>
          <a:off x="0" y="2653982"/>
          <a:ext cx="761999" cy="761999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6DAEC8-C98B-47D0-BD09-13DD65B4CF48}">
      <dsp:nvSpPr>
        <dsp:cNvPr id="0" name=""/>
        <dsp:cNvSpPr/>
      </dsp:nvSpPr>
      <dsp:spPr>
        <a:xfrm>
          <a:off x="761999" y="2652077"/>
          <a:ext cx="1143000" cy="76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WI, GCV</a:t>
          </a:r>
          <a:endParaRPr lang="en-GB" sz="2200" kern="1200" dirty="0"/>
        </a:p>
      </dsp:txBody>
      <dsp:txXfrm>
        <a:off x="761999" y="2652077"/>
        <a:ext cx="1143000" cy="761999"/>
      </dsp:txXfrm>
    </dsp:sp>
    <dsp:sp modelId="{23BB5E41-2B74-42CA-91D2-A16D87BD05D2}">
      <dsp:nvSpPr>
        <dsp:cNvPr id="0" name=""/>
        <dsp:cNvSpPr/>
      </dsp:nvSpPr>
      <dsp:spPr>
        <a:xfrm>
          <a:off x="2095499" y="2653982"/>
          <a:ext cx="761999" cy="761999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41B8CF-B834-4497-8F93-1CEC7DFE86AD}">
      <dsp:nvSpPr>
        <dsp:cNvPr id="0" name=""/>
        <dsp:cNvSpPr/>
      </dsp:nvSpPr>
      <dsp:spPr>
        <a:xfrm>
          <a:off x="2857500" y="2652077"/>
          <a:ext cx="1143000" cy="76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WI, GCV</a:t>
          </a:r>
          <a:endParaRPr lang="en-GB" sz="2200" kern="1200" dirty="0"/>
        </a:p>
      </dsp:txBody>
      <dsp:txXfrm>
        <a:off x="2857500" y="2652077"/>
        <a:ext cx="1143000" cy="761999"/>
      </dsp:txXfrm>
    </dsp:sp>
    <dsp:sp modelId="{D2E00EA5-7073-45B0-B5BA-1FDD74A2EE15}">
      <dsp:nvSpPr>
        <dsp:cNvPr id="0" name=""/>
        <dsp:cNvSpPr/>
      </dsp:nvSpPr>
      <dsp:spPr>
        <a:xfrm>
          <a:off x="4191000" y="1651952"/>
          <a:ext cx="761999" cy="761999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3A1284-F3A5-4B71-964A-C2782063B9F1}">
      <dsp:nvSpPr>
        <dsp:cNvPr id="0" name=""/>
        <dsp:cNvSpPr/>
      </dsp:nvSpPr>
      <dsp:spPr>
        <a:xfrm>
          <a:off x="4953000" y="1650047"/>
          <a:ext cx="1143000" cy="76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WI, GCV</a:t>
          </a:r>
          <a:endParaRPr lang="en-GB" sz="2200" kern="1200" dirty="0"/>
        </a:p>
      </dsp:txBody>
      <dsp:txXfrm>
        <a:off x="4953000" y="1650047"/>
        <a:ext cx="1143000" cy="761999"/>
      </dsp:txXfrm>
    </dsp:sp>
    <dsp:sp modelId="{EBCE664E-1A84-46CB-8C14-56CABD4471AF}">
      <dsp:nvSpPr>
        <dsp:cNvPr id="0" name=""/>
        <dsp:cNvSpPr/>
      </dsp:nvSpPr>
      <dsp:spPr>
        <a:xfrm>
          <a:off x="4191000" y="2653982"/>
          <a:ext cx="761999" cy="761999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4FB7E7-AF4B-4D3A-B07C-252D67CCD4D2}">
      <dsp:nvSpPr>
        <dsp:cNvPr id="0" name=""/>
        <dsp:cNvSpPr/>
      </dsp:nvSpPr>
      <dsp:spPr>
        <a:xfrm>
          <a:off x="4953000" y="2652077"/>
          <a:ext cx="1143000" cy="76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WI, GCV</a:t>
          </a:r>
          <a:endParaRPr lang="en-GB" sz="2200" kern="1200" dirty="0"/>
        </a:p>
      </dsp:txBody>
      <dsp:txXfrm>
        <a:off x="4953000" y="2652077"/>
        <a:ext cx="1143000" cy="761999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877C77-3B74-4631-BA23-E503C35CA9BA}">
      <dsp:nvSpPr>
        <dsp:cNvPr id="0" name=""/>
        <dsp:cNvSpPr/>
      </dsp:nvSpPr>
      <dsp:spPr>
        <a:xfrm>
          <a:off x="5357" y="1281348"/>
          <a:ext cx="1601390" cy="15013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For all entry IP’s</a:t>
          </a:r>
          <a:endParaRPr lang="en-GB" sz="1800" kern="1200" dirty="0"/>
        </a:p>
      </dsp:txBody>
      <dsp:txXfrm>
        <a:off x="49329" y="1325320"/>
        <a:ext cx="1513446" cy="1413359"/>
      </dsp:txXfrm>
    </dsp:sp>
    <dsp:sp modelId="{2A45A112-2BD2-4B56-AE08-2D0DF91F3C59}">
      <dsp:nvSpPr>
        <dsp:cNvPr id="0" name=""/>
        <dsp:cNvSpPr/>
      </dsp:nvSpPr>
      <dsp:spPr>
        <a:xfrm>
          <a:off x="1766887" y="1833427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/>
        </a:p>
      </dsp:txBody>
      <dsp:txXfrm>
        <a:off x="1766887" y="1912856"/>
        <a:ext cx="237646" cy="238286"/>
      </dsp:txXfrm>
    </dsp:sp>
    <dsp:sp modelId="{ACC289C6-6B73-4ADC-952F-EA8E30D6C7FB}">
      <dsp:nvSpPr>
        <dsp:cNvPr id="0" name=""/>
        <dsp:cNvSpPr/>
      </dsp:nvSpPr>
      <dsp:spPr>
        <a:xfrm>
          <a:off x="2247304" y="1281348"/>
          <a:ext cx="1601390" cy="15013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Each hour of gas day</a:t>
          </a:r>
          <a:endParaRPr lang="en-GB" sz="1800" kern="1200" dirty="0"/>
        </a:p>
      </dsp:txBody>
      <dsp:txXfrm>
        <a:off x="2291276" y="1325320"/>
        <a:ext cx="1513446" cy="1413359"/>
      </dsp:txXfrm>
    </dsp:sp>
    <dsp:sp modelId="{A0E17593-689A-4536-83D8-175B3AB5BBB7}">
      <dsp:nvSpPr>
        <dsp:cNvPr id="0" name=""/>
        <dsp:cNvSpPr/>
      </dsp:nvSpPr>
      <dsp:spPr>
        <a:xfrm rot="81191">
          <a:off x="4003299" y="1859867"/>
          <a:ext cx="327948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/>
        </a:p>
      </dsp:txBody>
      <dsp:txXfrm>
        <a:off x="4003313" y="1938134"/>
        <a:ext cx="229564" cy="238286"/>
      </dsp:txXfrm>
    </dsp:sp>
    <dsp:sp modelId="{7BF597EF-AA1B-47AB-A6F3-A762EAC28037}">
      <dsp:nvSpPr>
        <dsp:cNvPr id="0" name=""/>
        <dsp:cNvSpPr/>
      </dsp:nvSpPr>
      <dsp:spPr>
        <a:xfrm>
          <a:off x="4467293" y="1333788"/>
          <a:ext cx="1601390" cy="15013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TSOs to publish </a:t>
          </a:r>
          <a:r>
            <a:rPr lang="pl-PL" sz="1800" kern="1200" dirty="0" smtClean="0"/>
            <a:t>on the </a:t>
          </a:r>
          <a:r>
            <a:rPr lang="en-GB" sz="1800" kern="1200" noProof="0" dirty="0" smtClean="0"/>
            <a:t>website</a:t>
          </a:r>
          <a:r>
            <a:rPr lang="pl-PL" sz="1800" kern="1200" dirty="0" smtClean="0"/>
            <a:t> and put </a:t>
          </a:r>
          <a:r>
            <a:rPr lang="en-GB" sz="1800" kern="1200" dirty="0" smtClean="0"/>
            <a:t>a link on ENTSOG’s TP</a:t>
          </a:r>
          <a:endParaRPr lang="en-GB" sz="1800" kern="1200" dirty="0"/>
        </a:p>
      </dsp:txBody>
      <dsp:txXfrm>
        <a:off x="4511265" y="1377760"/>
        <a:ext cx="1513446" cy="14133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6117401" y="-935954"/>
          <a:ext cx="7282108" cy="7282108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433733" y="71488"/>
          <a:ext cx="5266482" cy="569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2109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600" kern="1200" dirty="0" smtClean="0"/>
            <a:t>General and Final Provisions</a:t>
          </a:r>
          <a:endParaRPr lang="en-IE" sz="2600" kern="1200" dirty="0"/>
        </a:p>
      </dsp:txBody>
      <dsp:txXfrm>
        <a:off x="433733" y="71488"/>
        <a:ext cx="5266482" cy="569585"/>
      </dsp:txXfrm>
    </dsp:sp>
    <dsp:sp modelId="{1B3EE61A-8D6D-4512-8754-77D5FB3C70FF}">
      <dsp:nvSpPr>
        <dsp:cNvPr id="0" name=""/>
        <dsp:cNvSpPr/>
      </dsp:nvSpPr>
      <dsp:spPr>
        <a:xfrm>
          <a:off x="77742" y="293"/>
          <a:ext cx="711982" cy="711982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902256" y="880921"/>
          <a:ext cx="4797958" cy="569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2109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600" kern="1200" dirty="0" smtClean="0"/>
            <a:t>Interconnection Agreements</a:t>
          </a:r>
          <a:endParaRPr lang="en-IE" sz="2600" kern="1200" dirty="0"/>
        </a:p>
      </dsp:txBody>
      <dsp:txXfrm>
        <a:off x="902256" y="880921"/>
        <a:ext cx="4797958" cy="569585"/>
      </dsp:txXfrm>
    </dsp:sp>
    <dsp:sp modelId="{64CDFE2B-BA45-4F8F-A54A-A228B2DBBC75}">
      <dsp:nvSpPr>
        <dsp:cNvPr id="0" name=""/>
        <dsp:cNvSpPr/>
      </dsp:nvSpPr>
      <dsp:spPr>
        <a:xfrm>
          <a:off x="546265" y="809709"/>
          <a:ext cx="711982" cy="71198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1116500" y="1780029"/>
          <a:ext cx="4583714" cy="569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2109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600" kern="1200" dirty="0" smtClean="0"/>
            <a:t>Units</a:t>
          </a:r>
          <a:endParaRPr lang="en-IE" sz="2600" kern="1200" dirty="0"/>
        </a:p>
      </dsp:txBody>
      <dsp:txXfrm>
        <a:off x="1116500" y="1780029"/>
        <a:ext cx="4583714" cy="569585"/>
      </dsp:txXfrm>
    </dsp:sp>
    <dsp:sp modelId="{69C4C969-1F2B-47B5-B0D5-5D04474335CF}">
      <dsp:nvSpPr>
        <dsp:cNvPr id="0" name=""/>
        <dsp:cNvSpPr/>
      </dsp:nvSpPr>
      <dsp:spPr>
        <a:xfrm>
          <a:off x="783919" y="1711952"/>
          <a:ext cx="711982" cy="711982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1116500" y="2654703"/>
          <a:ext cx="4583714" cy="569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2109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600" kern="1200" dirty="0" smtClean="0"/>
            <a:t>Gas Quality and Odourisation</a:t>
          </a:r>
          <a:endParaRPr lang="en-IE" sz="2600" kern="1200" dirty="0"/>
        </a:p>
      </dsp:txBody>
      <dsp:txXfrm>
        <a:off x="1116500" y="2654703"/>
        <a:ext cx="4583714" cy="569585"/>
      </dsp:txXfrm>
    </dsp:sp>
    <dsp:sp modelId="{76B26E95-4F93-45E0-9483-78D31D1EB596}">
      <dsp:nvSpPr>
        <dsp:cNvPr id="0" name=""/>
        <dsp:cNvSpPr/>
      </dsp:nvSpPr>
      <dsp:spPr>
        <a:xfrm>
          <a:off x="780872" y="2630729"/>
          <a:ext cx="711982" cy="711982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978688" y="3626422"/>
          <a:ext cx="4797958" cy="569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2109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600" kern="1200" dirty="0" smtClean="0"/>
            <a:t>Data Exchange</a:t>
          </a:r>
          <a:endParaRPr lang="en-IE" sz="2600" kern="1200" dirty="0"/>
        </a:p>
      </dsp:txBody>
      <dsp:txXfrm>
        <a:off x="978688" y="3626422"/>
        <a:ext cx="4797958" cy="569585"/>
      </dsp:txXfrm>
    </dsp:sp>
    <dsp:sp modelId="{D746101C-A08A-4C71-AA83-4D4A28FFE19E}">
      <dsp:nvSpPr>
        <dsp:cNvPr id="0" name=""/>
        <dsp:cNvSpPr/>
      </dsp:nvSpPr>
      <dsp:spPr>
        <a:xfrm>
          <a:off x="589824" y="3555215"/>
          <a:ext cx="711982" cy="711982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FDAB22E-E20A-4988-80DC-5624888D5575}">
      <dsp:nvSpPr>
        <dsp:cNvPr id="0" name=""/>
        <dsp:cNvSpPr/>
      </dsp:nvSpPr>
      <dsp:spPr>
        <a:xfrm>
          <a:off x="433733" y="4555713"/>
          <a:ext cx="5266482" cy="569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2109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600" kern="1200" dirty="0" smtClean="0"/>
            <a:t>Final Provisions</a:t>
          </a:r>
          <a:endParaRPr lang="en-IE" sz="2600" kern="1200" dirty="0"/>
        </a:p>
      </dsp:txBody>
      <dsp:txXfrm>
        <a:off x="433733" y="4555713"/>
        <a:ext cx="5266482" cy="569585"/>
      </dsp:txXfrm>
    </dsp:sp>
    <dsp:sp modelId="{9418C9B7-42BB-4287-B88A-A1A608E64A80}">
      <dsp:nvSpPr>
        <dsp:cNvPr id="0" name=""/>
        <dsp:cNvSpPr/>
      </dsp:nvSpPr>
      <dsp:spPr>
        <a:xfrm>
          <a:off x="77742" y="4484514"/>
          <a:ext cx="711982" cy="7119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0F663C-1B19-457F-BEE5-A4B8E40C67FD}">
      <dsp:nvSpPr>
        <dsp:cNvPr id="0" name=""/>
        <dsp:cNvSpPr/>
      </dsp:nvSpPr>
      <dsp:spPr>
        <a:xfrm>
          <a:off x="-1895133" y="-294057"/>
          <a:ext cx="2266358" cy="2266358"/>
        </a:xfrm>
        <a:prstGeom prst="blockArc">
          <a:avLst>
            <a:gd name="adj1" fmla="val 18900000"/>
            <a:gd name="adj2" fmla="val 2700000"/>
            <a:gd name="adj3" fmla="val 95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D9481-0B14-4F79-97D7-38772BD1B897}">
      <dsp:nvSpPr>
        <dsp:cNvPr id="0" name=""/>
        <dsp:cNvSpPr/>
      </dsp:nvSpPr>
      <dsp:spPr>
        <a:xfrm>
          <a:off x="238593" y="167824"/>
          <a:ext cx="3194574" cy="335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42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GQ Sensitive customers</a:t>
          </a:r>
          <a:endParaRPr lang="en-GB" sz="1700" kern="1200" dirty="0"/>
        </a:p>
      </dsp:txBody>
      <dsp:txXfrm>
        <a:off x="238593" y="167824"/>
        <a:ext cx="3194574" cy="335648"/>
      </dsp:txXfrm>
    </dsp:sp>
    <dsp:sp modelId="{6BA20942-103C-4427-B217-0CDF7CC5DF84}">
      <dsp:nvSpPr>
        <dsp:cNvPr id="0" name=""/>
        <dsp:cNvSpPr/>
      </dsp:nvSpPr>
      <dsp:spPr>
        <a:xfrm>
          <a:off x="28813" y="125868"/>
          <a:ext cx="419560" cy="419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8A240-EB69-41D3-BB5A-F55573E47066}">
      <dsp:nvSpPr>
        <dsp:cNvPr id="0" name=""/>
        <dsp:cNvSpPr/>
      </dsp:nvSpPr>
      <dsp:spPr>
        <a:xfrm>
          <a:off x="360602" y="671297"/>
          <a:ext cx="3072565" cy="335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42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DSO’s connected to the former </a:t>
          </a:r>
          <a:endParaRPr lang="en-GB" sz="1700" kern="1200" dirty="0"/>
        </a:p>
      </dsp:txBody>
      <dsp:txXfrm>
        <a:off x="360602" y="671297"/>
        <a:ext cx="3072565" cy="335648"/>
      </dsp:txXfrm>
    </dsp:sp>
    <dsp:sp modelId="{F68C808D-769D-4D98-8528-2CD5DE3026B2}">
      <dsp:nvSpPr>
        <dsp:cNvPr id="0" name=""/>
        <dsp:cNvSpPr/>
      </dsp:nvSpPr>
      <dsp:spPr>
        <a:xfrm>
          <a:off x="150821" y="629341"/>
          <a:ext cx="419560" cy="419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71CAB7-2A49-4ED1-A572-932BB2EE352D}">
      <dsp:nvSpPr>
        <dsp:cNvPr id="0" name=""/>
        <dsp:cNvSpPr/>
      </dsp:nvSpPr>
      <dsp:spPr>
        <a:xfrm>
          <a:off x="238593" y="1174770"/>
          <a:ext cx="3194574" cy="335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42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GQ Sensitive SSO’s</a:t>
          </a:r>
          <a:endParaRPr lang="en-GB" sz="1700" kern="1200" dirty="0"/>
        </a:p>
      </dsp:txBody>
      <dsp:txXfrm>
        <a:off x="238593" y="1174770"/>
        <a:ext cx="3194574" cy="335648"/>
      </dsp:txXfrm>
    </dsp:sp>
    <dsp:sp modelId="{1F554387-DB55-4393-B9A7-29CB77293741}">
      <dsp:nvSpPr>
        <dsp:cNvPr id="0" name=""/>
        <dsp:cNvSpPr/>
      </dsp:nvSpPr>
      <dsp:spPr>
        <a:xfrm>
          <a:off x="28813" y="1132814"/>
          <a:ext cx="419560" cy="419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6A04D7-AD85-4816-BF46-5E7F5E861979}">
      <dsp:nvSpPr>
        <dsp:cNvPr id="0" name=""/>
        <dsp:cNvSpPr/>
      </dsp:nvSpPr>
      <dsp:spPr>
        <a:xfrm>
          <a:off x="1496931" y="1310398"/>
          <a:ext cx="1097374" cy="251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696"/>
              </a:lnTo>
              <a:lnTo>
                <a:pt x="1097374" y="126696"/>
              </a:lnTo>
              <a:lnTo>
                <a:pt x="1097374" y="251398"/>
              </a:lnTo>
            </a:path>
          </a:pathLst>
        </a:custGeom>
        <a:noFill/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47E0B-1E53-4902-83A6-F4D2AD33997E}">
      <dsp:nvSpPr>
        <dsp:cNvPr id="0" name=""/>
        <dsp:cNvSpPr/>
      </dsp:nvSpPr>
      <dsp:spPr>
        <a:xfrm>
          <a:off x="399557" y="1310398"/>
          <a:ext cx="1097374" cy="251398"/>
        </a:xfrm>
        <a:custGeom>
          <a:avLst/>
          <a:gdLst/>
          <a:ahLst/>
          <a:cxnLst/>
          <a:rect l="0" t="0" r="0" b="0"/>
          <a:pathLst>
            <a:path>
              <a:moveTo>
                <a:pt x="1097374" y="0"/>
              </a:moveTo>
              <a:lnTo>
                <a:pt x="1097374" y="126696"/>
              </a:lnTo>
              <a:lnTo>
                <a:pt x="0" y="126696"/>
              </a:lnTo>
              <a:lnTo>
                <a:pt x="0" y="251398"/>
              </a:lnTo>
            </a:path>
          </a:pathLst>
        </a:custGeom>
        <a:noFill/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E794FC-C92C-445C-A198-085400E808EF}">
      <dsp:nvSpPr>
        <dsp:cNvPr id="0" name=""/>
        <dsp:cNvSpPr/>
      </dsp:nvSpPr>
      <dsp:spPr>
        <a:xfrm>
          <a:off x="1097886" y="512307"/>
          <a:ext cx="798090" cy="798090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3DC7CE-787D-476B-9F8D-44EEA7A74A1D}">
      <dsp:nvSpPr>
        <dsp:cNvPr id="0" name=""/>
        <dsp:cNvSpPr/>
      </dsp:nvSpPr>
      <dsp:spPr>
        <a:xfrm>
          <a:off x="1895977" y="510312"/>
          <a:ext cx="1197136" cy="798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Parameters,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frequency,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lead time,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protocol</a:t>
          </a:r>
          <a:endParaRPr lang="en-GB" sz="1000" kern="1200" dirty="0"/>
        </a:p>
      </dsp:txBody>
      <dsp:txXfrm>
        <a:off x="1895977" y="510312"/>
        <a:ext cx="1197136" cy="798090"/>
      </dsp:txXfrm>
    </dsp:sp>
    <dsp:sp modelId="{D43BAC53-18A0-449B-9231-2E2F807A28F7}">
      <dsp:nvSpPr>
        <dsp:cNvPr id="0" name=""/>
        <dsp:cNvSpPr/>
      </dsp:nvSpPr>
      <dsp:spPr>
        <a:xfrm>
          <a:off x="511" y="1561796"/>
          <a:ext cx="798090" cy="798090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9FB4C5-7574-48EC-9BF4-4F0747C5B102}">
      <dsp:nvSpPr>
        <dsp:cNvPr id="0" name=""/>
        <dsp:cNvSpPr/>
      </dsp:nvSpPr>
      <dsp:spPr>
        <a:xfrm>
          <a:off x="798602" y="1559801"/>
          <a:ext cx="1197136" cy="798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 </a:t>
          </a:r>
          <a:endParaRPr lang="en-GB" sz="1000" kern="1200" dirty="0"/>
        </a:p>
      </dsp:txBody>
      <dsp:txXfrm>
        <a:off x="798602" y="1559801"/>
        <a:ext cx="1197136" cy="798090"/>
      </dsp:txXfrm>
    </dsp:sp>
    <dsp:sp modelId="{6BB71C2D-A1B2-4E25-AB2B-554E9D5920BD}">
      <dsp:nvSpPr>
        <dsp:cNvPr id="0" name=""/>
        <dsp:cNvSpPr/>
      </dsp:nvSpPr>
      <dsp:spPr>
        <a:xfrm>
          <a:off x="2195261" y="1561796"/>
          <a:ext cx="798090" cy="798090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26D09-2BA5-4CFA-AA75-C1B7F850B17F}">
      <dsp:nvSpPr>
        <dsp:cNvPr id="0" name=""/>
        <dsp:cNvSpPr/>
      </dsp:nvSpPr>
      <dsp:spPr>
        <a:xfrm>
          <a:off x="2993352" y="1559801"/>
          <a:ext cx="1197136" cy="798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  </a:t>
          </a:r>
          <a:endParaRPr lang="en-GB" sz="1000" kern="1200" dirty="0"/>
        </a:p>
      </dsp:txBody>
      <dsp:txXfrm>
        <a:off x="2993352" y="1559801"/>
        <a:ext cx="1197136" cy="79809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4111D-573C-4E7C-A9DA-C2C7E691E160}">
      <dsp:nvSpPr>
        <dsp:cNvPr id="0" name=""/>
        <dsp:cNvSpPr/>
      </dsp:nvSpPr>
      <dsp:spPr>
        <a:xfrm>
          <a:off x="0" y="129026"/>
          <a:ext cx="3886200" cy="716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TSO are obliged to cooperate with relevant parties about GQ information</a:t>
          </a:r>
          <a:endParaRPr lang="en-GB" sz="1800" kern="1200" dirty="0"/>
        </a:p>
      </dsp:txBody>
      <dsp:txXfrm>
        <a:off x="34954" y="163980"/>
        <a:ext cx="3816292" cy="646132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0934C2-37D2-4F1F-B8B9-B68EF4AF9B0A}">
      <dsp:nvSpPr>
        <dsp:cNvPr id="0" name=""/>
        <dsp:cNvSpPr/>
      </dsp:nvSpPr>
      <dsp:spPr>
        <a:xfrm>
          <a:off x="2098" y="494079"/>
          <a:ext cx="1664791" cy="9988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For IP’s and other points where GQ is measured</a:t>
          </a:r>
          <a:endParaRPr lang="en-GB" sz="1500" kern="1200" dirty="0"/>
        </a:p>
      </dsp:txBody>
      <dsp:txXfrm>
        <a:off x="2098" y="494079"/>
        <a:ext cx="1664791" cy="998874"/>
      </dsp:txXfrm>
    </dsp:sp>
    <dsp:sp modelId="{FFB31ADD-C4ED-4467-90BF-3DF077D3F37A}">
      <dsp:nvSpPr>
        <dsp:cNvPr id="0" name=""/>
        <dsp:cNvSpPr/>
      </dsp:nvSpPr>
      <dsp:spPr>
        <a:xfrm>
          <a:off x="1833369" y="494079"/>
          <a:ext cx="1664791" cy="9988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No new measurement or forecasting equipment</a:t>
          </a:r>
          <a:endParaRPr lang="en-GB" sz="1500" kern="1200" dirty="0"/>
        </a:p>
      </dsp:txBody>
      <dsp:txXfrm>
        <a:off x="1833369" y="494079"/>
        <a:ext cx="1664791" cy="998874"/>
      </dsp:txXfrm>
    </dsp:sp>
    <dsp:sp modelId="{2F54C9E0-9237-448F-A211-2D693DEEBC20}">
      <dsp:nvSpPr>
        <dsp:cNvPr id="0" name=""/>
        <dsp:cNvSpPr/>
      </dsp:nvSpPr>
      <dsp:spPr>
        <a:xfrm>
          <a:off x="3664639" y="494079"/>
          <a:ext cx="1664791" cy="9988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At best TSO’s estimate in time</a:t>
          </a:r>
          <a:endParaRPr lang="en-GB" sz="1500" kern="1200" dirty="0"/>
        </a:p>
      </dsp:txBody>
      <dsp:txXfrm>
        <a:off x="3664639" y="494079"/>
        <a:ext cx="1664791" cy="998874"/>
      </dsp:txXfrm>
    </dsp:sp>
    <dsp:sp modelId="{029FD0A5-5FBA-493C-B96B-4CF97C25B1D1}">
      <dsp:nvSpPr>
        <dsp:cNvPr id="0" name=""/>
        <dsp:cNvSpPr/>
      </dsp:nvSpPr>
      <dsp:spPr>
        <a:xfrm>
          <a:off x="5495910" y="494079"/>
          <a:ext cx="1664791" cy="9988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For the recipients internal use only</a:t>
          </a:r>
          <a:endParaRPr lang="en-GB" sz="1500" kern="1200" dirty="0"/>
        </a:p>
      </dsp:txBody>
      <dsp:txXfrm>
        <a:off x="5495910" y="494079"/>
        <a:ext cx="1664791" cy="998874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50E60-F3BF-491A-9FF2-CD8F6027D2EC}">
      <dsp:nvSpPr>
        <dsp:cNvPr id="0" name=""/>
        <dsp:cNvSpPr/>
      </dsp:nvSpPr>
      <dsp:spPr>
        <a:xfrm>
          <a:off x="0" y="126999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F7D478-ED7E-4E2D-B57A-49E5A0E7989C}">
      <dsp:nvSpPr>
        <dsp:cNvPr id="0" name=""/>
        <dsp:cNvSpPr/>
      </dsp:nvSpPr>
      <dsp:spPr>
        <a:xfrm>
          <a:off x="600456" y="2960116"/>
          <a:ext cx="140208" cy="1402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417076-A08F-493B-BE8E-47272AB713C8}">
      <dsp:nvSpPr>
        <dsp:cNvPr id="0" name=""/>
        <dsp:cNvSpPr/>
      </dsp:nvSpPr>
      <dsp:spPr>
        <a:xfrm>
          <a:off x="670560" y="3030220"/>
          <a:ext cx="798576" cy="906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3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Input from regional cooperation</a:t>
          </a:r>
          <a:endParaRPr lang="en-GB" sz="1100" kern="1200" dirty="0"/>
        </a:p>
      </dsp:txBody>
      <dsp:txXfrm>
        <a:off x="670560" y="3030220"/>
        <a:ext cx="798576" cy="906780"/>
      </dsp:txXfrm>
    </dsp:sp>
    <dsp:sp modelId="{EA3B72F3-57E1-4C55-B469-BF13B90C17AF}">
      <dsp:nvSpPr>
        <dsp:cNvPr id="0" name=""/>
        <dsp:cNvSpPr/>
      </dsp:nvSpPr>
      <dsp:spPr>
        <a:xfrm>
          <a:off x="1359408" y="2230881"/>
          <a:ext cx="219456" cy="2194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F480D2-9044-49C6-8455-695EF8739CFB}">
      <dsp:nvSpPr>
        <dsp:cNvPr id="0" name=""/>
        <dsp:cNvSpPr/>
      </dsp:nvSpPr>
      <dsp:spPr>
        <a:xfrm>
          <a:off x="1469136" y="2340610"/>
          <a:ext cx="1011936" cy="1596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285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Reference values of previous years</a:t>
          </a:r>
          <a:endParaRPr lang="en-GB" sz="1100" kern="1200" dirty="0"/>
        </a:p>
      </dsp:txBody>
      <dsp:txXfrm>
        <a:off x="1469136" y="2340610"/>
        <a:ext cx="1011936" cy="1596390"/>
      </dsp:txXfrm>
    </dsp:sp>
    <dsp:sp modelId="{A8DE79C4-2341-416D-9D99-77804C46A2CE}">
      <dsp:nvSpPr>
        <dsp:cNvPr id="0" name=""/>
        <dsp:cNvSpPr/>
      </dsp:nvSpPr>
      <dsp:spPr>
        <a:xfrm>
          <a:off x="2334768" y="1649476"/>
          <a:ext cx="292608" cy="2926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9EBD44-0C9F-454C-8660-6C43A7025F0C}">
      <dsp:nvSpPr>
        <dsp:cNvPr id="0" name=""/>
        <dsp:cNvSpPr/>
      </dsp:nvSpPr>
      <dsp:spPr>
        <a:xfrm>
          <a:off x="2481072" y="1795780"/>
          <a:ext cx="1176528" cy="2141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047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New supply sources</a:t>
          </a:r>
          <a:endParaRPr lang="en-GB" sz="1100" kern="1200" dirty="0"/>
        </a:p>
      </dsp:txBody>
      <dsp:txXfrm>
        <a:off x="2481072" y="1795780"/>
        <a:ext cx="1176528" cy="2141220"/>
      </dsp:txXfrm>
    </dsp:sp>
    <dsp:sp modelId="{D24E6B67-6ED9-4D60-9CB5-F150607AA454}">
      <dsp:nvSpPr>
        <dsp:cNvPr id="0" name=""/>
        <dsp:cNvSpPr/>
      </dsp:nvSpPr>
      <dsp:spPr>
        <a:xfrm>
          <a:off x="3468624" y="1195324"/>
          <a:ext cx="377952" cy="37795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B4F1D3-2127-44E5-8634-E662C692D3DE}">
      <dsp:nvSpPr>
        <dsp:cNvPr id="0" name=""/>
        <dsp:cNvSpPr/>
      </dsp:nvSpPr>
      <dsp:spPr>
        <a:xfrm>
          <a:off x="3657600" y="1384300"/>
          <a:ext cx="1219200" cy="2552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269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Likely range to evolve</a:t>
          </a:r>
          <a:endParaRPr lang="en-GB" sz="1100" kern="1200" dirty="0"/>
        </a:p>
      </dsp:txBody>
      <dsp:txXfrm>
        <a:off x="3657600" y="1384300"/>
        <a:ext cx="1219200" cy="2552700"/>
      </dsp:txXfrm>
    </dsp:sp>
    <dsp:sp modelId="{1412AAD9-238B-42E8-B817-8E34A8F33F08}">
      <dsp:nvSpPr>
        <dsp:cNvPr id="0" name=""/>
        <dsp:cNvSpPr/>
      </dsp:nvSpPr>
      <dsp:spPr>
        <a:xfrm>
          <a:off x="4636008" y="892047"/>
          <a:ext cx="481584" cy="48158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FB45DA-587F-40A2-8E3F-250D02009012}">
      <dsp:nvSpPr>
        <dsp:cNvPr id="0" name=""/>
        <dsp:cNvSpPr/>
      </dsp:nvSpPr>
      <dsp:spPr>
        <a:xfrm>
          <a:off x="4876800" y="1132839"/>
          <a:ext cx="1219200" cy="2804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5181" tIns="0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Long term outlook identify trends and variability</a:t>
          </a:r>
          <a:endParaRPr lang="en-GB" sz="1100" kern="1200" dirty="0"/>
        </a:p>
      </dsp:txBody>
      <dsp:txXfrm>
        <a:off x="4876800" y="1132839"/>
        <a:ext cx="1219200" cy="2804160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1833A-CB8B-49E7-BA2B-1C116ED183D6}">
      <dsp:nvSpPr>
        <dsp:cNvPr id="0" name=""/>
        <dsp:cNvSpPr/>
      </dsp:nvSpPr>
      <dsp:spPr>
        <a:xfrm rot="10800000">
          <a:off x="1083295" y="0"/>
          <a:ext cx="3952494" cy="350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769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Published by ENTSOG</a:t>
          </a:r>
          <a:endParaRPr lang="en-GB" sz="1300" kern="1200" dirty="0"/>
        </a:p>
      </dsp:txBody>
      <dsp:txXfrm rot="10800000">
        <a:off x="1171038" y="0"/>
        <a:ext cx="3864751" cy="350971"/>
      </dsp:txXfrm>
    </dsp:sp>
    <dsp:sp modelId="{FBE86032-1106-497E-9761-68038C755493}">
      <dsp:nvSpPr>
        <dsp:cNvPr id="0" name=""/>
        <dsp:cNvSpPr/>
      </dsp:nvSpPr>
      <dsp:spPr>
        <a:xfrm>
          <a:off x="907810" y="1327"/>
          <a:ext cx="350971" cy="350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C49B1-F8F9-401B-829E-F7BE892DEE65}">
      <dsp:nvSpPr>
        <dsp:cNvPr id="0" name=""/>
        <dsp:cNvSpPr/>
      </dsp:nvSpPr>
      <dsp:spPr>
        <a:xfrm rot="10800000">
          <a:off x="1083295" y="446320"/>
          <a:ext cx="3952494" cy="350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769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Scope: WI + GCV + (</a:t>
          </a:r>
          <a:r>
            <a:rPr lang="es-ES" sz="1300" kern="1200" dirty="0" err="1" smtClean="0"/>
            <a:t>any</a:t>
          </a:r>
          <a:r>
            <a:rPr lang="es-ES" sz="1300" kern="1200" dirty="0" smtClean="0"/>
            <a:t> </a:t>
          </a:r>
          <a:r>
            <a:rPr lang="es-ES" sz="1300" kern="1200" dirty="0" err="1" smtClean="0"/>
            <a:t>other</a:t>
          </a:r>
          <a:r>
            <a:rPr lang="es-ES" sz="1300" kern="1200" dirty="0" smtClean="0"/>
            <a:t> </a:t>
          </a:r>
          <a:r>
            <a:rPr lang="es-ES" sz="1300" kern="1200" dirty="0" err="1" smtClean="0"/>
            <a:t>after</a:t>
          </a:r>
          <a:r>
            <a:rPr lang="es-ES" sz="1300" kern="1200" dirty="0" smtClean="0"/>
            <a:t> </a:t>
          </a:r>
          <a:r>
            <a:rPr lang="en-GB" sz="1300" kern="1200" dirty="0" smtClean="0"/>
            <a:t>consultation)</a:t>
          </a:r>
          <a:endParaRPr lang="en-GB" sz="1300" kern="1200" dirty="0"/>
        </a:p>
      </dsp:txBody>
      <dsp:txXfrm rot="10800000">
        <a:off x="1171038" y="446320"/>
        <a:ext cx="3864751" cy="350971"/>
      </dsp:txXfrm>
    </dsp:sp>
    <dsp:sp modelId="{3A37FB9B-36B1-446A-BAD7-4EF46EA9D64C}">
      <dsp:nvSpPr>
        <dsp:cNvPr id="0" name=""/>
        <dsp:cNvSpPr/>
      </dsp:nvSpPr>
      <dsp:spPr>
        <a:xfrm>
          <a:off x="907810" y="446320"/>
          <a:ext cx="350971" cy="350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66F004-F5B9-474D-986A-FD7BE56F95EB}">
      <dsp:nvSpPr>
        <dsp:cNvPr id="0" name=""/>
        <dsp:cNvSpPr/>
      </dsp:nvSpPr>
      <dsp:spPr>
        <a:xfrm rot="10800000">
          <a:off x="1083295" y="891314"/>
          <a:ext cx="3952494" cy="350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769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Consistent and aligned with TYNDP</a:t>
          </a:r>
          <a:endParaRPr lang="en-GB" sz="1300" kern="1200" dirty="0"/>
        </a:p>
      </dsp:txBody>
      <dsp:txXfrm rot="10800000">
        <a:off x="1171038" y="891314"/>
        <a:ext cx="3864751" cy="350971"/>
      </dsp:txXfrm>
    </dsp:sp>
    <dsp:sp modelId="{FD814B03-584F-447B-92A9-E1EAB4BC9F3A}">
      <dsp:nvSpPr>
        <dsp:cNvPr id="0" name=""/>
        <dsp:cNvSpPr/>
      </dsp:nvSpPr>
      <dsp:spPr>
        <a:xfrm>
          <a:off x="907810" y="891314"/>
          <a:ext cx="350971" cy="350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7D9C9-DFA7-4D8F-88C6-C53F8804CCA4}">
      <dsp:nvSpPr>
        <dsp:cNvPr id="0" name=""/>
        <dsp:cNvSpPr/>
      </dsp:nvSpPr>
      <dsp:spPr>
        <a:xfrm rot="10800000">
          <a:off x="1083295" y="1336307"/>
          <a:ext cx="3952494" cy="350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769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Involving Stakeholders through TYNDP consultation</a:t>
          </a:r>
          <a:endParaRPr lang="en-GB" sz="1300" kern="1200" dirty="0"/>
        </a:p>
      </dsp:txBody>
      <dsp:txXfrm rot="10800000">
        <a:off x="1171038" y="1336307"/>
        <a:ext cx="3864751" cy="350971"/>
      </dsp:txXfrm>
    </dsp:sp>
    <dsp:sp modelId="{B67CD0DF-24AE-426D-AF53-4287890212C9}">
      <dsp:nvSpPr>
        <dsp:cNvPr id="0" name=""/>
        <dsp:cNvSpPr/>
      </dsp:nvSpPr>
      <dsp:spPr>
        <a:xfrm>
          <a:off x="907810" y="1336307"/>
          <a:ext cx="350971" cy="350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CF0103-5F29-43AC-AA32-4C99EE4DD1CA}">
      <dsp:nvSpPr>
        <dsp:cNvPr id="0" name=""/>
        <dsp:cNvSpPr/>
      </dsp:nvSpPr>
      <dsp:spPr>
        <a:xfrm rot="10800000">
          <a:off x="1083295" y="1781301"/>
          <a:ext cx="3952494" cy="3509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769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Every 2 years from TYNDP 2017 onwards</a:t>
          </a:r>
          <a:endParaRPr lang="en-GB" sz="1300" kern="1200" dirty="0"/>
        </a:p>
      </dsp:txBody>
      <dsp:txXfrm rot="10800000">
        <a:off x="1171038" y="1781301"/>
        <a:ext cx="3864751" cy="350971"/>
      </dsp:txXfrm>
    </dsp:sp>
    <dsp:sp modelId="{CBE60B21-7105-41E1-96B9-68ABC238C906}">
      <dsp:nvSpPr>
        <dsp:cNvPr id="0" name=""/>
        <dsp:cNvSpPr/>
      </dsp:nvSpPr>
      <dsp:spPr>
        <a:xfrm>
          <a:off x="907810" y="1781301"/>
          <a:ext cx="350971" cy="35097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16E5F9-1DFB-45DA-97A8-DE0DD11A0BCD}">
      <dsp:nvSpPr>
        <dsp:cNvPr id="0" name=""/>
        <dsp:cNvSpPr/>
      </dsp:nvSpPr>
      <dsp:spPr>
        <a:xfrm>
          <a:off x="1134673" y="574993"/>
          <a:ext cx="1613501" cy="5317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TSOs identify and</a:t>
          </a:r>
          <a:r>
            <a:rPr lang="pl-PL" sz="1100" kern="1200" dirty="0" smtClean="0"/>
            <a:t> national authorities recognise </a:t>
          </a:r>
          <a:r>
            <a:rPr lang="en-GB" sz="1100" kern="1200" dirty="0" smtClean="0"/>
            <a:t>unavoidable restriction</a:t>
          </a:r>
          <a:endParaRPr lang="en-GB" sz="1100" kern="1200" dirty="0"/>
        </a:p>
      </dsp:txBody>
      <dsp:txXfrm>
        <a:off x="1134673" y="574993"/>
        <a:ext cx="1613501" cy="531722"/>
      </dsp:txXfrm>
    </dsp:sp>
    <dsp:sp modelId="{64ECCAF4-0D22-4C78-AED4-E98A7CC97E35}">
      <dsp:nvSpPr>
        <dsp:cNvPr id="0" name=""/>
        <dsp:cNvSpPr/>
      </dsp:nvSpPr>
      <dsp:spPr>
        <a:xfrm>
          <a:off x="1132839" y="413276"/>
          <a:ext cx="128346" cy="128346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F3BBD-8887-4EA8-88DC-3797893B4C16}">
      <dsp:nvSpPr>
        <dsp:cNvPr id="0" name=""/>
        <dsp:cNvSpPr/>
      </dsp:nvSpPr>
      <dsp:spPr>
        <a:xfrm>
          <a:off x="1222682" y="233591"/>
          <a:ext cx="128346" cy="128346"/>
        </a:xfrm>
        <a:prstGeom prst="ellipse">
          <a:avLst/>
        </a:prstGeom>
        <a:solidFill>
          <a:schemeClr val="accent2">
            <a:shade val="80000"/>
            <a:hueOff val="17371"/>
            <a:satOff val="-2180"/>
            <a:lumOff val="189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82AACA-0EC4-4B0C-B340-69FF260AF75F}">
      <dsp:nvSpPr>
        <dsp:cNvPr id="0" name=""/>
        <dsp:cNvSpPr/>
      </dsp:nvSpPr>
      <dsp:spPr>
        <a:xfrm>
          <a:off x="1438304" y="269528"/>
          <a:ext cx="201687" cy="201687"/>
        </a:xfrm>
        <a:prstGeom prst="ellipse">
          <a:avLst/>
        </a:prstGeom>
        <a:solidFill>
          <a:schemeClr val="accent2">
            <a:shade val="80000"/>
            <a:hueOff val="34741"/>
            <a:satOff val="-4360"/>
            <a:lumOff val="37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C08DBC-6084-4295-8B6E-B8C2BF87058C}">
      <dsp:nvSpPr>
        <dsp:cNvPr id="0" name=""/>
        <dsp:cNvSpPr/>
      </dsp:nvSpPr>
      <dsp:spPr>
        <a:xfrm>
          <a:off x="1617990" y="71874"/>
          <a:ext cx="128346" cy="128346"/>
        </a:xfrm>
        <a:prstGeom prst="ellipse">
          <a:avLst/>
        </a:prstGeom>
        <a:solidFill>
          <a:schemeClr val="accent2">
            <a:shade val="80000"/>
            <a:hueOff val="52112"/>
            <a:satOff val="-6541"/>
            <a:lumOff val="56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E3F312-6717-44E7-AEE8-C3DB06E3BED4}">
      <dsp:nvSpPr>
        <dsp:cNvPr id="0" name=""/>
        <dsp:cNvSpPr/>
      </dsp:nvSpPr>
      <dsp:spPr>
        <a:xfrm>
          <a:off x="1851581" y="0"/>
          <a:ext cx="128346" cy="128346"/>
        </a:xfrm>
        <a:prstGeom prst="ellipse">
          <a:avLst/>
        </a:prstGeom>
        <a:solidFill>
          <a:schemeClr val="accent2">
            <a:shade val="80000"/>
            <a:hueOff val="69482"/>
            <a:satOff val="-8721"/>
            <a:lumOff val="75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E8C34C-25C6-4AFD-867D-754FDD490F9A}">
      <dsp:nvSpPr>
        <dsp:cNvPr id="0" name=""/>
        <dsp:cNvSpPr/>
      </dsp:nvSpPr>
      <dsp:spPr>
        <a:xfrm>
          <a:off x="2139077" y="125779"/>
          <a:ext cx="128346" cy="128346"/>
        </a:xfrm>
        <a:prstGeom prst="ellipse">
          <a:avLst/>
        </a:prstGeom>
        <a:solidFill>
          <a:schemeClr val="accent2">
            <a:shade val="80000"/>
            <a:hueOff val="86853"/>
            <a:satOff val="-10901"/>
            <a:lumOff val="94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494CFF-D906-4F65-8B95-8B4E795DFA8F}">
      <dsp:nvSpPr>
        <dsp:cNvPr id="0" name=""/>
        <dsp:cNvSpPr/>
      </dsp:nvSpPr>
      <dsp:spPr>
        <a:xfrm>
          <a:off x="2318763" y="215622"/>
          <a:ext cx="201687" cy="201687"/>
        </a:xfrm>
        <a:prstGeom prst="ellipse">
          <a:avLst/>
        </a:prstGeom>
        <a:solidFill>
          <a:schemeClr val="accent2">
            <a:shade val="80000"/>
            <a:hueOff val="104223"/>
            <a:satOff val="-13081"/>
            <a:lumOff val="113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9BDD4-34AE-4B8A-BF6E-A58F75BFA0F7}">
      <dsp:nvSpPr>
        <dsp:cNvPr id="0" name=""/>
        <dsp:cNvSpPr/>
      </dsp:nvSpPr>
      <dsp:spPr>
        <a:xfrm>
          <a:off x="2570322" y="413276"/>
          <a:ext cx="128346" cy="128346"/>
        </a:xfrm>
        <a:prstGeom prst="ellipse">
          <a:avLst/>
        </a:prstGeom>
        <a:solidFill>
          <a:schemeClr val="accent2">
            <a:shade val="80000"/>
            <a:hueOff val="121594"/>
            <a:satOff val="-15262"/>
            <a:lumOff val="132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18B077-3A93-416E-8EEF-2CDE8DFAAFC2}">
      <dsp:nvSpPr>
        <dsp:cNvPr id="0" name=""/>
        <dsp:cNvSpPr/>
      </dsp:nvSpPr>
      <dsp:spPr>
        <a:xfrm>
          <a:off x="2678134" y="610930"/>
          <a:ext cx="128346" cy="128346"/>
        </a:xfrm>
        <a:prstGeom prst="ellipse">
          <a:avLst/>
        </a:prstGeom>
        <a:solidFill>
          <a:schemeClr val="accent2">
            <a:shade val="80000"/>
            <a:hueOff val="138964"/>
            <a:satOff val="-17442"/>
            <a:lumOff val="151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C555DB-E273-4C18-9D78-559199D39E85}">
      <dsp:nvSpPr>
        <dsp:cNvPr id="0" name=""/>
        <dsp:cNvSpPr/>
      </dsp:nvSpPr>
      <dsp:spPr>
        <a:xfrm>
          <a:off x="1743770" y="233591"/>
          <a:ext cx="330034" cy="330034"/>
        </a:xfrm>
        <a:prstGeom prst="ellipse">
          <a:avLst/>
        </a:prstGeom>
        <a:solidFill>
          <a:schemeClr val="accent2">
            <a:shade val="80000"/>
            <a:hueOff val="156335"/>
            <a:satOff val="-19622"/>
            <a:lumOff val="170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83B61F-A2DF-46B6-9BB9-93F3F0D254A1}">
      <dsp:nvSpPr>
        <dsp:cNvPr id="0" name=""/>
        <dsp:cNvSpPr/>
      </dsp:nvSpPr>
      <dsp:spPr>
        <a:xfrm>
          <a:off x="1042997" y="916395"/>
          <a:ext cx="128346" cy="128346"/>
        </a:xfrm>
        <a:prstGeom prst="ellipse">
          <a:avLst/>
        </a:prstGeom>
        <a:solidFill>
          <a:schemeClr val="accent2">
            <a:shade val="80000"/>
            <a:hueOff val="173706"/>
            <a:satOff val="-21802"/>
            <a:lumOff val="189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1E2F2B-38CD-4CB6-9BF0-91CE8E968CD4}">
      <dsp:nvSpPr>
        <dsp:cNvPr id="0" name=""/>
        <dsp:cNvSpPr/>
      </dsp:nvSpPr>
      <dsp:spPr>
        <a:xfrm>
          <a:off x="1150808" y="1078112"/>
          <a:ext cx="201687" cy="201687"/>
        </a:xfrm>
        <a:prstGeom prst="ellipse">
          <a:avLst/>
        </a:prstGeom>
        <a:solidFill>
          <a:schemeClr val="accent2">
            <a:shade val="80000"/>
            <a:hueOff val="191076"/>
            <a:satOff val="-23982"/>
            <a:lumOff val="208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3B58F-EEC6-45E9-8E96-26D5F4E1B05A}">
      <dsp:nvSpPr>
        <dsp:cNvPr id="0" name=""/>
        <dsp:cNvSpPr/>
      </dsp:nvSpPr>
      <dsp:spPr>
        <a:xfrm>
          <a:off x="1420336" y="1221860"/>
          <a:ext cx="293363" cy="293363"/>
        </a:xfrm>
        <a:prstGeom prst="ellipse">
          <a:avLst/>
        </a:prstGeom>
        <a:solidFill>
          <a:schemeClr val="accent2">
            <a:shade val="80000"/>
            <a:hueOff val="208447"/>
            <a:satOff val="-26163"/>
            <a:lumOff val="226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74070A-C439-4CAC-B77C-E5DEA989E228}">
      <dsp:nvSpPr>
        <dsp:cNvPr id="0" name=""/>
        <dsp:cNvSpPr/>
      </dsp:nvSpPr>
      <dsp:spPr>
        <a:xfrm>
          <a:off x="1797675" y="1455451"/>
          <a:ext cx="128346" cy="128346"/>
        </a:xfrm>
        <a:prstGeom prst="ellipse">
          <a:avLst/>
        </a:prstGeom>
        <a:solidFill>
          <a:schemeClr val="accent2">
            <a:shade val="80000"/>
            <a:hueOff val="225817"/>
            <a:satOff val="-28343"/>
            <a:lumOff val="245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F273AD-1B3F-456F-B54E-1F468E05CD9D}">
      <dsp:nvSpPr>
        <dsp:cNvPr id="0" name=""/>
        <dsp:cNvSpPr/>
      </dsp:nvSpPr>
      <dsp:spPr>
        <a:xfrm>
          <a:off x="1869549" y="1221860"/>
          <a:ext cx="201687" cy="201687"/>
        </a:xfrm>
        <a:prstGeom prst="ellipse">
          <a:avLst/>
        </a:prstGeom>
        <a:solidFill>
          <a:schemeClr val="accent2">
            <a:shade val="80000"/>
            <a:hueOff val="243188"/>
            <a:satOff val="-30523"/>
            <a:lumOff val="264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6D834-97B7-4053-A952-D52DB95539D9}">
      <dsp:nvSpPr>
        <dsp:cNvPr id="0" name=""/>
        <dsp:cNvSpPr/>
      </dsp:nvSpPr>
      <dsp:spPr>
        <a:xfrm>
          <a:off x="2049235" y="1473420"/>
          <a:ext cx="128346" cy="128346"/>
        </a:xfrm>
        <a:prstGeom prst="ellipse">
          <a:avLst/>
        </a:prstGeom>
        <a:solidFill>
          <a:schemeClr val="accent2">
            <a:shade val="80000"/>
            <a:hueOff val="260558"/>
            <a:satOff val="-32703"/>
            <a:lumOff val="283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25EA6-46B1-4E16-B567-FA304FEB1F4A}">
      <dsp:nvSpPr>
        <dsp:cNvPr id="0" name=""/>
        <dsp:cNvSpPr/>
      </dsp:nvSpPr>
      <dsp:spPr>
        <a:xfrm>
          <a:off x="2210952" y="1185923"/>
          <a:ext cx="293363" cy="293363"/>
        </a:xfrm>
        <a:prstGeom prst="ellipse">
          <a:avLst/>
        </a:prstGeom>
        <a:solidFill>
          <a:schemeClr val="accent2">
            <a:shade val="80000"/>
            <a:hueOff val="277929"/>
            <a:satOff val="-34884"/>
            <a:lumOff val="302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AAD0AE-1ECD-4CDF-B6DA-022634356BA1}">
      <dsp:nvSpPr>
        <dsp:cNvPr id="0" name=""/>
        <dsp:cNvSpPr/>
      </dsp:nvSpPr>
      <dsp:spPr>
        <a:xfrm>
          <a:off x="2606260" y="1114049"/>
          <a:ext cx="201687" cy="201687"/>
        </a:xfrm>
        <a:prstGeom prst="ellipse">
          <a:avLst/>
        </a:prstGeom>
        <a:solidFill>
          <a:schemeClr val="accent2">
            <a:shade val="80000"/>
            <a:hueOff val="295299"/>
            <a:satOff val="-37064"/>
            <a:lumOff val="321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3D181C-A4AF-421A-8EE0-2A9286A1B838}">
      <dsp:nvSpPr>
        <dsp:cNvPr id="0" name=""/>
        <dsp:cNvSpPr/>
      </dsp:nvSpPr>
      <dsp:spPr>
        <a:xfrm>
          <a:off x="2807947" y="269229"/>
          <a:ext cx="592327" cy="1130818"/>
        </a:xfrm>
        <a:prstGeom prst="chevron">
          <a:avLst>
            <a:gd name="adj" fmla="val 6231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BFCB78-D194-4EB8-9FF7-3D430618D19E}">
      <dsp:nvSpPr>
        <dsp:cNvPr id="0" name=""/>
        <dsp:cNvSpPr/>
      </dsp:nvSpPr>
      <dsp:spPr>
        <a:xfrm>
          <a:off x="3400275" y="269778"/>
          <a:ext cx="1615440" cy="11308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NRA’s require TSO’s to reach an agreement within 6 months</a:t>
          </a:r>
          <a:endParaRPr lang="en-GB" sz="1100" kern="1200" dirty="0"/>
        </a:p>
      </dsp:txBody>
      <dsp:txXfrm>
        <a:off x="3400275" y="269778"/>
        <a:ext cx="1615440" cy="1130808"/>
      </dsp:txXfrm>
    </dsp:sp>
    <dsp:sp modelId="{806481B6-416E-4C57-9A1C-337A6CB62526}">
      <dsp:nvSpPr>
        <dsp:cNvPr id="0" name=""/>
        <dsp:cNvSpPr/>
      </dsp:nvSpPr>
      <dsp:spPr>
        <a:xfrm>
          <a:off x="3400275" y="1696212"/>
          <a:ext cx="1615440" cy="996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50" kern="1200" dirty="0" smtClean="0"/>
            <a:t>Swapping?</a:t>
          </a:r>
          <a:endParaRPr lang="en-GB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50" kern="1200" dirty="0" smtClean="0"/>
            <a:t>Flow commitments?</a:t>
          </a:r>
          <a:endParaRPr lang="en-GB" sz="1050" kern="1200" dirty="0"/>
        </a:p>
      </dsp:txBody>
      <dsp:txXfrm>
        <a:off x="3400275" y="1696212"/>
        <a:ext cx="1615440" cy="996188"/>
      </dsp:txXfrm>
    </dsp:sp>
    <dsp:sp modelId="{0BA987E4-8D20-4B5C-986C-F77E5161593C}">
      <dsp:nvSpPr>
        <dsp:cNvPr id="0" name=""/>
        <dsp:cNvSpPr/>
      </dsp:nvSpPr>
      <dsp:spPr>
        <a:xfrm>
          <a:off x="5015715" y="269229"/>
          <a:ext cx="592327" cy="1130818"/>
        </a:xfrm>
        <a:prstGeom prst="chevron">
          <a:avLst>
            <a:gd name="adj" fmla="val 62310"/>
          </a:avLst>
        </a:prstGeom>
        <a:solidFill>
          <a:schemeClr val="accent2">
            <a:shade val="90000"/>
            <a:hueOff val="312683"/>
            <a:satOff val="-38743"/>
            <a:lumOff val="3210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E8F430-5EBF-4306-88CA-D3699DA78962}">
      <dsp:nvSpPr>
        <dsp:cNvPr id="0" name=""/>
        <dsp:cNvSpPr/>
      </dsp:nvSpPr>
      <dsp:spPr>
        <a:xfrm>
          <a:off x="5672661" y="175776"/>
          <a:ext cx="1373124" cy="1373124"/>
        </a:xfrm>
        <a:prstGeom prst="ellipse">
          <a:avLst/>
        </a:prstGeom>
        <a:solidFill>
          <a:schemeClr val="accent2">
            <a:shade val="80000"/>
            <a:hueOff val="312670"/>
            <a:satOff val="-39244"/>
            <a:lumOff val="340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TSO’s submit solution to NRA’s for approval</a:t>
          </a:r>
          <a:endParaRPr lang="en-GB" sz="1100" kern="1200" dirty="0"/>
        </a:p>
      </dsp:txBody>
      <dsp:txXfrm>
        <a:off x="5873750" y="376865"/>
        <a:ext cx="970946" cy="970946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7C10D6-C99F-4F06-A318-57F0195A7FBC}">
      <dsp:nvSpPr>
        <dsp:cNvPr id="0" name=""/>
        <dsp:cNvSpPr/>
      </dsp:nvSpPr>
      <dsp:spPr>
        <a:xfrm>
          <a:off x="1671" y="1688913"/>
          <a:ext cx="1219572" cy="1219572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Develop options by assessing</a:t>
          </a:r>
          <a:endParaRPr lang="en-GB" sz="1000" kern="1200" dirty="0"/>
        </a:p>
      </dsp:txBody>
      <dsp:txXfrm>
        <a:off x="180273" y="1867515"/>
        <a:ext cx="862368" cy="862368"/>
      </dsp:txXfrm>
    </dsp:sp>
    <dsp:sp modelId="{06076C43-DE27-4DCA-8BA8-1BE421961061}">
      <dsp:nvSpPr>
        <dsp:cNvPr id="0" name=""/>
        <dsp:cNvSpPr/>
      </dsp:nvSpPr>
      <dsp:spPr>
        <a:xfrm rot="17909946">
          <a:off x="1096895" y="1962098"/>
          <a:ext cx="6142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4201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A3357F-14D1-47AB-B764-6997898B9E06}">
      <dsp:nvSpPr>
        <dsp:cNvPr id="0" name=""/>
        <dsp:cNvSpPr/>
      </dsp:nvSpPr>
      <dsp:spPr>
        <a:xfrm rot="14490054">
          <a:off x="2685875" y="1962098"/>
          <a:ext cx="6142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4201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7D0D5C-012A-4416-B169-3F4002C6B50C}">
      <dsp:nvSpPr>
        <dsp:cNvPr id="0" name=""/>
        <dsp:cNvSpPr/>
      </dsp:nvSpPr>
      <dsp:spPr>
        <a:xfrm>
          <a:off x="1550527" y="1692210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9E6C93-1656-480B-A43B-84B025A8F885}">
      <dsp:nvSpPr>
        <dsp:cNvPr id="0" name=""/>
        <dsp:cNvSpPr/>
      </dsp:nvSpPr>
      <dsp:spPr>
        <a:xfrm>
          <a:off x="1693078" y="1388966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Conversion towards non-odourised flow</a:t>
          </a:r>
          <a:endParaRPr lang="en-GB" sz="900" kern="1200" dirty="0"/>
        </a:p>
      </dsp:txBody>
      <dsp:txXfrm>
        <a:off x="1693078" y="1388966"/>
        <a:ext cx="1010815" cy="606489"/>
      </dsp:txXfrm>
    </dsp:sp>
    <dsp:sp modelId="{5B11AE6D-D792-41DC-A830-2980562BE2FA}">
      <dsp:nvSpPr>
        <dsp:cNvPr id="0" name=""/>
        <dsp:cNvSpPr/>
      </dsp:nvSpPr>
      <dsp:spPr>
        <a:xfrm>
          <a:off x="2703894" y="1692210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005C79-0553-4FA9-B387-F841A5657AC2}">
      <dsp:nvSpPr>
        <dsp:cNvPr id="0" name=""/>
        <dsp:cNvSpPr/>
      </dsp:nvSpPr>
      <dsp:spPr>
        <a:xfrm>
          <a:off x="1257464" y="2298700"/>
          <a:ext cx="2930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306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5776E9-F435-419C-8976-3BF0A5A70D13}">
      <dsp:nvSpPr>
        <dsp:cNvPr id="0" name=""/>
        <dsp:cNvSpPr/>
      </dsp:nvSpPr>
      <dsp:spPr>
        <a:xfrm rot="10800000">
          <a:off x="2846445" y="2298700"/>
          <a:ext cx="2930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3063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3DAD77-28E3-4BE2-94BB-645EDCF2CCE0}">
      <dsp:nvSpPr>
        <dsp:cNvPr id="0" name=""/>
        <dsp:cNvSpPr/>
      </dsp:nvSpPr>
      <dsp:spPr>
        <a:xfrm>
          <a:off x="1550527" y="2298700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A0831E-A20F-4ABA-8A33-388EED2A810D}">
      <dsp:nvSpPr>
        <dsp:cNvPr id="0" name=""/>
        <dsp:cNvSpPr/>
      </dsp:nvSpPr>
      <dsp:spPr>
        <a:xfrm>
          <a:off x="1693078" y="1995455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Potential flow of odourised gas</a:t>
          </a:r>
          <a:endParaRPr lang="en-GB" sz="900" kern="1200" dirty="0"/>
        </a:p>
      </dsp:txBody>
      <dsp:txXfrm>
        <a:off x="1693078" y="1995455"/>
        <a:ext cx="1010815" cy="606489"/>
      </dsp:txXfrm>
    </dsp:sp>
    <dsp:sp modelId="{38F56029-FC1E-456C-8D7C-EB8BF216E5D2}">
      <dsp:nvSpPr>
        <dsp:cNvPr id="0" name=""/>
        <dsp:cNvSpPr/>
      </dsp:nvSpPr>
      <dsp:spPr>
        <a:xfrm>
          <a:off x="2703894" y="2298700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9C1B0-4DE1-4F45-A92F-FAE5658BBC45}">
      <dsp:nvSpPr>
        <dsp:cNvPr id="0" name=""/>
        <dsp:cNvSpPr/>
      </dsp:nvSpPr>
      <dsp:spPr>
        <a:xfrm rot="3690054">
          <a:off x="1096895" y="2635301"/>
          <a:ext cx="6142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4201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99071-CF79-4CC1-9959-9DABBE1D3477}">
      <dsp:nvSpPr>
        <dsp:cNvPr id="0" name=""/>
        <dsp:cNvSpPr/>
      </dsp:nvSpPr>
      <dsp:spPr>
        <a:xfrm rot="7109946">
          <a:off x="2685875" y="2635301"/>
          <a:ext cx="6142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4201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C25BA7-222B-4C28-8A6D-4CA706F1A395}">
      <dsp:nvSpPr>
        <dsp:cNvPr id="0" name=""/>
        <dsp:cNvSpPr/>
      </dsp:nvSpPr>
      <dsp:spPr>
        <a:xfrm>
          <a:off x="1550527" y="2905189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826BA3-708C-481C-9834-F0FCF4D2C400}">
      <dsp:nvSpPr>
        <dsp:cNvPr id="0" name=""/>
        <dsp:cNvSpPr/>
      </dsp:nvSpPr>
      <dsp:spPr>
        <a:xfrm>
          <a:off x="1693078" y="2601944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Acceptable level of odorant at IP </a:t>
          </a:r>
          <a:endParaRPr lang="en-GB" sz="900" kern="1200" dirty="0"/>
        </a:p>
      </dsp:txBody>
      <dsp:txXfrm>
        <a:off x="1693078" y="2601944"/>
        <a:ext cx="1010815" cy="606489"/>
      </dsp:txXfrm>
    </dsp:sp>
    <dsp:sp modelId="{65393624-BDFA-4BCE-9C12-E09B4D3F9DBD}">
      <dsp:nvSpPr>
        <dsp:cNvPr id="0" name=""/>
        <dsp:cNvSpPr/>
      </dsp:nvSpPr>
      <dsp:spPr>
        <a:xfrm>
          <a:off x="2703894" y="2905189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8F8DB7-9CC1-4203-A13E-7BC509108239}">
      <dsp:nvSpPr>
        <dsp:cNvPr id="0" name=""/>
        <dsp:cNvSpPr/>
      </dsp:nvSpPr>
      <dsp:spPr>
        <a:xfrm>
          <a:off x="3175729" y="1688913"/>
          <a:ext cx="1219572" cy="1219572"/>
        </a:xfrm>
        <a:prstGeom prst="ellipse">
          <a:avLst/>
        </a:prstGeom>
        <a:solidFill>
          <a:schemeClr val="accent2">
            <a:shade val="80000"/>
            <a:hueOff val="156335"/>
            <a:satOff val="-19622"/>
            <a:lumOff val="170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Cost benefit analysis</a:t>
          </a:r>
          <a:endParaRPr lang="en-GB" sz="1000" kern="1200" dirty="0"/>
        </a:p>
      </dsp:txBody>
      <dsp:txXfrm>
        <a:off x="3354331" y="1867515"/>
        <a:ext cx="862368" cy="862368"/>
      </dsp:txXfrm>
    </dsp:sp>
    <dsp:sp modelId="{1C0094EF-32FD-4216-A436-AE678B81CACD}">
      <dsp:nvSpPr>
        <dsp:cNvPr id="0" name=""/>
        <dsp:cNvSpPr/>
      </dsp:nvSpPr>
      <dsp:spPr>
        <a:xfrm rot="18354078">
          <a:off x="4261032" y="1793797"/>
          <a:ext cx="9995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99549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D157C8-B234-47C7-AA61-0D4CE9F77A63}">
      <dsp:nvSpPr>
        <dsp:cNvPr id="0" name=""/>
        <dsp:cNvSpPr/>
      </dsp:nvSpPr>
      <dsp:spPr>
        <a:xfrm rot="14045922">
          <a:off x="6143076" y="1793797"/>
          <a:ext cx="9995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99549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664A50-75C2-40B4-9A5C-CDD790063CFB}">
      <dsp:nvSpPr>
        <dsp:cNvPr id="0" name=""/>
        <dsp:cNvSpPr/>
      </dsp:nvSpPr>
      <dsp:spPr>
        <a:xfrm>
          <a:off x="5053870" y="1388966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DA64EB-F6CA-4DC4-8DB0-B2A14B9F53C4}">
      <dsp:nvSpPr>
        <dsp:cNvPr id="0" name=""/>
        <dsp:cNvSpPr/>
      </dsp:nvSpPr>
      <dsp:spPr>
        <a:xfrm>
          <a:off x="5196421" y="1085721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Safety</a:t>
          </a:r>
          <a:endParaRPr lang="en-GB" sz="900" kern="1200" dirty="0"/>
        </a:p>
      </dsp:txBody>
      <dsp:txXfrm>
        <a:off x="5196421" y="1085721"/>
        <a:ext cx="1010815" cy="606489"/>
      </dsp:txXfrm>
    </dsp:sp>
    <dsp:sp modelId="{CBABC8B9-514B-4A4B-B068-EF414AC34234}">
      <dsp:nvSpPr>
        <dsp:cNvPr id="0" name=""/>
        <dsp:cNvSpPr/>
      </dsp:nvSpPr>
      <dsp:spPr>
        <a:xfrm>
          <a:off x="6207236" y="1388966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E4CE6B-8D5D-46C6-81AE-C1CAA4098563}">
      <dsp:nvSpPr>
        <dsp:cNvPr id="0" name=""/>
        <dsp:cNvSpPr/>
      </dsp:nvSpPr>
      <dsp:spPr>
        <a:xfrm rot="20116549">
          <a:off x="4438168" y="2130399"/>
          <a:ext cx="6452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527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D61BB-3035-4681-9450-F33A25D69415}">
      <dsp:nvSpPr>
        <dsp:cNvPr id="0" name=""/>
        <dsp:cNvSpPr/>
      </dsp:nvSpPr>
      <dsp:spPr>
        <a:xfrm rot="12283451">
          <a:off x="6320212" y="2130399"/>
          <a:ext cx="6452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527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08BDEB-5EAA-4612-B110-21F0AEA529AD}">
      <dsp:nvSpPr>
        <dsp:cNvPr id="0" name=""/>
        <dsp:cNvSpPr/>
      </dsp:nvSpPr>
      <dsp:spPr>
        <a:xfrm>
          <a:off x="5053870" y="1995455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7A45ED-662F-40C9-92C9-66F6A56CE6C2}">
      <dsp:nvSpPr>
        <dsp:cNvPr id="0" name=""/>
        <dsp:cNvSpPr/>
      </dsp:nvSpPr>
      <dsp:spPr>
        <a:xfrm>
          <a:off x="5196421" y="1692210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Projected volumes</a:t>
          </a:r>
          <a:endParaRPr lang="en-GB" sz="900" kern="1200" dirty="0"/>
        </a:p>
      </dsp:txBody>
      <dsp:txXfrm>
        <a:off x="5196421" y="1692210"/>
        <a:ext cx="1010815" cy="606489"/>
      </dsp:txXfrm>
    </dsp:sp>
    <dsp:sp modelId="{9C6BD874-F136-4DC6-8C58-AEC217D0826C}">
      <dsp:nvSpPr>
        <dsp:cNvPr id="0" name=""/>
        <dsp:cNvSpPr/>
      </dsp:nvSpPr>
      <dsp:spPr>
        <a:xfrm>
          <a:off x="6207236" y="1995455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2498DE-A04A-4CC9-9016-67D2F09652EF}">
      <dsp:nvSpPr>
        <dsp:cNvPr id="0" name=""/>
        <dsp:cNvSpPr/>
      </dsp:nvSpPr>
      <dsp:spPr>
        <a:xfrm rot="1483451">
          <a:off x="4438168" y="2467000"/>
          <a:ext cx="6452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527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BFB264-D182-4F48-8CAE-D26CB482038F}">
      <dsp:nvSpPr>
        <dsp:cNvPr id="0" name=""/>
        <dsp:cNvSpPr/>
      </dsp:nvSpPr>
      <dsp:spPr>
        <a:xfrm rot="9316549">
          <a:off x="6320212" y="2467000"/>
          <a:ext cx="6452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45277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BF744-276A-4E21-989B-7D676A94D4CE}">
      <dsp:nvSpPr>
        <dsp:cNvPr id="0" name=""/>
        <dsp:cNvSpPr/>
      </dsp:nvSpPr>
      <dsp:spPr>
        <a:xfrm>
          <a:off x="5053870" y="2601944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4097C4-95DF-4267-BB2F-F6493EB85DBD}">
      <dsp:nvSpPr>
        <dsp:cNvPr id="0" name=""/>
        <dsp:cNvSpPr/>
      </dsp:nvSpPr>
      <dsp:spPr>
        <a:xfrm>
          <a:off x="5196421" y="2298700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Infrastructure investments</a:t>
          </a:r>
          <a:endParaRPr lang="en-GB" sz="900" kern="1200" dirty="0"/>
        </a:p>
      </dsp:txBody>
      <dsp:txXfrm>
        <a:off x="5196421" y="2298700"/>
        <a:ext cx="1010815" cy="606489"/>
      </dsp:txXfrm>
    </dsp:sp>
    <dsp:sp modelId="{C0503503-3ABE-40EA-AABA-17AC9C490CA5}">
      <dsp:nvSpPr>
        <dsp:cNvPr id="0" name=""/>
        <dsp:cNvSpPr/>
      </dsp:nvSpPr>
      <dsp:spPr>
        <a:xfrm>
          <a:off x="6207236" y="2601944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7F081-F43F-4C24-9C90-715EE5012172}">
      <dsp:nvSpPr>
        <dsp:cNvPr id="0" name=""/>
        <dsp:cNvSpPr/>
      </dsp:nvSpPr>
      <dsp:spPr>
        <a:xfrm rot="3245922">
          <a:off x="4261032" y="2803602"/>
          <a:ext cx="9995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99549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DC342F-2D52-4EF3-B811-9EF4E8D9EDB3}">
      <dsp:nvSpPr>
        <dsp:cNvPr id="0" name=""/>
        <dsp:cNvSpPr/>
      </dsp:nvSpPr>
      <dsp:spPr>
        <a:xfrm rot="7554078">
          <a:off x="6143076" y="2803602"/>
          <a:ext cx="9995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99549" y="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1C6F67-D314-430B-BC4F-74802F278CE6}">
      <dsp:nvSpPr>
        <dsp:cNvPr id="0" name=""/>
        <dsp:cNvSpPr/>
      </dsp:nvSpPr>
      <dsp:spPr>
        <a:xfrm>
          <a:off x="5053870" y="3208433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B49A00-0CEE-4F90-BEA3-39BAD2DFC728}">
      <dsp:nvSpPr>
        <dsp:cNvPr id="0" name=""/>
        <dsp:cNvSpPr/>
      </dsp:nvSpPr>
      <dsp:spPr>
        <a:xfrm>
          <a:off x="5196421" y="2905189"/>
          <a:ext cx="1010815" cy="60648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Breakdown of costs and benefits</a:t>
          </a:r>
          <a:r>
            <a:rPr lang="pl-PL" sz="900" kern="1200" dirty="0" smtClean="0"/>
            <a:t> </a:t>
          </a:r>
          <a:r>
            <a:rPr lang="en-GB" sz="900" kern="1200" noProof="0" dirty="0" smtClean="0"/>
            <a:t>for</a:t>
          </a:r>
          <a:r>
            <a:rPr lang="es-ES" sz="900" kern="1200" dirty="0" smtClean="0"/>
            <a:t> </a:t>
          </a:r>
          <a:r>
            <a:rPr lang="pl-PL" sz="900" kern="1200" dirty="0" smtClean="0"/>
            <a:t>parties</a:t>
          </a:r>
          <a:endParaRPr lang="en-GB" sz="900" kern="1200" dirty="0"/>
        </a:p>
      </dsp:txBody>
      <dsp:txXfrm>
        <a:off x="5196421" y="2905189"/>
        <a:ext cx="1010815" cy="606489"/>
      </dsp:txXfrm>
    </dsp:sp>
    <dsp:sp modelId="{78FECA60-BFBD-4EE1-BBB7-D03D76DEE9CA}">
      <dsp:nvSpPr>
        <dsp:cNvPr id="0" name=""/>
        <dsp:cNvSpPr/>
      </dsp:nvSpPr>
      <dsp:spPr>
        <a:xfrm>
          <a:off x="6207236" y="3208433"/>
          <a:ext cx="142550" cy="0"/>
        </a:xfrm>
        <a:prstGeom prst="line">
          <a:avLst/>
        </a:pr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195CCF-90BE-4A2A-8244-5045C183B7BF}">
      <dsp:nvSpPr>
        <dsp:cNvPr id="0" name=""/>
        <dsp:cNvSpPr/>
      </dsp:nvSpPr>
      <dsp:spPr>
        <a:xfrm>
          <a:off x="7008356" y="1688913"/>
          <a:ext cx="1219572" cy="1219572"/>
        </a:xfrm>
        <a:prstGeom prst="ellipse">
          <a:avLst/>
        </a:prstGeom>
        <a:solidFill>
          <a:schemeClr val="accent2">
            <a:shade val="80000"/>
            <a:hueOff val="312670"/>
            <a:satOff val="-39244"/>
            <a:lumOff val="340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Estimate implementation time</a:t>
          </a:r>
          <a:endParaRPr lang="en-GB" sz="1000" kern="1200" dirty="0"/>
        </a:p>
      </dsp:txBody>
      <dsp:txXfrm>
        <a:off x="7186958" y="1867515"/>
        <a:ext cx="862368" cy="862368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E7FF5D-EA09-4C94-8EFB-111DBACF5F94}">
      <dsp:nvSpPr>
        <dsp:cNvPr id="0" name=""/>
        <dsp:cNvSpPr/>
      </dsp:nvSpPr>
      <dsp:spPr>
        <a:xfrm>
          <a:off x="2678" y="158003"/>
          <a:ext cx="1171277" cy="801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Public consultation</a:t>
          </a:r>
          <a:endParaRPr lang="en-GB" sz="1500" kern="1200" dirty="0"/>
        </a:p>
      </dsp:txBody>
      <dsp:txXfrm>
        <a:off x="26156" y="181481"/>
        <a:ext cx="1124321" cy="754636"/>
      </dsp:txXfrm>
    </dsp:sp>
    <dsp:sp modelId="{A24235DA-1444-495E-AD79-D4D50DB0C3FB}">
      <dsp:nvSpPr>
        <dsp:cNvPr id="0" name=""/>
        <dsp:cNvSpPr/>
      </dsp:nvSpPr>
      <dsp:spPr>
        <a:xfrm>
          <a:off x="1291083" y="413561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/>
        </a:p>
      </dsp:txBody>
      <dsp:txXfrm>
        <a:off x="1291083" y="471656"/>
        <a:ext cx="173817" cy="174286"/>
      </dsp:txXfrm>
    </dsp:sp>
    <dsp:sp modelId="{F168065C-25E0-43B2-9263-1B510F4F7AFE}">
      <dsp:nvSpPr>
        <dsp:cNvPr id="0" name=""/>
        <dsp:cNvSpPr/>
      </dsp:nvSpPr>
      <dsp:spPr>
        <a:xfrm>
          <a:off x="1642467" y="158003"/>
          <a:ext cx="1171277" cy="801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Submit solution to NRAS</a:t>
          </a:r>
          <a:endParaRPr lang="en-GB" sz="1500" kern="1200" dirty="0"/>
        </a:p>
      </dsp:txBody>
      <dsp:txXfrm>
        <a:off x="1665945" y="181481"/>
        <a:ext cx="1124321" cy="754636"/>
      </dsp:txXfrm>
    </dsp:sp>
    <dsp:sp modelId="{2452140F-6E2F-409E-B548-7522CCC0B40B}">
      <dsp:nvSpPr>
        <dsp:cNvPr id="0" name=""/>
        <dsp:cNvSpPr/>
      </dsp:nvSpPr>
      <dsp:spPr>
        <a:xfrm>
          <a:off x="2930872" y="413561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/>
        </a:p>
      </dsp:txBody>
      <dsp:txXfrm>
        <a:off x="2930872" y="471656"/>
        <a:ext cx="173817" cy="174286"/>
      </dsp:txXfrm>
    </dsp:sp>
    <dsp:sp modelId="{6E9C9F43-966E-4463-9098-69593B444855}">
      <dsp:nvSpPr>
        <dsp:cNvPr id="0" name=""/>
        <dsp:cNvSpPr/>
      </dsp:nvSpPr>
      <dsp:spPr>
        <a:xfrm>
          <a:off x="3282255" y="158003"/>
          <a:ext cx="1171277" cy="801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6 months for NRA approval</a:t>
          </a:r>
          <a:endParaRPr lang="en-GB" sz="1500" kern="1200" dirty="0"/>
        </a:p>
      </dsp:txBody>
      <dsp:txXfrm>
        <a:off x="3305733" y="181481"/>
        <a:ext cx="1124321" cy="754636"/>
      </dsp:txXfrm>
    </dsp:sp>
    <dsp:sp modelId="{36FE46A3-7D49-4BEB-AFCC-4BB7CAE2C594}">
      <dsp:nvSpPr>
        <dsp:cNvPr id="0" name=""/>
        <dsp:cNvSpPr/>
      </dsp:nvSpPr>
      <dsp:spPr>
        <a:xfrm>
          <a:off x="4570660" y="413561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 dirty="0"/>
        </a:p>
      </dsp:txBody>
      <dsp:txXfrm>
        <a:off x="4570660" y="471656"/>
        <a:ext cx="173817" cy="174286"/>
      </dsp:txXfrm>
    </dsp:sp>
    <dsp:sp modelId="{E60E9978-48E3-4B92-9F73-A39EE7632226}">
      <dsp:nvSpPr>
        <dsp:cNvPr id="0" name=""/>
        <dsp:cNvSpPr/>
      </dsp:nvSpPr>
      <dsp:spPr>
        <a:xfrm>
          <a:off x="4922043" y="158003"/>
          <a:ext cx="1171277" cy="801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Implement solution</a:t>
          </a:r>
          <a:endParaRPr lang="en-GB" sz="1500" kern="1200" dirty="0"/>
        </a:p>
      </dsp:txBody>
      <dsp:txXfrm>
        <a:off x="4945521" y="181481"/>
        <a:ext cx="1124321" cy="7546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23861-3D09-4FE8-B972-EB99EA25B961}">
      <dsp:nvSpPr>
        <dsp:cNvPr id="0" name=""/>
        <dsp:cNvSpPr/>
      </dsp:nvSpPr>
      <dsp:spPr>
        <a:xfrm>
          <a:off x="0" y="202086"/>
          <a:ext cx="3096344" cy="8739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Subject Matter + Scope (Art. 1)</a:t>
          </a:r>
          <a:endParaRPr lang="fr-BE" sz="1900" kern="1200" dirty="0"/>
        </a:p>
      </dsp:txBody>
      <dsp:txXfrm>
        <a:off x="42661" y="244747"/>
        <a:ext cx="3011022" cy="788594"/>
      </dsp:txXfrm>
    </dsp:sp>
    <dsp:sp modelId="{2051BF03-AB7B-4508-B74F-591434ED44D7}">
      <dsp:nvSpPr>
        <dsp:cNvPr id="0" name=""/>
        <dsp:cNvSpPr/>
      </dsp:nvSpPr>
      <dsp:spPr>
        <a:xfrm>
          <a:off x="0" y="1130723"/>
          <a:ext cx="3096344" cy="8739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900" kern="1200" dirty="0" smtClean="0"/>
            <a:t>Definitions (Art. 2)</a:t>
          </a:r>
          <a:endParaRPr lang="fr-BE" sz="1900" kern="1200" dirty="0"/>
        </a:p>
      </dsp:txBody>
      <dsp:txXfrm>
        <a:off x="42661" y="1173384"/>
        <a:ext cx="3011022" cy="788594"/>
      </dsp:txXfrm>
    </dsp:sp>
    <dsp:sp modelId="{E96EA6AF-4A7B-4710-B14C-97ADBEA0DA86}">
      <dsp:nvSpPr>
        <dsp:cNvPr id="0" name=""/>
        <dsp:cNvSpPr/>
      </dsp:nvSpPr>
      <dsp:spPr>
        <a:xfrm>
          <a:off x="0" y="2059360"/>
          <a:ext cx="3096344" cy="8739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900" kern="1200" dirty="0" smtClean="0"/>
            <a:t>Implementation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900" kern="1200" dirty="0" smtClean="0"/>
            <a:t>(ENTSOG reports 30/09/16) </a:t>
          </a:r>
          <a:endParaRPr lang="fr-BE" sz="1900" kern="1200" dirty="0"/>
        </a:p>
      </dsp:txBody>
      <dsp:txXfrm>
        <a:off x="42661" y="2102021"/>
        <a:ext cx="3011022" cy="788594"/>
      </dsp:txXfrm>
    </dsp:sp>
    <dsp:sp modelId="{2672CBF5-00AB-4808-8504-23C6DB148C42}">
      <dsp:nvSpPr>
        <dsp:cNvPr id="0" name=""/>
        <dsp:cNvSpPr/>
      </dsp:nvSpPr>
      <dsp:spPr>
        <a:xfrm>
          <a:off x="0" y="2987996"/>
          <a:ext cx="3096344" cy="8739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900" kern="1200" dirty="0" smtClean="0"/>
            <a:t>Entry into force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900" kern="1200" dirty="0" smtClean="0"/>
            <a:t>(20/05/15)</a:t>
          </a:r>
          <a:endParaRPr lang="fr-BE" sz="1900" kern="1200" dirty="0"/>
        </a:p>
      </dsp:txBody>
      <dsp:txXfrm>
        <a:off x="42661" y="3030657"/>
        <a:ext cx="3011022" cy="788594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622B3-A0DC-4800-BCB6-1C0FF9659553}">
      <dsp:nvSpPr>
        <dsp:cNvPr id="0" name=""/>
        <dsp:cNvSpPr/>
      </dsp:nvSpPr>
      <dsp:spPr>
        <a:xfrm>
          <a:off x="0" y="0"/>
          <a:ext cx="4876800" cy="89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1</a:t>
          </a:r>
          <a:r>
            <a:rPr lang="en-GB" sz="2200" kern="1200" baseline="30000" dirty="0" smtClean="0"/>
            <a:t>st</a:t>
          </a:r>
          <a:r>
            <a:rPr lang="en-GB" sz="2200" kern="1200" dirty="0" smtClean="0"/>
            <a:t> Approach result: no agreement or not effective</a:t>
          </a:r>
          <a:endParaRPr lang="en-GB" sz="2200" kern="1200" dirty="0"/>
        </a:p>
      </dsp:txBody>
      <dsp:txXfrm>
        <a:off x="26187" y="26187"/>
        <a:ext cx="3836467" cy="841706"/>
      </dsp:txXfrm>
    </dsp:sp>
    <dsp:sp modelId="{AB164F1A-48E6-4AC8-A041-C2F8E5CC5308}">
      <dsp:nvSpPr>
        <dsp:cNvPr id="0" name=""/>
        <dsp:cNvSpPr/>
      </dsp:nvSpPr>
      <dsp:spPr>
        <a:xfrm>
          <a:off x="408432" y="1056640"/>
          <a:ext cx="4876800" cy="89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2</a:t>
          </a:r>
          <a:r>
            <a:rPr lang="en-GB" sz="2200" kern="1200" baseline="30000" dirty="0" smtClean="0"/>
            <a:t>nd</a:t>
          </a:r>
          <a:r>
            <a:rPr lang="en-GB" sz="2200" kern="1200" dirty="0" smtClean="0"/>
            <a:t> Approach result: solution not approved or not proposed</a:t>
          </a:r>
          <a:endParaRPr lang="en-GB" sz="2200" kern="1200" dirty="0"/>
        </a:p>
      </dsp:txBody>
      <dsp:txXfrm>
        <a:off x="434619" y="1082827"/>
        <a:ext cx="3834841" cy="841706"/>
      </dsp:txXfrm>
    </dsp:sp>
    <dsp:sp modelId="{2D4524F9-ECDB-4708-BC55-D4D5410BBAA0}">
      <dsp:nvSpPr>
        <dsp:cNvPr id="0" name=""/>
        <dsp:cNvSpPr/>
      </dsp:nvSpPr>
      <dsp:spPr>
        <a:xfrm>
          <a:off x="810768" y="2113280"/>
          <a:ext cx="4876800" cy="89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3</a:t>
          </a:r>
          <a:r>
            <a:rPr lang="en-GB" sz="2200" kern="1200" baseline="30000" dirty="0" smtClean="0"/>
            <a:t>rd</a:t>
          </a:r>
          <a:r>
            <a:rPr lang="en-GB" sz="2200" kern="1200" dirty="0" smtClean="0"/>
            <a:t> Approach: shift towards non-odourised</a:t>
          </a:r>
          <a:endParaRPr lang="en-GB" sz="2200" kern="1200" dirty="0"/>
        </a:p>
      </dsp:txBody>
      <dsp:txXfrm>
        <a:off x="836955" y="2139467"/>
        <a:ext cx="3840937" cy="841706"/>
      </dsp:txXfrm>
    </dsp:sp>
    <dsp:sp modelId="{11CF400A-AB07-4164-A142-A55EB69FDDB3}">
      <dsp:nvSpPr>
        <dsp:cNvPr id="0" name=""/>
        <dsp:cNvSpPr/>
      </dsp:nvSpPr>
      <dsp:spPr>
        <a:xfrm>
          <a:off x="1219200" y="3169919"/>
          <a:ext cx="4876800" cy="8940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/>
            <a:t>Accept technically unavoidable but successively reducing levels </a:t>
          </a:r>
          <a:endParaRPr lang="en-GB" sz="2200" kern="1200" dirty="0"/>
        </a:p>
      </dsp:txBody>
      <dsp:txXfrm>
        <a:off x="1245387" y="3196106"/>
        <a:ext cx="3834841" cy="841706"/>
      </dsp:txXfrm>
    </dsp:sp>
    <dsp:sp modelId="{03D20AEE-BBE8-48DB-823D-5431864F5219}">
      <dsp:nvSpPr>
        <dsp:cNvPr id="0" name=""/>
        <dsp:cNvSpPr/>
      </dsp:nvSpPr>
      <dsp:spPr>
        <a:xfrm>
          <a:off x="4295647" y="68478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4426406" y="684783"/>
        <a:ext cx="319634" cy="437317"/>
      </dsp:txXfrm>
    </dsp:sp>
    <dsp:sp modelId="{7DCC6233-B740-4D13-A392-33C90787124A}">
      <dsp:nvSpPr>
        <dsp:cNvPr id="0" name=""/>
        <dsp:cNvSpPr/>
      </dsp:nvSpPr>
      <dsp:spPr>
        <a:xfrm>
          <a:off x="4704080" y="174142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4834839" y="1741423"/>
        <a:ext cx="319634" cy="437317"/>
      </dsp:txXfrm>
    </dsp:sp>
    <dsp:sp modelId="{F6F2EEA1-E39C-4DAE-A708-58EE01DC86C5}">
      <dsp:nvSpPr>
        <dsp:cNvPr id="0" name=""/>
        <dsp:cNvSpPr/>
      </dsp:nvSpPr>
      <dsp:spPr>
        <a:xfrm>
          <a:off x="5106415" y="2798064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600" kern="1200" dirty="0"/>
        </a:p>
      </dsp:txBody>
      <dsp:txXfrm>
        <a:off x="5237174" y="2798064"/>
        <a:ext cx="319634" cy="437317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484E8-DBC0-40F1-A87A-796C61330886}">
      <dsp:nvSpPr>
        <dsp:cNvPr id="0" name=""/>
        <dsp:cNvSpPr/>
      </dsp:nvSpPr>
      <dsp:spPr>
        <a:xfrm>
          <a:off x="0" y="775720"/>
          <a:ext cx="2975248" cy="7305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700" kern="1200" dirty="0" smtClean="0"/>
            <a:t>General Provisions – Scope</a:t>
          </a:r>
          <a:endParaRPr lang="fr-BE" sz="1700" kern="1200" dirty="0"/>
        </a:p>
      </dsp:txBody>
      <dsp:txXfrm>
        <a:off x="35661" y="811381"/>
        <a:ext cx="2903926" cy="659191"/>
      </dsp:txXfrm>
    </dsp:sp>
    <dsp:sp modelId="{97723861-3D09-4FE8-B972-EB99EA25B961}">
      <dsp:nvSpPr>
        <dsp:cNvPr id="0" name=""/>
        <dsp:cNvSpPr/>
      </dsp:nvSpPr>
      <dsp:spPr>
        <a:xfrm>
          <a:off x="0" y="1679004"/>
          <a:ext cx="2975248" cy="7063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700" kern="1200" dirty="0" smtClean="0"/>
            <a:t>Common Data Exchange Solutions</a:t>
          </a:r>
          <a:endParaRPr lang="fr-BE" sz="1700" kern="1200" dirty="0"/>
        </a:p>
      </dsp:txBody>
      <dsp:txXfrm>
        <a:off x="34480" y="1713484"/>
        <a:ext cx="2906288" cy="637357"/>
      </dsp:txXfrm>
    </dsp:sp>
    <dsp:sp modelId="{26B4E54E-E119-411D-9010-52B6F6A5E1D1}">
      <dsp:nvSpPr>
        <dsp:cNvPr id="0" name=""/>
        <dsp:cNvSpPr/>
      </dsp:nvSpPr>
      <dsp:spPr>
        <a:xfrm>
          <a:off x="0" y="2441937"/>
          <a:ext cx="2975248" cy="7676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700" kern="1200" dirty="0" err="1" smtClean="0"/>
            <a:t>Selection</a:t>
          </a:r>
          <a:r>
            <a:rPr lang="fr-BE" sz="1700" kern="1200" dirty="0" smtClean="0"/>
            <a:t> &amp; Evaluation </a:t>
          </a:r>
          <a:r>
            <a:rPr lang="fr-BE" sz="1700" kern="1200" dirty="0" err="1" smtClean="0"/>
            <a:t>Process</a:t>
          </a:r>
          <a:r>
            <a:rPr lang="fr-BE" sz="1700" kern="1200" dirty="0" smtClean="0"/>
            <a:t> </a:t>
          </a:r>
          <a:endParaRPr lang="fr-BE" sz="1700" kern="1200" dirty="0"/>
        </a:p>
      </dsp:txBody>
      <dsp:txXfrm>
        <a:off x="37476" y="2479413"/>
        <a:ext cx="2900296" cy="692743"/>
      </dsp:txXfrm>
    </dsp:sp>
    <dsp:sp modelId="{64366778-BCE2-49B2-A969-AE3D6A90859B}">
      <dsp:nvSpPr>
        <dsp:cNvPr id="0" name=""/>
        <dsp:cNvSpPr/>
      </dsp:nvSpPr>
      <dsp:spPr>
        <a:xfrm>
          <a:off x="0" y="3434090"/>
          <a:ext cx="2975248" cy="10230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700" kern="1200" dirty="0" smtClean="0"/>
            <a:t>Data Exchange system </a:t>
          </a:r>
          <a:r>
            <a:rPr lang="fr-BE" sz="1700" kern="1200" dirty="0" err="1" smtClean="0"/>
            <a:t>security</a:t>
          </a:r>
          <a:r>
            <a:rPr lang="fr-BE" sz="1700" kern="1200" dirty="0" smtClean="0"/>
            <a:t> &amp; Availability</a:t>
          </a:r>
          <a:endParaRPr lang="fr-BE" sz="1700" kern="1200" dirty="0"/>
        </a:p>
      </dsp:txBody>
      <dsp:txXfrm>
        <a:off x="49940" y="3484030"/>
        <a:ext cx="2875368" cy="923145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348838" y="229013"/>
          <a:ext cx="44755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General and Final Provisions</a:t>
          </a:r>
          <a:endParaRPr lang="en-IE" sz="2200" kern="1200" dirty="0"/>
        </a:p>
      </dsp:txBody>
      <dsp:txXfrm>
        <a:off x="348838" y="229013"/>
        <a:ext cx="4475542" cy="470022"/>
      </dsp:txXfrm>
    </dsp:sp>
    <dsp:sp modelId="{1B3EE61A-8D6D-4512-8754-77D5FB3C70FF}">
      <dsp:nvSpPr>
        <dsp:cNvPr id="0" name=""/>
        <dsp:cNvSpPr/>
      </dsp:nvSpPr>
      <dsp:spPr>
        <a:xfrm>
          <a:off x="65726" y="176347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746115" y="940044"/>
          <a:ext cx="408891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Interconnection Agreements</a:t>
          </a:r>
          <a:endParaRPr lang="en-IE" sz="2200" kern="1200" dirty="0"/>
        </a:p>
      </dsp:txBody>
      <dsp:txXfrm>
        <a:off x="746115" y="940044"/>
        <a:ext cx="4088916" cy="470022"/>
      </dsp:txXfrm>
    </dsp:sp>
    <dsp:sp modelId="{64CDFE2B-BA45-4F8F-A54A-A228B2DBBC75}">
      <dsp:nvSpPr>
        <dsp:cNvPr id="0" name=""/>
        <dsp:cNvSpPr/>
      </dsp:nvSpPr>
      <dsp:spPr>
        <a:xfrm>
          <a:off x="452351" y="881291"/>
          <a:ext cx="587527" cy="58752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922909" y="1644988"/>
          <a:ext cx="391212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Units</a:t>
          </a:r>
          <a:endParaRPr lang="en-IE" sz="2200" kern="1200" dirty="0"/>
        </a:p>
      </dsp:txBody>
      <dsp:txXfrm>
        <a:off x="922909" y="1644988"/>
        <a:ext cx="3912122" cy="470022"/>
      </dsp:txXfrm>
    </dsp:sp>
    <dsp:sp modelId="{69C4C969-1F2B-47B5-B0D5-5D04474335CF}">
      <dsp:nvSpPr>
        <dsp:cNvPr id="0" name=""/>
        <dsp:cNvSpPr/>
      </dsp:nvSpPr>
      <dsp:spPr>
        <a:xfrm>
          <a:off x="629145" y="1586235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922909" y="2349485"/>
          <a:ext cx="3912122" cy="470022"/>
        </a:xfrm>
        <a:prstGeom prst="rect">
          <a:avLst/>
        </a:prstGeom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Gas Quality and Odourisation</a:t>
          </a:r>
          <a:endParaRPr lang="en-IE" sz="2200" kern="1200" dirty="0"/>
        </a:p>
      </dsp:txBody>
      <dsp:txXfrm>
        <a:off x="922909" y="2349485"/>
        <a:ext cx="3912122" cy="470022"/>
      </dsp:txXfrm>
    </dsp:sp>
    <dsp:sp modelId="{76B26E95-4F93-45E0-9483-78D31D1EB596}">
      <dsp:nvSpPr>
        <dsp:cNvPr id="0" name=""/>
        <dsp:cNvSpPr/>
      </dsp:nvSpPr>
      <dsp:spPr>
        <a:xfrm>
          <a:off x="629145" y="2290732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746115" y="3054429"/>
          <a:ext cx="4088916" cy="4700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Data Exchange</a:t>
          </a:r>
          <a:endParaRPr lang="en-IE" sz="2200" kern="1200" dirty="0"/>
        </a:p>
      </dsp:txBody>
      <dsp:txXfrm>
        <a:off x="746115" y="3054429"/>
        <a:ext cx="4088916" cy="470022"/>
      </dsp:txXfrm>
    </dsp:sp>
    <dsp:sp modelId="{D746101C-A08A-4C71-AA83-4D4A28FFE19E}">
      <dsp:nvSpPr>
        <dsp:cNvPr id="0" name=""/>
        <dsp:cNvSpPr/>
      </dsp:nvSpPr>
      <dsp:spPr>
        <a:xfrm>
          <a:off x="452351" y="2995676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B50BF2-D874-4629-BD38-D13632E9C661}">
      <dsp:nvSpPr>
        <dsp:cNvPr id="0" name=""/>
        <dsp:cNvSpPr/>
      </dsp:nvSpPr>
      <dsp:spPr>
        <a:xfrm>
          <a:off x="359489" y="3759373"/>
          <a:ext cx="4475542" cy="470022"/>
        </a:xfrm>
        <a:prstGeom prst="rect">
          <a:avLst/>
        </a:prstGeom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Final Provisions</a:t>
          </a:r>
          <a:endParaRPr lang="en-IE" sz="2200" kern="1200" dirty="0"/>
        </a:p>
      </dsp:txBody>
      <dsp:txXfrm>
        <a:off x="359489" y="3759373"/>
        <a:ext cx="4475542" cy="470022"/>
      </dsp:txXfrm>
    </dsp:sp>
    <dsp:sp modelId="{65029E20-2EDE-4F9F-80B1-FF11BBBE0E78}">
      <dsp:nvSpPr>
        <dsp:cNvPr id="0" name=""/>
        <dsp:cNvSpPr/>
      </dsp:nvSpPr>
      <dsp:spPr>
        <a:xfrm>
          <a:off x="65726" y="3700620"/>
          <a:ext cx="587527" cy="5875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76125-8017-404F-BAEC-E5C1370B9151}">
      <dsp:nvSpPr>
        <dsp:cNvPr id="0" name=""/>
        <dsp:cNvSpPr/>
      </dsp:nvSpPr>
      <dsp:spPr>
        <a:xfrm>
          <a:off x="-3498398" y="-537796"/>
          <a:ext cx="4170922" cy="4170922"/>
        </a:xfrm>
        <a:prstGeom prst="blockArc">
          <a:avLst>
            <a:gd name="adj1" fmla="val 18900000"/>
            <a:gd name="adj2" fmla="val 2700000"/>
            <a:gd name="adj3" fmla="val 51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F3F030-0DDE-4D22-AEC3-7E97809EA8D1}">
      <dsp:nvSpPr>
        <dsp:cNvPr id="0" name=""/>
        <dsp:cNvSpPr/>
      </dsp:nvSpPr>
      <dsp:spPr>
        <a:xfrm>
          <a:off x="295027" y="193396"/>
          <a:ext cx="3306052" cy="3870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213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Congestion Management Procedures</a:t>
          </a:r>
          <a:endParaRPr lang="en-GB" sz="1400" kern="1200" dirty="0"/>
        </a:p>
      </dsp:txBody>
      <dsp:txXfrm>
        <a:off x="295027" y="193396"/>
        <a:ext cx="3306052" cy="387039"/>
      </dsp:txXfrm>
    </dsp:sp>
    <dsp:sp modelId="{D0B50354-02C5-4619-8F3C-A3E61BC6DC9B}">
      <dsp:nvSpPr>
        <dsp:cNvPr id="0" name=""/>
        <dsp:cNvSpPr/>
      </dsp:nvSpPr>
      <dsp:spPr>
        <a:xfrm>
          <a:off x="53127" y="145016"/>
          <a:ext cx="483799" cy="483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48AEDC-0329-4056-95B4-0DF429F7C69B}">
      <dsp:nvSpPr>
        <dsp:cNvPr id="0" name=""/>
        <dsp:cNvSpPr/>
      </dsp:nvSpPr>
      <dsp:spPr>
        <a:xfrm>
          <a:off x="572368" y="773770"/>
          <a:ext cx="3028710" cy="3870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213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NC Capacity Allocation Mechanisms</a:t>
          </a:r>
          <a:endParaRPr lang="en-GB" sz="1400" kern="1200" dirty="0"/>
        </a:p>
      </dsp:txBody>
      <dsp:txXfrm>
        <a:off x="572368" y="773770"/>
        <a:ext cx="3028710" cy="387039"/>
      </dsp:txXfrm>
    </dsp:sp>
    <dsp:sp modelId="{2A4A1881-F5E5-444B-B3A3-141088A55641}">
      <dsp:nvSpPr>
        <dsp:cNvPr id="0" name=""/>
        <dsp:cNvSpPr/>
      </dsp:nvSpPr>
      <dsp:spPr>
        <a:xfrm>
          <a:off x="330468" y="725390"/>
          <a:ext cx="483799" cy="483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3C9A0C-00E8-4426-9659-01FF83A6C146}">
      <dsp:nvSpPr>
        <dsp:cNvPr id="0" name=""/>
        <dsp:cNvSpPr/>
      </dsp:nvSpPr>
      <dsp:spPr>
        <a:xfrm>
          <a:off x="657490" y="1354144"/>
          <a:ext cx="2943589" cy="3870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213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NC Gas Balancing</a:t>
          </a:r>
          <a:endParaRPr lang="en-GB" sz="1400" kern="1200" dirty="0"/>
        </a:p>
      </dsp:txBody>
      <dsp:txXfrm>
        <a:off x="657490" y="1354144"/>
        <a:ext cx="2943589" cy="387039"/>
      </dsp:txXfrm>
    </dsp:sp>
    <dsp:sp modelId="{2F4E6B68-3950-4F41-B6CD-0FA44BACE6D3}">
      <dsp:nvSpPr>
        <dsp:cNvPr id="0" name=""/>
        <dsp:cNvSpPr/>
      </dsp:nvSpPr>
      <dsp:spPr>
        <a:xfrm>
          <a:off x="415590" y="1305764"/>
          <a:ext cx="483799" cy="483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6CEBAE-87B5-45BA-BEB3-4A58059F24B6}">
      <dsp:nvSpPr>
        <dsp:cNvPr id="0" name=""/>
        <dsp:cNvSpPr/>
      </dsp:nvSpPr>
      <dsp:spPr>
        <a:xfrm>
          <a:off x="572368" y="1934518"/>
          <a:ext cx="3028710" cy="3870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213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NC Interoperability &amp; DE</a:t>
          </a:r>
          <a:endParaRPr lang="en-GB" sz="1400" kern="1200" dirty="0"/>
        </a:p>
      </dsp:txBody>
      <dsp:txXfrm>
        <a:off x="572368" y="1934518"/>
        <a:ext cx="3028710" cy="387039"/>
      </dsp:txXfrm>
    </dsp:sp>
    <dsp:sp modelId="{D38C6C37-7162-4976-9DBA-AE631F4D7A1D}">
      <dsp:nvSpPr>
        <dsp:cNvPr id="0" name=""/>
        <dsp:cNvSpPr/>
      </dsp:nvSpPr>
      <dsp:spPr>
        <a:xfrm>
          <a:off x="330468" y="1886138"/>
          <a:ext cx="483799" cy="483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06CE79-497C-401C-A1D8-8EF702353093}">
      <dsp:nvSpPr>
        <dsp:cNvPr id="0" name=""/>
        <dsp:cNvSpPr/>
      </dsp:nvSpPr>
      <dsp:spPr>
        <a:xfrm>
          <a:off x="295027" y="2514892"/>
          <a:ext cx="3306052" cy="3870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213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REMIT</a:t>
          </a:r>
          <a:endParaRPr lang="en-GB" sz="1400" kern="1200" dirty="0"/>
        </a:p>
      </dsp:txBody>
      <dsp:txXfrm>
        <a:off x="295027" y="2514892"/>
        <a:ext cx="3306052" cy="387039"/>
      </dsp:txXfrm>
    </dsp:sp>
    <dsp:sp modelId="{5D610A7C-2170-4DDD-875B-9C2D4A8C2B86}">
      <dsp:nvSpPr>
        <dsp:cNvPr id="0" name=""/>
        <dsp:cNvSpPr/>
      </dsp:nvSpPr>
      <dsp:spPr>
        <a:xfrm>
          <a:off x="53127" y="2466512"/>
          <a:ext cx="483799" cy="483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2A16F-CA0B-4351-942A-346CB4285480}">
      <dsp:nvSpPr>
        <dsp:cNvPr id="0" name=""/>
        <dsp:cNvSpPr/>
      </dsp:nvSpPr>
      <dsp:spPr>
        <a:xfrm>
          <a:off x="1737360" y="0"/>
          <a:ext cx="2606040" cy="10794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Data wrapped in a file and then exchanged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Protocol: AS4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Data format: </a:t>
          </a:r>
          <a:r>
            <a:rPr lang="en-GB" sz="1300" kern="1200" dirty="0" err="1" smtClean="0"/>
            <a:t>Edig@s-XML</a:t>
          </a:r>
          <a:endParaRPr lang="en-GB" sz="1300" kern="1200" dirty="0"/>
        </a:p>
      </dsp:txBody>
      <dsp:txXfrm>
        <a:off x="1737360" y="134937"/>
        <a:ext cx="2201228" cy="809625"/>
      </dsp:txXfrm>
    </dsp:sp>
    <dsp:sp modelId="{A1CA876F-4F61-40B0-9E90-EAC5879513F4}">
      <dsp:nvSpPr>
        <dsp:cNvPr id="0" name=""/>
        <dsp:cNvSpPr/>
      </dsp:nvSpPr>
      <dsp:spPr>
        <a:xfrm>
          <a:off x="0" y="0"/>
          <a:ext cx="1737360" cy="10794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Document based</a:t>
          </a:r>
          <a:endParaRPr lang="en-GB" sz="2400" kern="1200" dirty="0"/>
        </a:p>
      </dsp:txBody>
      <dsp:txXfrm>
        <a:off x="52697" y="52697"/>
        <a:ext cx="1631966" cy="974105"/>
      </dsp:txXfrm>
    </dsp:sp>
    <dsp:sp modelId="{74911AE4-75C6-46D3-8112-C8E448EEAFFC}">
      <dsp:nvSpPr>
        <dsp:cNvPr id="0" name=""/>
        <dsp:cNvSpPr/>
      </dsp:nvSpPr>
      <dsp:spPr>
        <a:xfrm>
          <a:off x="1737360" y="1187450"/>
          <a:ext cx="2606040" cy="10794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Data exchanged directly between applications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Protocol: HTTP/S-SOAP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Data format: EDIG@s-XML</a:t>
          </a:r>
          <a:endParaRPr lang="en-GB" sz="1300" kern="1200" dirty="0"/>
        </a:p>
      </dsp:txBody>
      <dsp:txXfrm>
        <a:off x="1737360" y="1322387"/>
        <a:ext cx="2201228" cy="809625"/>
      </dsp:txXfrm>
    </dsp:sp>
    <dsp:sp modelId="{CA622B6E-81D7-477D-B079-F2676F742F10}">
      <dsp:nvSpPr>
        <dsp:cNvPr id="0" name=""/>
        <dsp:cNvSpPr/>
      </dsp:nvSpPr>
      <dsp:spPr>
        <a:xfrm>
          <a:off x="0" y="1187450"/>
          <a:ext cx="1737360" cy="10794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Integrated</a:t>
          </a:r>
          <a:endParaRPr lang="en-GB" sz="2900" kern="1200" dirty="0"/>
        </a:p>
      </dsp:txBody>
      <dsp:txXfrm>
        <a:off x="52697" y="1240147"/>
        <a:ext cx="1631966" cy="974105"/>
      </dsp:txXfrm>
    </dsp:sp>
    <dsp:sp modelId="{00EC4659-443D-4BCC-A07D-E4F5CA3BB101}">
      <dsp:nvSpPr>
        <dsp:cNvPr id="0" name=""/>
        <dsp:cNvSpPr/>
      </dsp:nvSpPr>
      <dsp:spPr>
        <a:xfrm>
          <a:off x="1737360" y="2374899"/>
          <a:ext cx="2606040" cy="10794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Data exchanged through a web application via a browser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Protocol: HTTP/S</a:t>
          </a:r>
          <a:endParaRPr lang="en-GB" sz="1300" kern="1200" dirty="0"/>
        </a:p>
      </dsp:txBody>
      <dsp:txXfrm>
        <a:off x="1737360" y="2509836"/>
        <a:ext cx="2201228" cy="809625"/>
      </dsp:txXfrm>
    </dsp:sp>
    <dsp:sp modelId="{731D196B-D016-4C96-A184-00A441840423}">
      <dsp:nvSpPr>
        <dsp:cNvPr id="0" name=""/>
        <dsp:cNvSpPr/>
      </dsp:nvSpPr>
      <dsp:spPr>
        <a:xfrm>
          <a:off x="0" y="2374899"/>
          <a:ext cx="1737360" cy="10794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Interactive</a:t>
          </a:r>
          <a:endParaRPr lang="en-GB" sz="2400" kern="1200" dirty="0"/>
        </a:p>
      </dsp:txBody>
      <dsp:txXfrm>
        <a:off x="52697" y="2427596"/>
        <a:ext cx="1631966" cy="974105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52A1E2-79A3-4D1C-913D-71C5222834BD}">
      <dsp:nvSpPr>
        <dsp:cNvPr id="0" name=""/>
        <dsp:cNvSpPr/>
      </dsp:nvSpPr>
      <dsp:spPr>
        <a:xfrm>
          <a:off x="76206" y="76201"/>
          <a:ext cx="1504652" cy="90279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Technologies, Security and Reliability</a:t>
          </a:r>
          <a:endParaRPr lang="en-GB" sz="1400" b="1" kern="1200" dirty="0"/>
        </a:p>
      </dsp:txBody>
      <dsp:txXfrm>
        <a:off x="76206" y="76201"/>
        <a:ext cx="1504652" cy="902791"/>
      </dsp:txXfrm>
    </dsp:sp>
    <dsp:sp modelId="{0F8D9B91-6515-48DB-A019-09D1E4DA9709}">
      <dsp:nvSpPr>
        <dsp:cNvPr id="0" name=""/>
        <dsp:cNvSpPr/>
      </dsp:nvSpPr>
      <dsp:spPr>
        <a:xfrm>
          <a:off x="1600193" y="62407"/>
          <a:ext cx="1504652" cy="902791"/>
        </a:xfrm>
        <a:prstGeom prst="rect">
          <a:avLst/>
        </a:prstGeom>
        <a:solidFill>
          <a:schemeClr val="accent2">
            <a:hueOff val="-25228"/>
            <a:satOff val="398"/>
            <a:lumOff val="17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smtClean="0"/>
            <a:t>Actual spread</a:t>
          </a:r>
          <a:endParaRPr lang="en-GB" sz="1400" b="1" kern="1200" dirty="0"/>
        </a:p>
      </dsp:txBody>
      <dsp:txXfrm>
        <a:off x="1600193" y="62407"/>
        <a:ext cx="1504652" cy="902791"/>
      </dsp:txXfrm>
    </dsp:sp>
    <dsp:sp modelId="{44AF0453-44CC-485F-99BD-BBBD2668DA11}">
      <dsp:nvSpPr>
        <dsp:cNvPr id="0" name=""/>
        <dsp:cNvSpPr/>
      </dsp:nvSpPr>
      <dsp:spPr>
        <a:xfrm>
          <a:off x="3124195" y="76201"/>
          <a:ext cx="1504652" cy="902791"/>
        </a:xfrm>
        <a:prstGeom prst="rect">
          <a:avLst/>
        </a:prstGeom>
        <a:solidFill>
          <a:schemeClr val="accent2">
            <a:hueOff val="-50456"/>
            <a:satOff val="797"/>
            <a:lumOff val="34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Volume of data traffic</a:t>
          </a:r>
          <a:endParaRPr lang="en-GB" sz="1400" b="1" kern="1200" dirty="0"/>
        </a:p>
      </dsp:txBody>
      <dsp:txXfrm>
        <a:off x="3124195" y="76201"/>
        <a:ext cx="1504652" cy="902791"/>
      </dsp:txXfrm>
    </dsp:sp>
    <dsp:sp modelId="{3715C133-1868-4358-A879-F75E71E578D3}">
      <dsp:nvSpPr>
        <dsp:cNvPr id="0" name=""/>
        <dsp:cNvSpPr/>
      </dsp:nvSpPr>
      <dsp:spPr>
        <a:xfrm>
          <a:off x="4591347" y="62413"/>
          <a:ext cx="1504652" cy="902791"/>
        </a:xfrm>
        <a:prstGeom prst="rect">
          <a:avLst/>
        </a:prstGeom>
        <a:solidFill>
          <a:schemeClr val="accent2">
            <a:hueOff val="-75685"/>
            <a:satOff val="1195"/>
            <a:lumOff val="5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Costs (introduction and operation)</a:t>
          </a:r>
          <a:endParaRPr lang="en-GB" sz="1400" b="1" kern="1200" dirty="0"/>
        </a:p>
      </dsp:txBody>
      <dsp:txXfrm>
        <a:off x="4591347" y="62413"/>
        <a:ext cx="1504652" cy="902791"/>
      </dsp:txXfrm>
    </dsp:sp>
    <dsp:sp modelId="{EAB5FACE-CD94-40DE-B810-16CD5188E2C6}">
      <dsp:nvSpPr>
        <dsp:cNvPr id="0" name=""/>
        <dsp:cNvSpPr/>
      </dsp:nvSpPr>
      <dsp:spPr>
        <a:xfrm>
          <a:off x="895053" y="1002209"/>
          <a:ext cx="1504652" cy="902791"/>
        </a:xfrm>
        <a:prstGeom prst="rect">
          <a:avLst/>
        </a:prstGeom>
        <a:solidFill>
          <a:schemeClr val="accent2">
            <a:hueOff val="-100913"/>
            <a:satOff val="1594"/>
            <a:lumOff val="69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Discrimination of small shippers or new market entrants</a:t>
          </a:r>
          <a:endParaRPr lang="en-GB" sz="1400" b="1" kern="1200" dirty="0"/>
        </a:p>
      </dsp:txBody>
      <dsp:txXfrm>
        <a:off x="895053" y="1002209"/>
        <a:ext cx="1504652" cy="902791"/>
      </dsp:txXfrm>
    </dsp:sp>
    <dsp:sp modelId="{3DB5AFF0-1848-46FF-A60D-609542C90AFB}">
      <dsp:nvSpPr>
        <dsp:cNvPr id="0" name=""/>
        <dsp:cNvSpPr/>
      </dsp:nvSpPr>
      <dsp:spPr>
        <a:xfrm>
          <a:off x="2438405" y="1002209"/>
          <a:ext cx="1504652" cy="902791"/>
        </a:xfrm>
        <a:prstGeom prst="rect">
          <a:avLst/>
        </a:prstGeom>
        <a:solidFill>
          <a:schemeClr val="accent2">
            <a:hueOff val="-126141"/>
            <a:satOff val="1992"/>
            <a:lumOff val="87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smtClean="0"/>
            <a:t>Synergies with electricity rules</a:t>
          </a:r>
          <a:endParaRPr lang="en-GB" sz="1400" b="1" kern="1200" dirty="0"/>
        </a:p>
      </dsp:txBody>
      <dsp:txXfrm>
        <a:off x="2438405" y="1002209"/>
        <a:ext cx="1504652" cy="902791"/>
      </dsp:txXfrm>
    </dsp:sp>
    <dsp:sp modelId="{1872EA5C-E837-484B-8449-47C7EEDCD7F9}">
      <dsp:nvSpPr>
        <dsp:cNvPr id="0" name=""/>
        <dsp:cNvSpPr/>
      </dsp:nvSpPr>
      <dsp:spPr>
        <a:xfrm>
          <a:off x="4038602" y="1002206"/>
          <a:ext cx="1504652" cy="902791"/>
        </a:xfrm>
        <a:prstGeom prst="rect">
          <a:avLst/>
        </a:prstGeom>
        <a:solidFill>
          <a:schemeClr val="accent2">
            <a:hueOff val="-151369"/>
            <a:satOff val="2391"/>
            <a:lumOff val="104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smtClean="0"/>
            <a:t>Compatibility with existing solutions</a:t>
          </a:r>
          <a:endParaRPr lang="en-GB" sz="1400" b="1" kern="1200" dirty="0"/>
        </a:p>
      </dsp:txBody>
      <dsp:txXfrm>
        <a:off x="4038602" y="1002206"/>
        <a:ext cx="1504652" cy="902791"/>
      </dsp:txXfrm>
    </dsp:sp>
    <dsp:sp modelId="{81979CF9-6909-49DD-A19A-44E78F21961D}">
      <dsp:nvSpPr>
        <dsp:cNvPr id="0" name=""/>
        <dsp:cNvSpPr/>
      </dsp:nvSpPr>
      <dsp:spPr>
        <a:xfrm>
          <a:off x="1447802" y="1955798"/>
          <a:ext cx="1504652" cy="902791"/>
        </a:xfrm>
        <a:prstGeom prst="rect">
          <a:avLst/>
        </a:prstGeom>
        <a:solidFill>
          <a:schemeClr val="accent2">
            <a:hueOff val="-176598"/>
            <a:satOff val="2789"/>
            <a:lumOff val="122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ym typeface="Wingdings" pitchFamily="2" charset="2"/>
            </a:rPr>
            <a:t>Technical evaluation</a:t>
          </a:r>
          <a:endParaRPr lang="en-GB" sz="1400" b="1" kern="1200" dirty="0"/>
        </a:p>
      </dsp:txBody>
      <dsp:txXfrm>
        <a:off x="1447802" y="1955798"/>
        <a:ext cx="1504652" cy="902791"/>
      </dsp:txXfrm>
    </dsp:sp>
    <dsp:sp modelId="{FA737632-FF0C-4001-939D-624B2F09DFF8}">
      <dsp:nvSpPr>
        <dsp:cNvPr id="0" name=""/>
        <dsp:cNvSpPr/>
      </dsp:nvSpPr>
      <dsp:spPr>
        <a:xfrm>
          <a:off x="3124195" y="1955798"/>
          <a:ext cx="1504652" cy="902791"/>
        </a:xfrm>
        <a:prstGeom prst="rect">
          <a:avLst/>
        </a:prstGeom>
        <a:solidFill>
          <a:schemeClr val="accent2">
            <a:hueOff val="-201826"/>
            <a:satOff val="3188"/>
            <a:lumOff val="139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ym typeface="Wingdings" pitchFamily="2" charset="2"/>
            </a:rPr>
            <a:t>Macro-economical cost evaluation</a:t>
          </a:r>
          <a:endParaRPr lang="en-GB" sz="1400" b="1" kern="1200" dirty="0">
            <a:sym typeface="Wingdings" pitchFamily="2" charset="2"/>
          </a:endParaRPr>
        </a:p>
      </dsp:txBody>
      <dsp:txXfrm>
        <a:off x="3124195" y="1955798"/>
        <a:ext cx="1504652" cy="902791"/>
      </dsp:txXfrm>
    </dsp:sp>
    <dsp:sp modelId="{2108EFA3-19B6-4EE6-B052-6684AD726AE7}">
      <dsp:nvSpPr>
        <dsp:cNvPr id="0" name=""/>
        <dsp:cNvSpPr/>
      </dsp:nvSpPr>
      <dsp:spPr>
        <a:xfrm>
          <a:off x="2285998" y="2946401"/>
          <a:ext cx="1504652" cy="902791"/>
        </a:xfrm>
        <a:prstGeom prst="rect">
          <a:avLst/>
        </a:prstGeom>
        <a:solidFill>
          <a:schemeClr val="accent2">
            <a:hueOff val="-227054"/>
            <a:satOff val="3586"/>
            <a:lumOff val="15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Cost Benefit Analysis</a:t>
          </a:r>
          <a:endParaRPr lang="en-GB" sz="1400" b="1" kern="1200" dirty="0"/>
        </a:p>
      </dsp:txBody>
      <dsp:txXfrm>
        <a:off x="2285998" y="2946401"/>
        <a:ext cx="1504652" cy="902791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6B50A-A040-4034-9DB0-A03EC6A8815F}">
      <dsp:nvSpPr>
        <dsp:cNvPr id="0" name=""/>
        <dsp:cNvSpPr/>
      </dsp:nvSpPr>
      <dsp:spPr>
        <a:xfrm>
          <a:off x="2678" y="67716"/>
          <a:ext cx="1171277" cy="70276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Potential new solution</a:t>
          </a:r>
          <a:endParaRPr lang="en-GB" sz="1500" kern="1200" dirty="0"/>
        </a:p>
      </dsp:txBody>
      <dsp:txXfrm>
        <a:off x="23261" y="88299"/>
        <a:ext cx="1130111" cy="661600"/>
      </dsp:txXfrm>
    </dsp:sp>
    <dsp:sp modelId="{68446D67-1480-49A8-B860-F51F254546D5}">
      <dsp:nvSpPr>
        <dsp:cNvPr id="0" name=""/>
        <dsp:cNvSpPr/>
      </dsp:nvSpPr>
      <dsp:spPr>
        <a:xfrm>
          <a:off x="1291083" y="273861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/>
        </a:p>
      </dsp:txBody>
      <dsp:txXfrm>
        <a:off x="1291083" y="331956"/>
        <a:ext cx="173817" cy="174286"/>
      </dsp:txXfrm>
    </dsp:sp>
    <dsp:sp modelId="{39CE8A0A-48E9-45F8-BA30-B252136BC279}">
      <dsp:nvSpPr>
        <dsp:cNvPr id="0" name=""/>
        <dsp:cNvSpPr/>
      </dsp:nvSpPr>
      <dsp:spPr>
        <a:xfrm>
          <a:off x="1642467" y="67716"/>
          <a:ext cx="1171277" cy="70276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104223"/>
            <a:satOff val="-13081"/>
            <a:lumOff val="113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Cost benefit analysis</a:t>
          </a:r>
          <a:endParaRPr lang="en-GB" sz="1500" kern="1200" dirty="0"/>
        </a:p>
      </dsp:txBody>
      <dsp:txXfrm>
        <a:off x="1663050" y="88299"/>
        <a:ext cx="1130111" cy="661600"/>
      </dsp:txXfrm>
    </dsp:sp>
    <dsp:sp modelId="{8B04F209-1527-4E52-BC83-2932EC36D20C}">
      <dsp:nvSpPr>
        <dsp:cNvPr id="0" name=""/>
        <dsp:cNvSpPr/>
      </dsp:nvSpPr>
      <dsp:spPr>
        <a:xfrm>
          <a:off x="2930872" y="273861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156341"/>
            <a:satOff val="-19371"/>
            <a:lumOff val="160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/>
        </a:p>
      </dsp:txBody>
      <dsp:txXfrm>
        <a:off x="2930872" y="331956"/>
        <a:ext cx="173817" cy="174286"/>
      </dsp:txXfrm>
    </dsp:sp>
    <dsp:sp modelId="{1346D13C-15BF-4443-97A8-B357504096BB}">
      <dsp:nvSpPr>
        <dsp:cNvPr id="0" name=""/>
        <dsp:cNvSpPr/>
      </dsp:nvSpPr>
      <dsp:spPr>
        <a:xfrm>
          <a:off x="3282255" y="67716"/>
          <a:ext cx="1171277" cy="70276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208447"/>
            <a:satOff val="-26163"/>
            <a:lumOff val="226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Public consultation</a:t>
          </a:r>
          <a:endParaRPr lang="en-GB" sz="1500" kern="1200" dirty="0"/>
        </a:p>
      </dsp:txBody>
      <dsp:txXfrm>
        <a:off x="3302838" y="88299"/>
        <a:ext cx="1130111" cy="661600"/>
      </dsp:txXfrm>
    </dsp:sp>
    <dsp:sp modelId="{FE820EFE-2946-4078-830B-ECF24659D739}">
      <dsp:nvSpPr>
        <dsp:cNvPr id="0" name=""/>
        <dsp:cNvSpPr/>
      </dsp:nvSpPr>
      <dsp:spPr>
        <a:xfrm>
          <a:off x="4570660" y="273861"/>
          <a:ext cx="248310" cy="2904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312683"/>
            <a:satOff val="-38743"/>
            <a:lumOff val="3210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/>
        </a:p>
      </dsp:txBody>
      <dsp:txXfrm>
        <a:off x="4570660" y="331956"/>
        <a:ext cx="173817" cy="174286"/>
      </dsp:txXfrm>
    </dsp:sp>
    <dsp:sp modelId="{B396B78E-59B8-4A62-9B0E-67ABE2122AE1}">
      <dsp:nvSpPr>
        <dsp:cNvPr id="0" name=""/>
        <dsp:cNvSpPr/>
      </dsp:nvSpPr>
      <dsp:spPr>
        <a:xfrm>
          <a:off x="4922043" y="67716"/>
          <a:ext cx="1171277" cy="70276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312670"/>
            <a:satOff val="-39244"/>
            <a:lumOff val="340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Proposal to ACER</a:t>
          </a:r>
          <a:endParaRPr lang="en-GB" sz="1500" kern="1200" dirty="0"/>
        </a:p>
      </dsp:txBody>
      <dsp:txXfrm>
        <a:off x="4942626" y="88299"/>
        <a:ext cx="1130111" cy="661600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70C01-3552-43E2-A95A-64FC50005461}">
      <dsp:nvSpPr>
        <dsp:cNvPr id="0" name=""/>
        <dsp:cNvSpPr/>
      </dsp:nvSpPr>
      <dsp:spPr>
        <a:xfrm>
          <a:off x="0" y="0"/>
          <a:ext cx="6096000" cy="4064000"/>
        </a:xfrm>
        <a:prstGeom prst="roundRect">
          <a:avLst>
            <a:gd name="adj" fmla="val 8500"/>
          </a:avLst>
        </a:prstGeom>
        <a:solidFill>
          <a:schemeClr val="tx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3154116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/>
            <a:t>Security &amp; Availability</a:t>
          </a:r>
          <a:endParaRPr lang="en-GB" sz="3400" kern="1200" dirty="0"/>
        </a:p>
      </dsp:txBody>
      <dsp:txXfrm>
        <a:off x="101176" y="101176"/>
        <a:ext cx="5893648" cy="3861648"/>
      </dsp:txXfrm>
    </dsp:sp>
    <dsp:sp modelId="{6B0FA90D-B098-4710-9039-BDFBC5030822}">
      <dsp:nvSpPr>
        <dsp:cNvPr id="0" name=""/>
        <dsp:cNvSpPr/>
      </dsp:nvSpPr>
      <dsp:spPr>
        <a:xfrm>
          <a:off x="152400" y="1016000"/>
          <a:ext cx="5791200" cy="2844800"/>
        </a:xfrm>
        <a:prstGeom prst="roundRect">
          <a:avLst>
            <a:gd name="adj" fmla="val 10500"/>
          </a:avLst>
        </a:prstGeom>
        <a:solidFill>
          <a:schemeClr val="accent2">
            <a:shade val="80000"/>
            <a:hueOff val="156335"/>
            <a:satOff val="-19622"/>
            <a:lumOff val="170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806448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/>
            <a:t>All Parties</a:t>
          </a:r>
          <a:endParaRPr lang="en-GB" sz="3400" kern="1200" dirty="0"/>
        </a:p>
      </dsp:txBody>
      <dsp:txXfrm>
        <a:off x="239887" y="1103487"/>
        <a:ext cx="5616226" cy="2669826"/>
      </dsp:txXfrm>
    </dsp:sp>
    <dsp:sp modelId="{43FF52B7-6B57-4758-92E4-FB513754B9CD}">
      <dsp:nvSpPr>
        <dsp:cNvPr id="0" name=""/>
        <dsp:cNvSpPr/>
      </dsp:nvSpPr>
      <dsp:spPr>
        <a:xfrm>
          <a:off x="297180" y="2011680"/>
          <a:ext cx="1158240" cy="52555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50" b="1" kern="1200" dirty="0" smtClean="0"/>
            <a:t>Provide Secure Communications (CIA)</a:t>
          </a:r>
        </a:p>
      </dsp:txBody>
      <dsp:txXfrm>
        <a:off x="313343" y="2027843"/>
        <a:ext cx="1125914" cy="493225"/>
      </dsp:txXfrm>
    </dsp:sp>
    <dsp:sp modelId="{2D5AF25C-E1F6-455F-BFFD-AFCA71B55EB2}">
      <dsp:nvSpPr>
        <dsp:cNvPr id="0" name=""/>
        <dsp:cNvSpPr/>
      </dsp:nvSpPr>
      <dsp:spPr>
        <a:xfrm>
          <a:off x="297180" y="2566610"/>
          <a:ext cx="1158240" cy="52555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52112"/>
              <a:satOff val="-6541"/>
              <a:lumOff val="56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50" b="1" kern="1200" dirty="0" smtClean="0"/>
            <a:t>Implement security Measures</a:t>
          </a:r>
        </a:p>
      </dsp:txBody>
      <dsp:txXfrm>
        <a:off x="313343" y="2582773"/>
        <a:ext cx="1125914" cy="493225"/>
      </dsp:txXfrm>
    </dsp:sp>
    <dsp:sp modelId="{1369811A-3259-4895-A55A-AEC8C1D8C44F}">
      <dsp:nvSpPr>
        <dsp:cNvPr id="0" name=""/>
        <dsp:cNvSpPr/>
      </dsp:nvSpPr>
      <dsp:spPr>
        <a:xfrm>
          <a:off x="297180" y="3121540"/>
          <a:ext cx="1158240" cy="525551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104223"/>
              <a:satOff val="-13081"/>
              <a:lumOff val="113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50" b="1" kern="1200" dirty="0" smtClean="0"/>
            <a:t>Inform other parties in case of a problem</a:t>
          </a:r>
          <a:endParaRPr lang="en-GB" sz="1050" b="1" kern="1200" dirty="0"/>
        </a:p>
      </dsp:txBody>
      <dsp:txXfrm>
        <a:off x="313343" y="3137703"/>
        <a:ext cx="1125914" cy="493225"/>
      </dsp:txXfrm>
    </dsp:sp>
    <dsp:sp modelId="{52F4BE25-61F2-439E-9D2E-AAE8EB852230}">
      <dsp:nvSpPr>
        <dsp:cNvPr id="0" name=""/>
        <dsp:cNvSpPr/>
      </dsp:nvSpPr>
      <dsp:spPr>
        <a:xfrm>
          <a:off x="1584960" y="2032000"/>
          <a:ext cx="4206240" cy="1625600"/>
        </a:xfrm>
        <a:prstGeom prst="roundRect">
          <a:avLst>
            <a:gd name="adj" fmla="val 10500"/>
          </a:avLst>
        </a:prstGeom>
        <a:solidFill>
          <a:schemeClr val="accent2">
            <a:shade val="80000"/>
            <a:hueOff val="312670"/>
            <a:satOff val="-39244"/>
            <a:lumOff val="340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917561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/>
            <a:t>TSOs</a:t>
          </a:r>
          <a:endParaRPr lang="en-GB" sz="3400" kern="1200" dirty="0"/>
        </a:p>
      </dsp:txBody>
      <dsp:txXfrm>
        <a:off x="1634953" y="2081993"/>
        <a:ext cx="4106254" cy="1525614"/>
      </dsp:txXfrm>
    </dsp:sp>
    <dsp:sp modelId="{5C70D935-AEC8-44F6-B08D-716F31F117B6}">
      <dsp:nvSpPr>
        <dsp:cNvPr id="0" name=""/>
        <dsp:cNvSpPr/>
      </dsp:nvSpPr>
      <dsp:spPr>
        <a:xfrm>
          <a:off x="1690116" y="2763520"/>
          <a:ext cx="981421" cy="731520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156335"/>
              <a:satOff val="-19622"/>
              <a:lumOff val="170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/>
            <a:t>Avoid single points of failure</a:t>
          </a:r>
          <a:endParaRPr lang="en-GB" sz="1100" b="1" kern="1200" dirty="0"/>
        </a:p>
      </dsp:txBody>
      <dsp:txXfrm>
        <a:off x="1712613" y="2786017"/>
        <a:ext cx="936427" cy="686526"/>
      </dsp:txXfrm>
    </dsp:sp>
    <dsp:sp modelId="{8E95D6F4-2BA9-4CA5-B500-2F5A38902E93}">
      <dsp:nvSpPr>
        <dsp:cNvPr id="0" name=""/>
        <dsp:cNvSpPr/>
      </dsp:nvSpPr>
      <dsp:spPr>
        <a:xfrm>
          <a:off x="2693995" y="2763520"/>
          <a:ext cx="981421" cy="731520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208447"/>
              <a:satOff val="-26163"/>
              <a:lumOff val="226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/>
            <a:t>Obtain appropriate services</a:t>
          </a:r>
          <a:endParaRPr lang="en-GB" sz="1100" b="1" kern="1200" dirty="0"/>
        </a:p>
      </dsp:txBody>
      <dsp:txXfrm>
        <a:off x="2716492" y="2786017"/>
        <a:ext cx="936427" cy="686526"/>
      </dsp:txXfrm>
    </dsp:sp>
    <dsp:sp modelId="{1F2EAE8D-9A81-4225-8874-024A42210EF3}">
      <dsp:nvSpPr>
        <dsp:cNvPr id="0" name=""/>
        <dsp:cNvSpPr/>
      </dsp:nvSpPr>
      <dsp:spPr>
        <a:xfrm>
          <a:off x="3697875" y="2763520"/>
          <a:ext cx="981421" cy="731520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260558"/>
              <a:satOff val="-32703"/>
              <a:lumOff val="283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/>
            <a:t>Minimise Downtime</a:t>
          </a:r>
          <a:endParaRPr lang="en-GB" sz="1100" b="1" kern="1200" dirty="0"/>
        </a:p>
      </dsp:txBody>
      <dsp:txXfrm>
        <a:off x="3720372" y="2786017"/>
        <a:ext cx="936427" cy="686526"/>
      </dsp:txXfrm>
    </dsp:sp>
    <dsp:sp modelId="{A5C88CF7-FEFD-4E4B-B25F-04C5D585A0B4}">
      <dsp:nvSpPr>
        <dsp:cNvPr id="0" name=""/>
        <dsp:cNvSpPr/>
      </dsp:nvSpPr>
      <dsp:spPr>
        <a:xfrm>
          <a:off x="4701755" y="2763520"/>
          <a:ext cx="981421" cy="731520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312670"/>
              <a:satOff val="-39244"/>
              <a:lumOff val="340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50" b="1" kern="1200" dirty="0" smtClean="0"/>
            <a:t>Inform their counterparties</a:t>
          </a:r>
          <a:endParaRPr lang="en-GB" sz="1050" b="1" kern="1200" dirty="0"/>
        </a:p>
      </dsp:txBody>
      <dsp:txXfrm>
        <a:off x="4724252" y="2786017"/>
        <a:ext cx="936427" cy="686526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B929-959F-41A6-AFF3-53CD81503839}">
      <dsp:nvSpPr>
        <dsp:cNvPr id="0" name=""/>
        <dsp:cNvSpPr/>
      </dsp:nvSpPr>
      <dsp:spPr>
        <a:xfrm>
          <a:off x="0" y="3269507"/>
          <a:ext cx="6553200" cy="107312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Existing solutions can stay in place as long as they are compliant with the data exchange requirements for the corresponding business processes subject to NRA approval</a:t>
          </a:r>
          <a:endParaRPr lang="en-GB" sz="1900" kern="1200" dirty="0"/>
        </a:p>
      </dsp:txBody>
      <dsp:txXfrm>
        <a:off x="0" y="3269507"/>
        <a:ext cx="6553200" cy="1073125"/>
      </dsp:txXfrm>
    </dsp:sp>
    <dsp:sp modelId="{2868199F-A156-4243-B08C-0406D73CE1D1}">
      <dsp:nvSpPr>
        <dsp:cNvPr id="0" name=""/>
        <dsp:cNvSpPr/>
      </dsp:nvSpPr>
      <dsp:spPr>
        <a:xfrm rot="10800000">
          <a:off x="0" y="1635137"/>
          <a:ext cx="6553200" cy="1650466"/>
        </a:xfrm>
        <a:prstGeom prst="upArrowCallout">
          <a:avLst/>
        </a:prstGeom>
        <a:solidFill>
          <a:schemeClr val="accent1">
            <a:shade val="80000"/>
            <a:hueOff val="257648"/>
            <a:satOff val="-23123"/>
            <a:lumOff val="182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Parties who cannot communicate with TSOs with their existing DE protocol shall also use the common DE solution</a:t>
          </a:r>
          <a:endParaRPr lang="en-GB" sz="1900" kern="1200" dirty="0"/>
        </a:p>
      </dsp:txBody>
      <dsp:txXfrm rot="10800000">
        <a:off x="0" y="1635137"/>
        <a:ext cx="6553200" cy="1072423"/>
      </dsp:txXfrm>
    </dsp:sp>
    <dsp:sp modelId="{E5900BC1-856D-4588-BFAE-B0A0916DBA82}">
      <dsp:nvSpPr>
        <dsp:cNvPr id="0" name=""/>
        <dsp:cNvSpPr/>
      </dsp:nvSpPr>
      <dsp:spPr>
        <a:xfrm rot="10800000">
          <a:off x="0" y="767"/>
          <a:ext cx="6553200" cy="1650466"/>
        </a:xfrm>
        <a:prstGeom prst="upArrowCallout">
          <a:avLst/>
        </a:prstGeom>
        <a:solidFill>
          <a:schemeClr val="accent1">
            <a:shade val="80000"/>
            <a:hueOff val="515296"/>
            <a:satOff val="-46246"/>
            <a:lumOff val="364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smtClean="0"/>
            <a:t>TSOs shall implement the common DE solution within 12 months of when NC comes into force</a:t>
          </a:r>
          <a:endParaRPr lang="en-GB" sz="1900" kern="1200" dirty="0"/>
        </a:p>
      </dsp:txBody>
      <dsp:txXfrm rot="10800000">
        <a:off x="0" y="767"/>
        <a:ext cx="6553200" cy="1072423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7C54F-21EF-490C-8C8C-025008A589E0}">
      <dsp:nvSpPr>
        <dsp:cNvPr id="0" name=""/>
        <dsp:cNvSpPr/>
      </dsp:nvSpPr>
      <dsp:spPr>
        <a:xfrm>
          <a:off x="1909508" y="1590488"/>
          <a:ext cx="2721948" cy="2436109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ym typeface="Wingdings" pitchFamily="2" charset="2"/>
            </a:rPr>
            <a:t>May include: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ym typeface="Wingdings" pitchFamily="2" charset="2"/>
            </a:rPr>
            <a:t> Business Rules Specifications (BRS)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ym typeface="Wingdings" pitchFamily="2" charset="2"/>
            </a:rPr>
            <a:t>Data content format Release Management  Implementation Guidelines</a:t>
          </a:r>
          <a:endParaRPr lang="en-GB" sz="1400" b="1" kern="1200" dirty="0"/>
        </a:p>
      </dsp:txBody>
      <dsp:txXfrm>
        <a:off x="2435377" y="2161135"/>
        <a:ext cx="1670210" cy="1252210"/>
      </dsp:txXfrm>
    </dsp:sp>
    <dsp:sp modelId="{BC3FD4AF-6312-448A-AD48-049D30E9DF72}">
      <dsp:nvSpPr>
        <dsp:cNvPr id="0" name=""/>
        <dsp:cNvSpPr/>
      </dsp:nvSpPr>
      <dsp:spPr>
        <a:xfrm>
          <a:off x="843818" y="3170111"/>
          <a:ext cx="1644390" cy="7578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b="1" kern="1200" dirty="0" smtClean="0">
              <a:ea typeface="ＭＳ Ｐゴシック"/>
              <a:sym typeface="Wingdings" pitchFamily="2" charset="2"/>
            </a:rPr>
            <a:t>Data Exchange Requirements </a:t>
          </a:r>
          <a:endParaRPr lang="en-GB" sz="1600" b="1" kern="1200" dirty="0"/>
        </a:p>
      </dsp:txBody>
      <dsp:txXfrm>
        <a:off x="866014" y="3192307"/>
        <a:ext cx="1599998" cy="713421"/>
      </dsp:txXfrm>
    </dsp:sp>
    <dsp:sp modelId="{68A401D0-C192-4C0D-A96C-9B66E8CE79E7}">
      <dsp:nvSpPr>
        <dsp:cNvPr id="0" name=""/>
        <dsp:cNvSpPr/>
      </dsp:nvSpPr>
      <dsp:spPr>
        <a:xfrm>
          <a:off x="952399" y="523680"/>
          <a:ext cx="1584960" cy="1584960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>
              <a:sym typeface="Wingdings" pitchFamily="2" charset="2"/>
            </a:rPr>
            <a:t>Managed and controlled </a:t>
          </a:r>
          <a:endParaRPr lang="en-GB" sz="1300" b="1" kern="1200" dirty="0"/>
        </a:p>
      </dsp:txBody>
      <dsp:txXfrm>
        <a:off x="1351417" y="925110"/>
        <a:ext cx="786924" cy="782100"/>
      </dsp:txXfrm>
    </dsp:sp>
    <dsp:sp modelId="{789937BF-8D0A-4E84-8A52-35D3579F37D6}">
      <dsp:nvSpPr>
        <dsp:cNvPr id="0" name=""/>
        <dsp:cNvSpPr/>
      </dsp:nvSpPr>
      <dsp:spPr>
        <a:xfrm rot="20700000">
          <a:off x="2138951" y="110310"/>
          <a:ext cx="1552937" cy="1552937"/>
        </a:xfrm>
        <a:prstGeom prst="gear6">
          <a:avLst/>
        </a:prstGeom>
        <a:solidFill>
          <a:schemeClr val="tx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>
              <a:sym typeface="Wingdings" pitchFamily="2" charset="2"/>
            </a:rPr>
            <a:t>Published</a:t>
          </a:r>
          <a:endParaRPr lang="en-GB" sz="1300" kern="1200" dirty="0"/>
        </a:p>
      </dsp:txBody>
      <dsp:txXfrm rot="-20700000">
        <a:off x="2479556" y="450914"/>
        <a:ext cx="871728" cy="871728"/>
      </dsp:txXfrm>
    </dsp:sp>
    <dsp:sp modelId="{0E27F2B5-2227-4847-8042-D9A8DAF98F58}">
      <dsp:nvSpPr>
        <dsp:cNvPr id="0" name=""/>
        <dsp:cNvSpPr/>
      </dsp:nvSpPr>
      <dsp:spPr>
        <a:xfrm>
          <a:off x="2430072" y="1438074"/>
          <a:ext cx="2789529" cy="2789529"/>
        </a:xfrm>
        <a:prstGeom prst="circularArrow">
          <a:avLst>
            <a:gd name="adj1" fmla="val 4687"/>
            <a:gd name="adj2" fmla="val 299029"/>
            <a:gd name="adj3" fmla="val 2510492"/>
            <a:gd name="adj4" fmla="val 15873553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68FA0-8E49-44E8-9EA6-295F29003146}">
      <dsp:nvSpPr>
        <dsp:cNvPr id="0" name=""/>
        <dsp:cNvSpPr/>
      </dsp:nvSpPr>
      <dsp:spPr>
        <a:xfrm rot="15931658" flipH="1">
          <a:off x="545821" y="168276"/>
          <a:ext cx="1925550" cy="202676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6EDEDE-4597-4192-BA62-6926B249577A}">
      <dsp:nvSpPr>
        <dsp:cNvPr id="0" name=""/>
        <dsp:cNvSpPr/>
      </dsp:nvSpPr>
      <dsp:spPr>
        <a:xfrm rot="3242879" flipH="1">
          <a:off x="1658435" y="-528402"/>
          <a:ext cx="2444807" cy="218526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tx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347468" y="229013"/>
          <a:ext cx="5050862" cy="4700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General and Final Provisions</a:t>
          </a:r>
          <a:endParaRPr lang="en-IE" sz="2400" kern="1200" dirty="0"/>
        </a:p>
      </dsp:txBody>
      <dsp:txXfrm>
        <a:off x="347468" y="229013"/>
        <a:ext cx="5050862" cy="470022"/>
      </dsp:txXfrm>
    </dsp:sp>
    <dsp:sp modelId="{1B3EE61A-8D6D-4512-8754-77D5FB3C70FF}">
      <dsp:nvSpPr>
        <dsp:cNvPr id="0" name=""/>
        <dsp:cNvSpPr/>
      </dsp:nvSpPr>
      <dsp:spPr>
        <a:xfrm>
          <a:off x="65726" y="176347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746115" y="940044"/>
          <a:ext cx="466423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Interconnection Agreements</a:t>
          </a:r>
          <a:endParaRPr lang="en-IE" sz="2400" kern="1200" dirty="0"/>
        </a:p>
      </dsp:txBody>
      <dsp:txXfrm>
        <a:off x="746115" y="940044"/>
        <a:ext cx="4664236" cy="470022"/>
      </dsp:txXfrm>
    </dsp:sp>
    <dsp:sp modelId="{64CDFE2B-BA45-4F8F-A54A-A228B2DBBC75}">
      <dsp:nvSpPr>
        <dsp:cNvPr id="0" name=""/>
        <dsp:cNvSpPr/>
      </dsp:nvSpPr>
      <dsp:spPr>
        <a:xfrm>
          <a:off x="452351" y="881291"/>
          <a:ext cx="587527" cy="58752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922909" y="1644988"/>
          <a:ext cx="44874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Units</a:t>
          </a:r>
          <a:endParaRPr lang="en-IE" sz="2400" kern="1200" dirty="0"/>
        </a:p>
      </dsp:txBody>
      <dsp:txXfrm>
        <a:off x="922909" y="1644988"/>
        <a:ext cx="4487442" cy="470022"/>
      </dsp:txXfrm>
    </dsp:sp>
    <dsp:sp modelId="{69C4C969-1F2B-47B5-B0D5-5D04474335CF}">
      <dsp:nvSpPr>
        <dsp:cNvPr id="0" name=""/>
        <dsp:cNvSpPr/>
      </dsp:nvSpPr>
      <dsp:spPr>
        <a:xfrm>
          <a:off x="629145" y="1586235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922909" y="2349485"/>
          <a:ext cx="44874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Gas Quality and Odourisation</a:t>
          </a:r>
          <a:endParaRPr lang="en-IE" sz="2400" kern="1200" dirty="0"/>
        </a:p>
      </dsp:txBody>
      <dsp:txXfrm>
        <a:off x="922909" y="2349485"/>
        <a:ext cx="4487442" cy="470022"/>
      </dsp:txXfrm>
    </dsp:sp>
    <dsp:sp modelId="{76B26E95-4F93-45E0-9483-78D31D1EB596}">
      <dsp:nvSpPr>
        <dsp:cNvPr id="0" name=""/>
        <dsp:cNvSpPr/>
      </dsp:nvSpPr>
      <dsp:spPr>
        <a:xfrm>
          <a:off x="629145" y="2290732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746115" y="3054429"/>
          <a:ext cx="466423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Data Exchange</a:t>
          </a:r>
          <a:endParaRPr lang="en-IE" sz="2400" kern="1200" dirty="0"/>
        </a:p>
      </dsp:txBody>
      <dsp:txXfrm>
        <a:off x="746115" y="3054429"/>
        <a:ext cx="4664236" cy="470022"/>
      </dsp:txXfrm>
    </dsp:sp>
    <dsp:sp modelId="{D746101C-A08A-4C71-AA83-4D4A28FFE19E}">
      <dsp:nvSpPr>
        <dsp:cNvPr id="0" name=""/>
        <dsp:cNvSpPr/>
      </dsp:nvSpPr>
      <dsp:spPr>
        <a:xfrm>
          <a:off x="452351" y="2995676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85D8BF-8C85-479B-B603-B6174A318F5A}">
      <dsp:nvSpPr>
        <dsp:cNvPr id="0" name=""/>
        <dsp:cNvSpPr/>
      </dsp:nvSpPr>
      <dsp:spPr>
        <a:xfrm>
          <a:off x="737193" y="3759373"/>
          <a:ext cx="4550321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Final Provisions</a:t>
          </a:r>
          <a:endParaRPr lang="en-IE" sz="2400" kern="1200" dirty="0"/>
        </a:p>
      </dsp:txBody>
      <dsp:txXfrm>
        <a:off x="737193" y="3759373"/>
        <a:ext cx="4550321" cy="470022"/>
      </dsp:txXfrm>
    </dsp:sp>
    <dsp:sp modelId="{98338084-BA44-4E92-93C0-B2B0651890F5}">
      <dsp:nvSpPr>
        <dsp:cNvPr id="0" name=""/>
        <dsp:cNvSpPr/>
      </dsp:nvSpPr>
      <dsp:spPr>
        <a:xfrm>
          <a:off x="290261" y="3692624"/>
          <a:ext cx="587527" cy="587527"/>
        </a:xfrm>
        <a:prstGeom prst="ellipse">
          <a:avLst/>
        </a:prstGeom>
        <a:solidFill>
          <a:schemeClr val="bg1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67DA3-C4CB-4ECC-ADB2-AF608747E923}">
      <dsp:nvSpPr>
        <dsp:cNvPr id="0" name=""/>
        <dsp:cNvSpPr/>
      </dsp:nvSpPr>
      <dsp:spPr>
        <a:xfrm>
          <a:off x="2844800" y="1828800"/>
          <a:ext cx="2235200" cy="223520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smtClean="0">
              <a:solidFill>
                <a:schemeClr val="bg1"/>
              </a:solidFill>
              <a:sym typeface="Wingdings" pitchFamily="2" charset="2"/>
            </a:rPr>
            <a:t>ENTSOG shall publish CNOTs in order </a:t>
          </a:r>
          <a:r>
            <a:rPr lang="en-GB" sz="1200" b="1" kern="1200" smtClean="0">
              <a:solidFill>
                <a:schemeClr val="bg1"/>
              </a:solidFill>
              <a:sym typeface="Wingdings" pitchFamily="2" charset="2"/>
            </a:rPr>
            <a:t>to support the </a:t>
          </a:r>
          <a:r>
            <a:rPr lang="en-GB" sz="1200" b="1" kern="1200" dirty="0" smtClean="0">
              <a:solidFill>
                <a:schemeClr val="bg1"/>
              </a:solidFill>
              <a:sym typeface="Wingdings" pitchFamily="2" charset="2"/>
            </a:rPr>
            <a:t>implementation of the network code(s) </a:t>
          </a:r>
          <a:endParaRPr lang="en-GB" sz="1200" b="1" kern="1200" dirty="0">
            <a:solidFill>
              <a:schemeClr val="bg1"/>
            </a:solidFill>
          </a:endParaRPr>
        </a:p>
      </dsp:txBody>
      <dsp:txXfrm>
        <a:off x="3294175" y="2352385"/>
        <a:ext cx="1336450" cy="1148939"/>
      </dsp:txXfrm>
    </dsp:sp>
    <dsp:sp modelId="{EC96A188-A694-4879-9AD3-59E8FA01CB0F}">
      <dsp:nvSpPr>
        <dsp:cNvPr id="0" name=""/>
        <dsp:cNvSpPr/>
      </dsp:nvSpPr>
      <dsp:spPr>
        <a:xfrm>
          <a:off x="1524002" y="3289298"/>
          <a:ext cx="1778000" cy="6959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b="1" kern="1200" dirty="0" smtClean="0">
              <a:solidFill>
                <a:schemeClr val="tx1">
                  <a:lumMod val="75000"/>
                </a:schemeClr>
              </a:solidFill>
              <a:sym typeface="Wingdings" pitchFamily="2" charset="2"/>
            </a:rPr>
            <a:t>Common Network Operation Tools (CNOTs) </a:t>
          </a:r>
          <a:endParaRPr lang="en-GB" sz="1400" b="1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1544386" y="3309682"/>
        <a:ext cx="1737232" cy="655195"/>
      </dsp:txXfrm>
    </dsp:sp>
    <dsp:sp modelId="{9FE05837-EC48-42A4-BAF9-EDA0538FF109}">
      <dsp:nvSpPr>
        <dsp:cNvPr id="0" name=""/>
        <dsp:cNvSpPr/>
      </dsp:nvSpPr>
      <dsp:spPr>
        <a:xfrm>
          <a:off x="1544320" y="1300480"/>
          <a:ext cx="1625600" cy="162560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>
              <a:sym typeface="Wingdings" pitchFamily="2" charset="2"/>
            </a:rPr>
            <a:t>Transparent CNOT process with stakeholder consultation</a:t>
          </a:r>
          <a:endParaRPr lang="en-GB" sz="1100" b="1" kern="1200" dirty="0">
            <a:solidFill>
              <a:schemeClr val="bg1"/>
            </a:solidFill>
          </a:endParaRPr>
        </a:p>
      </dsp:txBody>
      <dsp:txXfrm>
        <a:off x="1953570" y="1712203"/>
        <a:ext cx="807100" cy="802154"/>
      </dsp:txXfrm>
    </dsp:sp>
    <dsp:sp modelId="{FD30FFE3-4AEF-436B-A1C8-2520B3C2FD04}">
      <dsp:nvSpPr>
        <dsp:cNvPr id="0" name=""/>
        <dsp:cNvSpPr/>
      </dsp:nvSpPr>
      <dsp:spPr>
        <a:xfrm rot="20700000">
          <a:off x="255190" y="331372"/>
          <a:ext cx="1592756" cy="159275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ENTSOG</a:t>
          </a:r>
          <a:endParaRPr lang="en-GB" sz="1400" b="1" kern="1200" dirty="0"/>
        </a:p>
      </dsp:txBody>
      <dsp:txXfrm rot="-20700000">
        <a:off x="604528" y="680710"/>
        <a:ext cx="894080" cy="894080"/>
      </dsp:txXfrm>
    </dsp:sp>
    <dsp:sp modelId="{7F33ED42-DBDE-471D-8A39-6F42766A3B59}">
      <dsp:nvSpPr>
        <dsp:cNvPr id="0" name=""/>
        <dsp:cNvSpPr/>
      </dsp:nvSpPr>
      <dsp:spPr>
        <a:xfrm>
          <a:off x="2671505" y="1492320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FCBD98-51CA-43BC-81EE-7B0D85F59D6E}">
      <dsp:nvSpPr>
        <dsp:cNvPr id="0" name=""/>
        <dsp:cNvSpPr/>
      </dsp:nvSpPr>
      <dsp:spPr>
        <a:xfrm rot="5576117">
          <a:off x="1450811" y="813866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38BACD-995B-4B71-8C4C-19743D56CE23}">
      <dsp:nvSpPr>
        <dsp:cNvPr id="0" name=""/>
        <dsp:cNvSpPr/>
      </dsp:nvSpPr>
      <dsp:spPr>
        <a:xfrm rot="2587214">
          <a:off x="-52960" y="38570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23861-3D09-4FE8-B972-EB99EA25B961}">
      <dsp:nvSpPr>
        <dsp:cNvPr id="0" name=""/>
        <dsp:cNvSpPr/>
      </dsp:nvSpPr>
      <dsp:spPr>
        <a:xfrm>
          <a:off x="0" y="3297305"/>
          <a:ext cx="2975248" cy="1198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800" kern="1200" dirty="0" smtClean="0"/>
            <a:t>ENTSOG </a:t>
          </a:r>
          <a:r>
            <a:rPr lang="fr-BE" sz="1800" kern="1200" dirty="0" err="1" smtClean="0"/>
            <a:t>shall</a:t>
          </a:r>
          <a:r>
            <a:rPr lang="fr-BE" sz="1800" kern="1200" dirty="0" smtClean="0"/>
            <a:t> monitor and analyse the implementation of Chapters II to V </a:t>
          </a:r>
          <a:endParaRPr lang="fr-BE" sz="1800" kern="1200" dirty="0"/>
        </a:p>
      </dsp:txBody>
      <dsp:txXfrm>
        <a:off x="58505" y="3355810"/>
        <a:ext cx="2858238" cy="1081476"/>
      </dsp:txXfrm>
    </dsp:sp>
    <dsp:sp modelId="{89A09602-24EE-430A-B8C8-EA1301BF176F}">
      <dsp:nvSpPr>
        <dsp:cNvPr id="0" name=""/>
        <dsp:cNvSpPr/>
      </dsp:nvSpPr>
      <dsp:spPr>
        <a:xfrm>
          <a:off x="0" y="4647657"/>
          <a:ext cx="2975248" cy="13721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1800" kern="1200" dirty="0" smtClean="0"/>
            <a:t>TSOs </a:t>
          </a:r>
          <a:r>
            <a:rPr lang="fr-BE" sz="1800" kern="1200" dirty="0" err="1" smtClean="0"/>
            <a:t>shall</a:t>
          </a:r>
          <a:r>
            <a:rPr lang="fr-BE" sz="1800" kern="1200" dirty="0" smtClean="0"/>
            <a:t> </a:t>
          </a:r>
          <a:r>
            <a:rPr lang="fr-BE" sz="1800" kern="1200" dirty="0" err="1" smtClean="0"/>
            <a:t>communicate</a:t>
          </a:r>
          <a:r>
            <a:rPr lang="fr-BE" sz="1800" kern="1200" dirty="0" smtClean="0"/>
            <a:t> all information to </a:t>
          </a:r>
          <a:r>
            <a:rPr lang="fr-BE" sz="1800" kern="1200" dirty="0" err="1" smtClean="0"/>
            <a:t>enable</a:t>
          </a:r>
          <a:r>
            <a:rPr lang="fr-BE" sz="1800" kern="1200" dirty="0" smtClean="0"/>
            <a:t> monitoring and </a:t>
          </a:r>
          <a:r>
            <a:rPr lang="fr-BE" sz="1800" kern="1200" dirty="0" err="1" smtClean="0"/>
            <a:t>analysis</a:t>
          </a:r>
          <a:endParaRPr lang="fr-BE" sz="1800" kern="1200" dirty="0"/>
        </a:p>
      </dsp:txBody>
      <dsp:txXfrm>
        <a:off x="66982" y="4714639"/>
        <a:ext cx="2841284" cy="1238178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348838" y="229013"/>
          <a:ext cx="44755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General and Final Provisions</a:t>
          </a:r>
          <a:endParaRPr lang="en-IE" sz="2200" kern="1200" dirty="0"/>
        </a:p>
      </dsp:txBody>
      <dsp:txXfrm>
        <a:off x="348838" y="229013"/>
        <a:ext cx="4475542" cy="470022"/>
      </dsp:txXfrm>
    </dsp:sp>
    <dsp:sp modelId="{1B3EE61A-8D6D-4512-8754-77D5FB3C70FF}">
      <dsp:nvSpPr>
        <dsp:cNvPr id="0" name=""/>
        <dsp:cNvSpPr/>
      </dsp:nvSpPr>
      <dsp:spPr>
        <a:xfrm>
          <a:off x="65726" y="176347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746115" y="940044"/>
          <a:ext cx="408891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Interconnection Agreements</a:t>
          </a:r>
          <a:endParaRPr lang="en-IE" sz="2200" kern="1200" dirty="0"/>
        </a:p>
      </dsp:txBody>
      <dsp:txXfrm>
        <a:off x="746115" y="940044"/>
        <a:ext cx="4088916" cy="470022"/>
      </dsp:txXfrm>
    </dsp:sp>
    <dsp:sp modelId="{64CDFE2B-BA45-4F8F-A54A-A228B2DBBC75}">
      <dsp:nvSpPr>
        <dsp:cNvPr id="0" name=""/>
        <dsp:cNvSpPr/>
      </dsp:nvSpPr>
      <dsp:spPr>
        <a:xfrm>
          <a:off x="452351" y="881291"/>
          <a:ext cx="587527" cy="58752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922909" y="1644988"/>
          <a:ext cx="391212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Units</a:t>
          </a:r>
          <a:endParaRPr lang="en-IE" sz="2200" kern="1200" dirty="0"/>
        </a:p>
      </dsp:txBody>
      <dsp:txXfrm>
        <a:off x="922909" y="1644988"/>
        <a:ext cx="3912122" cy="470022"/>
      </dsp:txXfrm>
    </dsp:sp>
    <dsp:sp modelId="{69C4C969-1F2B-47B5-B0D5-5D04474335CF}">
      <dsp:nvSpPr>
        <dsp:cNvPr id="0" name=""/>
        <dsp:cNvSpPr/>
      </dsp:nvSpPr>
      <dsp:spPr>
        <a:xfrm>
          <a:off x="629145" y="1586235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922909" y="2349485"/>
          <a:ext cx="3912122" cy="470022"/>
        </a:xfrm>
        <a:prstGeom prst="rect">
          <a:avLst/>
        </a:prstGeom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Gas Quality and Odourisation</a:t>
          </a:r>
          <a:endParaRPr lang="en-IE" sz="2200" kern="1200" dirty="0"/>
        </a:p>
      </dsp:txBody>
      <dsp:txXfrm>
        <a:off x="922909" y="2349485"/>
        <a:ext cx="3912122" cy="470022"/>
      </dsp:txXfrm>
    </dsp:sp>
    <dsp:sp modelId="{76B26E95-4F93-45E0-9483-78D31D1EB596}">
      <dsp:nvSpPr>
        <dsp:cNvPr id="0" name=""/>
        <dsp:cNvSpPr/>
      </dsp:nvSpPr>
      <dsp:spPr>
        <a:xfrm>
          <a:off x="629145" y="2290732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746115" y="3054429"/>
          <a:ext cx="4088916" cy="470022"/>
        </a:xfrm>
        <a:prstGeom prst="rect">
          <a:avLst/>
        </a:prstGeom>
        <a:gradFill rotWithShape="0">
          <a:gsLst>
            <a:gs pos="91000">
              <a:schemeClr val="accent1">
                <a:lumMod val="40000"/>
                <a:lumOff val="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Data Exchange</a:t>
          </a:r>
          <a:endParaRPr lang="en-IE" sz="2200" kern="1200" dirty="0"/>
        </a:p>
      </dsp:txBody>
      <dsp:txXfrm>
        <a:off x="746115" y="3054429"/>
        <a:ext cx="4088916" cy="470022"/>
      </dsp:txXfrm>
    </dsp:sp>
    <dsp:sp modelId="{D746101C-A08A-4C71-AA83-4D4A28FFE19E}">
      <dsp:nvSpPr>
        <dsp:cNvPr id="0" name=""/>
        <dsp:cNvSpPr/>
      </dsp:nvSpPr>
      <dsp:spPr>
        <a:xfrm>
          <a:off x="452351" y="2995676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B50BF2-D874-4629-BD38-D13632E9C661}">
      <dsp:nvSpPr>
        <dsp:cNvPr id="0" name=""/>
        <dsp:cNvSpPr/>
      </dsp:nvSpPr>
      <dsp:spPr>
        <a:xfrm>
          <a:off x="359489" y="3759373"/>
          <a:ext cx="4475542" cy="470022"/>
        </a:xfrm>
        <a:prstGeom prst="rect">
          <a:avLst/>
        </a:prstGeom>
        <a:gradFill rotWithShape="0">
          <a:gsLst>
            <a:gs pos="91000">
              <a:srgbClr val="002060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Final Provisions</a:t>
          </a:r>
          <a:endParaRPr lang="en-IE" sz="2200" kern="1200" dirty="0"/>
        </a:p>
      </dsp:txBody>
      <dsp:txXfrm>
        <a:off x="359489" y="3759373"/>
        <a:ext cx="4475542" cy="470022"/>
      </dsp:txXfrm>
    </dsp:sp>
    <dsp:sp modelId="{65029E20-2EDE-4F9F-80B1-FF11BBBE0E78}">
      <dsp:nvSpPr>
        <dsp:cNvPr id="0" name=""/>
        <dsp:cNvSpPr/>
      </dsp:nvSpPr>
      <dsp:spPr>
        <a:xfrm>
          <a:off x="65726" y="3700620"/>
          <a:ext cx="587527" cy="5875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44D205-D119-4537-8375-520949048E1B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D0FCE-DD89-4F77-B801-60862A160A66}">
      <dsp:nvSpPr>
        <dsp:cNvPr id="0" name=""/>
        <dsp:cNvSpPr/>
      </dsp:nvSpPr>
      <dsp:spPr>
        <a:xfrm>
          <a:off x="345836" y="229013"/>
          <a:ext cx="573666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General and Final Provisions</a:t>
          </a:r>
          <a:endParaRPr lang="en-IE" sz="2400" kern="1200" dirty="0"/>
        </a:p>
      </dsp:txBody>
      <dsp:txXfrm>
        <a:off x="345836" y="229013"/>
        <a:ext cx="5736662" cy="470022"/>
      </dsp:txXfrm>
    </dsp:sp>
    <dsp:sp modelId="{1B3EE61A-8D6D-4512-8754-77D5FB3C70FF}">
      <dsp:nvSpPr>
        <dsp:cNvPr id="0" name=""/>
        <dsp:cNvSpPr/>
      </dsp:nvSpPr>
      <dsp:spPr>
        <a:xfrm>
          <a:off x="65726" y="176347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 t="-5000" r="-5000" b="-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9B10B-BBE4-478E-9624-1147577BBC43}">
      <dsp:nvSpPr>
        <dsp:cNvPr id="0" name=""/>
        <dsp:cNvSpPr/>
      </dsp:nvSpPr>
      <dsp:spPr>
        <a:xfrm>
          <a:off x="746115" y="940044"/>
          <a:ext cx="5350036" cy="4700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Interconnection Agreements</a:t>
          </a:r>
          <a:endParaRPr lang="en-IE" sz="2400" kern="1200" dirty="0"/>
        </a:p>
      </dsp:txBody>
      <dsp:txXfrm>
        <a:off x="746115" y="940044"/>
        <a:ext cx="5350036" cy="470022"/>
      </dsp:txXfrm>
    </dsp:sp>
    <dsp:sp modelId="{64CDFE2B-BA45-4F8F-A54A-A228B2DBBC75}">
      <dsp:nvSpPr>
        <dsp:cNvPr id="0" name=""/>
        <dsp:cNvSpPr/>
      </dsp:nvSpPr>
      <dsp:spPr>
        <a:xfrm>
          <a:off x="452351" y="881291"/>
          <a:ext cx="587527" cy="58752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2178FC-79D1-4D88-A818-53476307BD4E}">
      <dsp:nvSpPr>
        <dsp:cNvPr id="0" name=""/>
        <dsp:cNvSpPr/>
      </dsp:nvSpPr>
      <dsp:spPr>
        <a:xfrm>
          <a:off x="922909" y="1644988"/>
          <a:ext cx="51732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Units</a:t>
          </a:r>
          <a:endParaRPr lang="en-IE" sz="2400" kern="1200" dirty="0"/>
        </a:p>
      </dsp:txBody>
      <dsp:txXfrm>
        <a:off x="922909" y="1644988"/>
        <a:ext cx="5173242" cy="470022"/>
      </dsp:txXfrm>
    </dsp:sp>
    <dsp:sp modelId="{69C4C969-1F2B-47B5-B0D5-5D04474335CF}">
      <dsp:nvSpPr>
        <dsp:cNvPr id="0" name=""/>
        <dsp:cNvSpPr/>
      </dsp:nvSpPr>
      <dsp:spPr>
        <a:xfrm>
          <a:off x="629145" y="1586235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3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E29EAF9-BAEF-450E-9558-CD8FA1A8670F}">
      <dsp:nvSpPr>
        <dsp:cNvPr id="0" name=""/>
        <dsp:cNvSpPr/>
      </dsp:nvSpPr>
      <dsp:spPr>
        <a:xfrm>
          <a:off x="922909" y="2349485"/>
          <a:ext cx="5173242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Gas Quality and Odourisation</a:t>
          </a:r>
          <a:endParaRPr lang="en-IE" sz="2400" kern="1200" dirty="0"/>
        </a:p>
      </dsp:txBody>
      <dsp:txXfrm>
        <a:off x="922909" y="2349485"/>
        <a:ext cx="5173242" cy="470022"/>
      </dsp:txXfrm>
    </dsp:sp>
    <dsp:sp modelId="{76B26E95-4F93-45E0-9483-78D31D1EB596}">
      <dsp:nvSpPr>
        <dsp:cNvPr id="0" name=""/>
        <dsp:cNvSpPr/>
      </dsp:nvSpPr>
      <dsp:spPr>
        <a:xfrm>
          <a:off x="629145" y="2290732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4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6D6821-77BD-4F8D-8457-BD37CEE2B2FA}">
      <dsp:nvSpPr>
        <dsp:cNvPr id="0" name=""/>
        <dsp:cNvSpPr/>
      </dsp:nvSpPr>
      <dsp:spPr>
        <a:xfrm>
          <a:off x="746115" y="3054429"/>
          <a:ext cx="5350036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Data Exchange</a:t>
          </a:r>
          <a:endParaRPr lang="en-IE" sz="2400" kern="1200" dirty="0"/>
        </a:p>
      </dsp:txBody>
      <dsp:txXfrm>
        <a:off x="746115" y="3054429"/>
        <a:ext cx="5350036" cy="470022"/>
      </dsp:txXfrm>
    </dsp:sp>
    <dsp:sp modelId="{D746101C-A08A-4C71-AA83-4D4A28FFE19E}">
      <dsp:nvSpPr>
        <dsp:cNvPr id="0" name=""/>
        <dsp:cNvSpPr/>
      </dsp:nvSpPr>
      <dsp:spPr>
        <a:xfrm>
          <a:off x="452351" y="2995676"/>
          <a:ext cx="587527" cy="587527"/>
        </a:xfrm>
        <a:prstGeom prst="ellipse">
          <a:avLst/>
        </a:prstGeom>
        <a:blipFill dpi="0" rotWithShape="0">
          <a:blip xmlns:r="http://schemas.openxmlformats.org/officeDocument/2006/relationships" r:embed="rId5"/>
          <a:srcRect/>
          <a:stretch>
            <a:fillRect t="-20000" b="-20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AAAF03A-859E-4032-B17B-C385491C2B58}">
      <dsp:nvSpPr>
        <dsp:cNvPr id="0" name=""/>
        <dsp:cNvSpPr/>
      </dsp:nvSpPr>
      <dsp:spPr>
        <a:xfrm>
          <a:off x="518883" y="3759373"/>
          <a:ext cx="5265509" cy="4700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7308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Final Provisions</a:t>
          </a:r>
          <a:endParaRPr lang="en-IE" sz="2400" kern="1200" dirty="0"/>
        </a:p>
      </dsp:txBody>
      <dsp:txXfrm>
        <a:off x="518883" y="3759373"/>
        <a:ext cx="5265509" cy="470022"/>
      </dsp:txXfrm>
    </dsp:sp>
    <dsp:sp modelId="{152837B4-326D-43ED-8255-7C7D662B9787}">
      <dsp:nvSpPr>
        <dsp:cNvPr id="0" name=""/>
        <dsp:cNvSpPr/>
      </dsp:nvSpPr>
      <dsp:spPr>
        <a:xfrm>
          <a:off x="65726" y="3700620"/>
          <a:ext cx="587527" cy="5875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FB8FD-EBE7-440A-862D-5A92BB362C29}">
      <dsp:nvSpPr>
        <dsp:cNvPr id="0" name=""/>
        <dsp:cNvSpPr/>
      </dsp:nvSpPr>
      <dsp:spPr>
        <a:xfrm rot="10800000">
          <a:off x="1136624" y="484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Flow</a:t>
          </a:r>
          <a:r>
            <a:rPr lang="es-ES" sz="1800" kern="1200" dirty="0" smtClean="0"/>
            <a:t> control</a:t>
          </a:r>
          <a:endParaRPr lang="en-GB" sz="1800" kern="1200" dirty="0"/>
        </a:p>
      </dsp:txBody>
      <dsp:txXfrm rot="10800000">
        <a:off x="1252168" y="484"/>
        <a:ext cx="3938296" cy="462178"/>
      </dsp:txXfrm>
    </dsp:sp>
    <dsp:sp modelId="{6197D532-327D-4E64-8733-E04102DF6749}">
      <dsp:nvSpPr>
        <dsp:cNvPr id="0" name=""/>
        <dsp:cNvSpPr/>
      </dsp:nvSpPr>
      <dsp:spPr>
        <a:xfrm>
          <a:off x="905535" y="484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0AC58F-FDEF-4BC0-A98C-C2AF246060D4}">
      <dsp:nvSpPr>
        <dsp:cNvPr id="0" name=""/>
        <dsp:cNvSpPr/>
      </dsp:nvSpPr>
      <dsp:spPr>
        <a:xfrm rot="10800000">
          <a:off x="1136624" y="600626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Measurement</a:t>
          </a:r>
          <a:endParaRPr lang="en-GB" sz="1800" kern="1200" noProof="0" dirty="0"/>
        </a:p>
      </dsp:txBody>
      <dsp:txXfrm rot="10800000">
        <a:off x="1252168" y="600626"/>
        <a:ext cx="3938296" cy="462178"/>
      </dsp:txXfrm>
    </dsp:sp>
    <dsp:sp modelId="{74DC981F-1B65-4329-A8DD-CE6A25C4BA4E}">
      <dsp:nvSpPr>
        <dsp:cNvPr id="0" name=""/>
        <dsp:cNvSpPr/>
      </dsp:nvSpPr>
      <dsp:spPr>
        <a:xfrm>
          <a:off x="905535" y="600626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278556-F341-42B0-8995-EBAECBF65ECF}">
      <dsp:nvSpPr>
        <dsp:cNvPr id="0" name=""/>
        <dsp:cNvSpPr/>
      </dsp:nvSpPr>
      <dsp:spPr>
        <a:xfrm rot="10800000">
          <a:off x="1136624" y="1200768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Matching</a:t>
          </a:r>
          <a:endParaRPr lang="en-GB" sz="1800" kern="1200" noProof="0" dirty="0"/>
        </a:p>
      </dsp:txBody>
      <dsp:txXfrm rot="10800000">
        <a:off x="1252168" y="1200768"/>
        <a:ext cx="3938296" cy="462178"/>
      </dsp:txXfrm>
    </dsp:sp>
    <dsp:sp modelId="{1512C1E8-DF22-4B01-99A5-C62F073FCE18}">
      <dsp:nvSpPr>
        <dsp:cNvPr id="0" name=""/>
        <dsp:cNvSpPr/>
      </dsp:nvSpPr>
      <dsp:spPr>
        <a:xfrm>
          <a:off x="905535" y="1200768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7F7297-B229-4E70-8C81-D8963A11D83A}">
      <dsp:nvSpPr>
        <dsp:cNvPr id="0" name=""/>
        <dsp:cNvSpPr/>
      </dsp:nvSpPr>
      <dsp:spPr>
        <a:xfrm rot="10800000">
          <a:off x="1136624" y="1800910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Allocation</a:t>
          </a:r>
          <a:endParaRPr lang="en-GB" sz="1800" kern="1200" noProof="0" dirty="0"/>
        </a:p>
      </dsp:txBody>
      <dsp:txXfrm rot="10800000">
        <a:off x="1252168" y="1800910"/>
        <a:ext cx="3938296" cy="462178"/>
      </dsp:txXfrm>
    </dsp:sp>
    <dsp:sp modelId="{2C938B79-81A2-4CEB-B016-8EE41CC1B5E9}">
      <dsp:nvSpPr>
        <dsp:cNvPr id="0" name=""/>
        <dsp:cNvSpPr/>
      </dsp:nvSpPr>
      <dsp:spPr>
        <a:xfrm>
          <a:off x="905535" y="1800910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5FFDBE-A88B-434E-BF1C-B413D2F63630}">
      <dsp:nvSpPr>
        <dsp:cNvPr id="0" name=""/>
        <dsp:cNvSpPr/>
      </dsp:nvSpPr>
      <dsp:spPr>
        <a:xfrm rot="10800000">
          <a:off x="1136624" y="2401052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noProof="0" dirty="0" smtClean="0"/>
            <a:t>Communication</a:t>
          </a:r>
          <a:r>
            <a:rPr lang="es-ES" sz="1800" kern="1200" dirty="0" smtClean="0"/>
            <a:t> of exceptional events</a:t>
          </a:r>
          <a:endParaRPr lang="en-GB" sz="1800" kern="1200" dirty="0"/>
        </a:p>
      </dsp:txBody>
      <dsp:txXfrm rot="10800000">
        <a:off x="1252168" y="2401052"/>
        <a:ext cx="3938296" cy="462178"/>
      </dsp:txXfrm>
    </dsp:sp>
    <dsp:sp modelId="{3ABEFAAE-823A-4E4D-ABE2-FDDE059D667A}">
      <dsp:nvSpPr>
        <dsp:cNvPr id="0" name=""/>
        <dsp:cNvSpPr/>
      </dsp:nvSpPr>
      <dsp:spPr>
        <a:xfrm>
          <a:off x="905535" y="2401052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B4D68-106D-4298-99BE-CD8ECE4239B1}">
      <dsp:nvSpPr>
        <dsp:cNvPr id="0" name=""/>
        <dsp:cNvSpPr/>
      </dsp:nvSpPr>
      <dsp:spPr>
        <a:xfrm rot="10800000">
          <a:off x="1136624" y="3001194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Dispute settlement</a:t>
          </a:r>
          <a:endParaRPr lang="en-GB" sz="1800" kern="1200" dirty="0"/>
        </a:p>
      </dsp:txBody>
      <dsp:txXfrm rot="10800000">
        <a:off x="1252168" y="3001194"/>
        <a:ext cx="3938296" cy="462178"/>
      </dsp:txXfrm>
    </dsp:sp>
    <dsp:sp modelId="{8089BCC0-E593-495A-9D64-679A5C38F521}">
      <dsp:nvSpPr>
        <dsp:cNvPr id="0" name=""/>
        <dsp:cNvSpPr/>
      </dsp:nvSpPr>
      <dsp:spPr>
        <a:xfrm>
          <a:off x="905535" y="3001194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5B9523-F814-482D-A7B6-392ABCDE5AF0}">
      <dsp:nvSpPr>
        <dsp:cNvPr id="0" name=""/>
        <dsp:cNvSpPr/>
      </dsp:nvSpPr>
      <dsp:spPr>
        <a:xfrm rot="10800000">
          <a:off x="1136624" y="3601336"/>
          <a:ext cx="4053840" cy="46217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808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Amendment</a:t>
          </a:r>
          <a:endParaRPr lang="en-GB" sz="1800" kern="1200" dirty="0"/>
        </a:p>
      </dsp:txBody>
      <dsp:txXfrm rot="10800000">
        <a:off x="1252168" y="3601336"/>
        <a:ext cx="3938296" cy="462178"/>
      </dsp:txXfrm>
    </dsp:sp>
    <dsp:sp modelId="{4BE6C8AB-2599-439F-9DF6-14BC7E817B00}">
      <dsp:nvSpPr>
        <dsp:cNvPr id="0" name=""/>
        <dsp:cNvSpPr/>
      </dsp:nvSpPr>
      <dsp:spPr>
        <a:xfrm>
          <a:off x="905535" y="3601336"/>
          <a:ext cx="462178" cy="462178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78556-F341-42B0-8995-EBAECBF65ECF}">
      <dsp:nvSpPr>
        <dsp:cNvPr id="0" name=""/>
        <dsp:cNvSpPr/>
      </dsp:nvSpPr>
      <dsp:spPr>
        <a:xfrm rot="10800000">
          <a:off x="1146619" y="768"/>
          <a:ext cx="4053042" cy="50296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79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Matching</a:t>
          </a:r>
          <a:endParaRPr lang="en-GB" sz="1800" kern="1200" dirty="0"/>
        </a:p>
      </dsp:txBody>
      <dsp:txXfrm rot="10800000">
        <a:off x="1272359" y="768"/>
        <a:ext cx="3927302" cy="502962"/>
      </dsp:txXfrm>
    </dsp:sp>
    <dsp:sp modelId="{1512C1E8-DF22-4B01-99A5-C62F073FCE18}">
      <dsp:nvSpPr>
        <dsp:cNvPr id="0" name=""/>
        <dsp:cNvSpPr/>
      </dsp:nvSpPr>
      <dsp:spPr>
        <a:xfrm>
          <a:off x="895138" y="768"/>
          <a:ext cx="502962" cy="50296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7F7297-B229-4E70-8C81-D8963A11D83A}">
      <dsp:nvSpPr>
        <dsp:cNvPr id="0" name=""/>
        <dsp:cNvSpPr/>
      </dsp:nvSpPr>
      <dsp:spPr>
        <a:xfrm rot="10800000">
          <a:off x="1146619" y="653868"/>
          <a:ext cx="4053042" cy="50296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79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Allocation</a:t>
          </a:r>
          <a:endParaRPr lang="en-GB" sz="1800" kern="1200" dirty="0"/>
        </a:p>
      </dsp:txBody>
      <dsp:txXfrm rot="10800000">
        <a:off x="1272359" y="653868"/>
        <a:ext cx="3927302" cy="502962"/>
      </dsp:txXfrm>
    </dsp:sp>
    <dsp:sp modelId="{2C938B79-81A2-4CEB-B016-8EE41CC1B5E9}">
      <dsp:nvSpPr>
        <dsp:cNvPr id="0" name=""/>
        <dsp:cNvSpPr/>
      </dsp:nvSpPr>
      <dsp:spPr>
        <a:xfrm>
          <a:off x="895138" y="653868"/>
          <a:ext cx="502962" cy="50296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5FFDBE-A88B-434E-BF1C-B413D2F63630}">
      <dsp:nvSpPr>
        <dsp:cNvPr id="0" name=""/>
        <dsp:cNvSpPr/>
      </dsp:nvSpPr>
      <dsp:spPr>
        <a:xfrm rot="10800000">
          <a:off x="1146619" y="1306969"/>
          <a:ext cx="4053042" cy="50296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79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Communication</a:t>
          </a:r>
          <a:r>
            <a:rPr lang="es-ES" sz="1800" kern="1200" dirty="0" smtClean="0"/>
            <a:t> of </a:t>
          </a:r>
          <a:r>
            <a:rPr lang="es-ES" sz="1800" kern="1200" dirty="0" err="1" smtClean="0"/>
            <a:t>exceptional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events</a:t>
          </a:r>
          <a:endParaRPr lang="en-GB" sz="1800" kern="1200" dirty="0"/>
        </a:p>
      </dsp:txBody>
      <dsp:txXfrm rot="10800000">
        <a:off x="1272359" y="1306969"/>
        <a:ext cx="3927302" cy="502962"/>
      </dsp:txXfrm>
    </dsp:sp>
    <dsp:sp modelId="{3ABEFAAE-823A-4E4D-ABE2-FDDE059D667A}">
      <dsp:nvSpPr>
        <dsp:cNvPr id="0" name=""/>
        <dsp:cNvSpPr/>
      </dsp:nvSpPr>
      <dsp:spPr>
        <a:xfrm>
          <a:off x="895138" y="1306969"/>
          <a:ext cx="502962" cy="50296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4B01F2-5D8F-4144-B86B-6D3E584ADFFE}">
      <dsp:nvSpPr>
        <dsp:cNvPr id="0" name=""/>
        <dsp:cNvSpPr/>
      </dsp:nvSpPr>
      <dsp:spPr>
        <a:xfrm rot="10800000">
          <a:off x="1146619" y="1960069"/>
          <a:ext cx="4053042" cy="50296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79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Any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other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affecting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NUs</a:t>
          </a:r>
          <a:endParaRPr lang="en-GB" sz="1800" kern="1200" dirty="0"/>
        </a:p>
      </dsp:txBody>
      <dsp:txXfrm rot="10800000">
        <a:off x="1272359" y="1960069"/>
        <a:ext cx="3927302" cy="502962"/>
      </dsp:txXfrm>
    </dsp:sp>
    <dsp:sp modelId="{B37A51C3-86E7-4681-90C2-251F88F0B8F1}">
      <dsp:nvSpPr>
        <dsp:cNvPr id="0" name=""/>
        <dsp:cNvSpPr/>
      </dsp:nvSpPr>
      <dsp:spPr>
        <a:xfrm>
          <a:off x="895138" y="1960069"/>
          <a:ext cx="502962" cy="50296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F92D3B-E7BE-49AB-84BF-ADA71686C9AB}">
      <dsp:nvSpPr>
        <dsp:cNvPr id="0" name=""/>
        <dsp:cNvSpPr/>
      </dsp:nvSpPr>
      <dsp:spPr>
        <a:xfrm>
          <a:off x="1782122" y="662904"/>
          <a:ext cx="3790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9063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 dirty="0"/>
        </a:p>
      </dsp:txBody>
      <dsp:txXfrm>
        <a:off x="1961412" y="706574"/>
        <a:ext cx="20483" cy="4100"/>
      </dsp:txXfrm>
    </dsp:sp>
    <dsp:sp modelId="{B2A3C655-169B-4071-B7F5-AFD3636A078E}">
      <dsp:nvSpPr>
        <dsp:cNvPr id="0" name=""/>
        <dsp:cNvSpPr/>
      </dsp:nvSpPr>
      <dsp:spPr>
        <a:xfrm>
          <a:off x="2776" y="174280"/>
          <a:ext cx="1781145" cy="1068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Draft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published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by</a:t>
          </a:r>
          <a:r>
            <a:rPr lang="es-ES" sz="1800" kern="1200" dirty="0" smtClean="0"/>
            <a:t> ENTSOG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(June 2015)</a:t>
          </a:r>
          <a:endParaRPr lang="en-GB" sz="1800" kern="1200" dirty="0"/>
        </a:p>
      </dsp:txBody>
      <dsp:txXfrm>
        <a:off x="2776" y="174280"/>
        <a:ext cx="1781145" cy="1068687"/>
      </dsp:txXfrm>
    </dsp:sp>
    <dsp:sp modelId="{0D1BD467-3933-47C6-B13E-DBB435422BB0}">
      <dsp:nvSpPr>
        <dsp:cNvPr id="0" name=""/>
        <dsp:cNvSpPr/>
      </dsp:nvSpPr>
      <dsp:spPr>
        <a:xfrm>
          <a:off x="893349" y="1241168"/>
          <a:ext cx="2190809" cy="379063"/>
        </a:xfrm>
        <a:custGeom>
          <a:avLst/>
          <a:gdLst/>
          <a:ahLst/>
          <a:cxnLst/>
          <a:rect l="0" t="0" r="0" b="0"/>
          <a:pathLst>
            <a:path>
              <a:moveTo>
                <a:pt x="2190809" y="0"/>
              </a:moveTo>
              <a:lnTo>
                <a:pt x="2190809" y="206631"/>
              </a:lnTo>
              <a:lnTo>
                <a:pt x="0" y="206631"/>
              </a:lnTo>
              <a:lnTo>
                <a:pt x="0" y="37906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 dirty="0"/>
        </a:p>
      </dsp:txBody>
      <dsp:txXfrm>
        <a:off x="1933034" y="1428649"/>
        <a:ext cx="111439" cy="4100"/>
      </dsp:txXfrm>
    </dsp:sp>
    <dsp:sp modelId="{D75C425C-F66F-49D0-8108-7185C63D45D9}">
      <dsp:nvSpPr>
        <dsp:cNvPr id="0" name=""/>
        <dsp:cNvSpPr/>
      </dsp:nvSpPr>
      <dsp:spPr>
        <a:xfrm>
          <a:off x="2193585" y="174280"/>
          <a:ext cx="1781145" cy="1068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NRA’s </a:t>
          </a:r>
          <a:r>
            <a:rPr lang="en-GB" sz="1800" kern="1200" dirty="0" smtClean="0"/>
            <a:t>to</a:t>
          </a:r>
          <a:r>
            <a:rPr lang="en-GB" sz="2000" kern="1200" dirty="0" smtClean="0"/>
            <a:t> comment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(</a:t>
          </a:r>
          <a:r>
            <a:rPr lang="es-ES" sz="2000" kern="1200" dirty="0" err="1" smtClean="0"/>
            <a:t>August</a:t>
          </a:r>
          <a:r>
            <a:rPr lang="es-ES" sz="2000" kern="1200" dirty="0" smtClean="0"/>
            <a:t> 2015)</a:t>
          </a:r>
          <a:endParaRPr lang="en-GB" sz="2000" kern="1200" dirty="0"/>
        </a:p>
      </dsp:txBody>
      <dsp:txXfrm>
        <a:off x="2193585" y="174280"/>
        <a:ext cx="1781145" cy="1068687"/>
      </dsp:txXfrm>
    </dsp:sp>
    <dsp:sp modelId="{DF9359C0-EABC-4B57-9B00-6C69FB9BE77A}">
      <dsp:nvSpPr>
        <dsp:cNvPr id="0" name=""/>
        <dsp:cNvSpPr/>
      </dsp:nvSpPr>
      <dsp:spPr>
        <a:xfrm>
          <a:off x="1782122" y="2141255"/>
          <a:ext cx="37906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9063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 dirty="0"/>
        </a:p>
      </dsp:txBody>
      <dsp:txXfrm>
        <a:off x="1961412" y="2184925"/>
        <a:ext cx="20483" cy="4100"/>
      </dsp:txXfrm>
    </dsp:sp>
    <dsp:sp modelId="{0B34FBB6-E7FF-449C-8DDD-E9AEE37439AF}">
      <dsp:nvSpPr>
        <dsp:cNvPr id="0" name=""/>
        <dsp:cNvSpPr/>
      </dsp:nvSpPr>
      <dsp:spPr>
        <a:xfrm>
          <a:off x="2776" y="1652631"/>
          <a:ext cx="1781145" cy="1068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ACER’s opinion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(</a:t>
          </a:r>
          <a:r>
            <a:rPr lang="es-ES" sz="1800" kern="1200" dirty="0" err="1" smtClean="0"/>
            <a:t>October</a:t>
          </a:r>
          <a:r>
            <a:rPr lang="es-ES" sz="1800" kern="1200" dirty="0" smtClean="0"/>
            <a:t> 2015)</a:t>
          </a:r>
          <a:endParaRPr lang="en-GB" sz="1800" kern="1200" dirty="0"/>
        </a:p>
      </dsp:txBody>
      <dsp:txXfrm>
        <a:off x="2776" y="1652631"/>
        <a:ext cx="1781145" cy="1068687"/>
      </dsp:txXfrm>
    </dsp:sp>
    <dsp:sp modelId="{4A45BA9F-4611-4896-BC9A-0F225679384F}">
      <dsp:nvSpPr>
        <dsp:cNvPr id="0" name=""/>
        <dsp:cNvSpPr/>
      </dsp:nvSpPr>
      <dsp:spPr>
        <a:xfrm>
          <a:off x="2193585" y="1652631"/>
          <a:ext cx="1781145" cy="1068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Final </a:t>
          </a:r>
          <a:r>
            <a:rPr lang="es-ES" sz="1800" kern="1200" dirty="0" err="1" smtClean="0"/>
            <a:t>version</a:t>
          </a:r>
          <a:r>
            <a:rPr lang="es-ES" sz="1800" kern="1200" dirty="0" smtClean="0"/>
            <a:t> </a:t>
          </a:r>
          <a:r>
            <a:rPr lang="es-ES" sz="1800" kern="1200" dirty="0" err="1" smtClean="0"/>
            <a:t>by</a:t>
          </a:r>
          <a:r>
            <a:rPr lang="es-ES" sz="1800" kern="1200" dirty="0" smtClean="0"/>
            <a:t> ENTSOG (</a:t>
          </a:r>
          <a:r>
            <a:rPr lang="es-ES" sz="1800" kern="1200" dirty="0" err="1" smtClean="0"/>
            <a:t>December</a:t>
          </a:r>
          <a:r>
            <a:rPr lang="es-ES" sz="1800" kern="1200" dirty="0" smtClean="0"/>
            <a:t> 2015)</a:t>
          </a:r>
          <a:endParaRPr lang="en-GB" sz="1800" kern="1200" dirty="0"/>
        </a:p>
      </dsp:txBody>
      <dsp:txXfrm>
        <a:off x="2193585" y="1652631"/>
        <a:ext cx="1781145" cy="1068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CFCF4F-E7B9-4B8E-ADF6-9028043023D1}" type="datetime1">
              <a:rPr lang="fr-FR"/>
              <a:pPr>
                <a:defRPr/>
              </a:pPr>
              <a:t>24/06/2015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79509CD-62CF-4D94-928B-D790620A6EA5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511692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5DB1AA2-2630-437E-B348-6E2E9750D163}" type="datetime1">
              <a:rPr lang="fr-FR"/>
              <a:pPr>
                <a:defRPr/>
              </a:pPr>
              <a:t>24/06/2015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BE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1" y="4717415"/>
            <a:ext cx="5435600" cy="446913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BE" noProof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5D7753-1580-4264-89D1-13C02C8B185B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4234763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80633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96558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60858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12</a:t>
            </a:fld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233474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050295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9071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82577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58424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4873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23846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19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210375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20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09914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22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071703-8521-4525-A9F5-4D61407B3D6B}" type="slidenum">
              <a:rPr lang="fr-BE" smtClean="0"/>
              <a:pPr>
                <a:defRPr/>
              </a:pPr>
              <a:t>23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59829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795671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57548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071703-8521-4525-A9F5-4D61407B3D6B}" type="slidenum">
              <a:rPr lang="fr-BE" smtClean="0"/>
              <a:pPr>
                <a:defRPr/>
              </a:pPr>
              <a:t>26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5832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538191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28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765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071703-8521-4525-A9F5-4D61407B3D6B}" type="slidenum">
              <a:rPr lang="fr-BE" smtClean="0"/>
              <a:pPr>
                <a:defRPr/>
              </a:pPr>
              <a:t>29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5832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073668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58855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939657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121462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33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5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192658D-BC06-496D-B151-C8C0726428B7}" type="slidenum">
              <a:rPr lang="fr-BE" smtClean="0">
                <a:solidFill>
                  <a:srgbClr val="000000"/>
                </a:solidFill>
              </a:rPr>
              <a:pPr eaLnBrk="1" hangingPunct="1"/>
              <a:t>34</a:t>
            </a:fld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285700" name="Notes Placeholder 4"/>
          <p:cNvSpPr>
            <a:spLocks noGrp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435701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075333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606421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099149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39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548812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40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207079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41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496262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42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4962623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43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496262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44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207079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45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207079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46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207079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26836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48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49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49626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854510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4962623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1808379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27028622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935155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438517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55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686706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720905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785125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532467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59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7786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C129DE6-5E87-43C3-8BD3-C0B74A4AE004}" type="slidenum">
              <a:rPr lang="fr-BE" smtClean="0"/>
              <a:pPr eaLnBrk="1" hangingPunct="1"/>
              <a:t>6</a:t>
            </a:fld>
            <a:endParaRPr lang="fr-BE" dirty="0" smtClean="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BE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3235909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6794995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1216113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9698429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7436772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008738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6264705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0098322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556030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69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42932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518233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70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1986242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71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065468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72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060060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73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2901887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74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49455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5D7753-1580-4264-89D1-13C02C8B185B}" type="slidenum">
              <a:rPr lang="fr-BE" smtClean="0"/>
              <a:pPr>
                <a:defRPr/>
              </a:pPr>
              <a:t>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2751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/>
            <a:endParaRPr lang="it-IT" sz="1600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l_entsog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4572"/>
            <a:ext cx="9235440" cy="6908109"/>
          </a:xfrm>
          <a:prstGeom prst="rect">
            <a:avLst/>
          </a:prstGeom>
        </p:spPr>
      </p:pic>
      <p:sp>
        <p:nvSpPr>
          <p:cNvPr id="13" name="Rechteck 12"/>
          <p:cNvSpPr/>
          <p:nvPr userDrawn="1"/>
        </p:nvSpPr>
        <p:spPr>
          <a:xfrm>
            <a:off x="1944000" y="2520000"/>
            <a:ext cx="7200000" cy="3240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le 4"/>
          <p:cNvSpPr>
            <a:spLocks noGrp="1"/>
          </p:cNvSpPr>
          <p:nvPr>
            <p:ph type="ctrTitle" hasCustomPrompt="1"/>
          </p:nvPr>
        </p:nvSpPr>
        <p:spPr bwMode="auto">
          <a:xfrm>
            <a:off x="1944000" y="2637008"/>
            <a:ext cx="7200000" cy="864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l">
              <a:defRPr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sz="4400" noProof="0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Cover title</a:t>
            </a:r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1944000" y="4797152"/>
            <a:ext cx="4770169" cy="936104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1" i="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GB" noProof="0" dirty="0" smtClean="0"/>
              <a:t>Name: ENTSOG representative</a:t>
            </a:r>
            <a:br>
              <a:rPr lang="en-GB" noProof="0" dirty="0" smtClean="0"/>
            </a:br>
            <a:r>
              <a:rPr lang="en-GB" noProof="0" dirty="0" smtClean="0"/>
              <a:t>Position: Adviser/EGM/President</a:t>
            </a:r>
            <a:endParaRPr lang="en-GB" noProof="0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1944000" y="3600000"/>
            <a:ext cx="6048672" cy="50373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noProof="0" dirty="0" smtClean="0"/>
              <a:t>Cover subtitle</a:t>
            </a:r>
            <a:endParaRPr lang="en-GB" noProof="0" dirty="0"/>
          </a:p>
        </p:txBody>
      </p:sp>
      <p:sp>
        <p:nvSpPr>
          <p:cNvPr id="9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5940152" y="620688"/>
            <a:ext cx="2807568" cy="3600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rgbClr val="87888A"/>
                </a:solidFill>
              </a:defRPr>
            </a:lvl1pPr>
          </a:lstStyle>
          <a:p>
            <a:pPr lvl="0"/>
            <a:r>
              <a:rPr lang="en-GB" noProof="0" dirty="0" smtClean="0"/>
              <a:t>&lt;Place&gt; -- DD Month YYYY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f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2267744" y="4149079"/>
            <a:ext cx="4680520" cy="43204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200" b="0" baseline="0">
                <a:solidFill>
                  <a:srgbClr val="000000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sz="1200" dirty="0" smtClean="0"/>
              <a:t>XY</a:t>
            </a:r>
            <a:br>
              <a:rPr lang="en-GB" sz="1200" dirty="0" smtClean="0"/>
            </a:br>
            <a:r>
              <a:rPr lang="en-GB" sz="1200" dirty="0" smtClean="0"/>
              <a:t>&lt;Position&gt;</a:t>
            </a:r>
            <a:endParaRPr lang="en-GB" noProof="0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68464" y="234888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/>
              <a:t>Thank You for Your Attention</a:t>
            </a:r>
            <a:endParaRPr lang="en-GB" dirty="0"/>
          </a:p>
        </p:txBody>
      </p:sp>
      <p:sp>
        <p:nvSpPr>
          <p:cNvPr id="7" name="Titre 1"/>
          <p:cNvSpPr txBox="1">
            <a:spLocks/>
          </p:cNvSpPr>
          <p:nvPr userDrawn="1"/>
        </p:nvSpPr>
        <p:spPr>
          <a:xfrm>
            <a:off x="2267744" y="4581128"/>
            <a:ext cx="468052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0" kern="1200" baseline="0" dirty="0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ENTSOG -- European Network of Transmission System Operators for Gas</a:t>
            </a:r>
            <a:br>
              <a:rPr lang="en-GB" sz="1200" b="0" kern="1200" baseline="0" dirty="0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</a:br>
            <a:r>
              <a:rPr lang="en-GB" sz="1200" b="0" kern="1200" baseline="0" dirty="0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Avenue de </a:t>
            </a:r>
            <a:r>
              <a:rPr lang="en-GB" sz="1200" b="0" kern="1200" baseline="0" dirty="0" err="1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Cortenbergh</a:t>
            </a:r>
            <a:r>
              <a:rPr lang="en-GB" sz="1200" b="0" kern="1200" baseline="0" dirty="0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 100, B-1000 Brussels</a:t>
            </a:r>
            <a:endParaRPr lang="en-GB" sz="1200" b="0" kern="1200" baseline="0" dirty="0">
              <a:solidFill>
                <a:srgbClr val="000000"/>
              </a:solidFill>
              <a:latin typeface="Calibri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267744" y="5193256"/>
            <a:ext cx="468052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0" kern="1200" baseline="0" dirty="0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EML:</a:t>
            </a:r>
          </a:p>
          <a:p>
            <a:pPr algn="l"/>
            <a:r>
              <a:rPr lang="de-DE" sz="1200" b="0" kern="1200" baseline="0" dirty="0" smtClean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WWW: </a:t>
            </a:r>
            <a:r>
              <a:rPr lang="de-DE" sz="1200" b="0" u="sng" kern="1200" baseline="0" dirty="0" smtClean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rPr>
              <a:t>www.entsog.eu</a:t>
            </a:r>
            <a:endParaRPr lang="en-GB" sz="1200" b="0" u="sng" kern="1200" baseline="0" dirty="0">
              <a:solidFill>
                <a:schemeClr val="tx1"/>
              </a:solidFill>
              <a:latin typeface="Calibri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25" y="5185767"/>
            <a:ext cx="1152054" cy="287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u="sng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 noProof="0" smtClean="0"/>
              <a:t>x.y@entsog.eu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38665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865188"/>
            <a:ext cx="47625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2"/>
          <a:stretch>
            <a:fillRect/>
          </a:stretch>
        </p:blipFill>
        <p:spPr bwMode="auto">
          <a:xfrm>
            <a:off x="4211638" y="6173788"/>
            <a:ext cx="1031875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rgbClr val="2A3F82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BE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457199" y="900000"/>
            <a:ext cx="8280000" cy="4140000"/>
          </a:xfrm>
          <a:prstGeom prst="rect">
            <a:avLst/>
          </a:prstGeom>
        </p:spPr>
        <p:txBody>
          <a:bodyPr/>
          <a:lstStyle>
            <a:lvl1pPr>
              <a:buNone/>
              <a:defRPr lang="fr-BE" sz="2200" kern="600" baseline="0" smtClean="0">
                <a:solidFill>
                  <a:schemeClr val="tx1"/>
                </a:solidFill>
                <a:ea typeface="ＭＳ Ｐゴシック"/>
              </a:defRPr>
            </a:lvl1pPr>
            <a:lvl2pPr>
              <a:buNone/>
              <a:defRPr lang="fr-BE" sz="1600" kern="600" baseline="0" smtClean="0">
                <a:solidFill>
                  <a:schemeClr val="tx1"/>
                </a:solidFill>
                <a:ea typeface="ＭＳ Ｐゴシック"/>
              </a:defRPr>
            </a:lvl2pPr>
            <a:lvl3pPr>
              <a:buFont typeface="Courier New" pitchFamily="49" charset="0"/>
              <a:buNone/>
              <a:defRPr lang="fr-BE" sz="1600" kern="600" baseline="0" dirty="0" smtClean="0">
                <a:solidFill>
                  <a:schemeClr val="tx1"/>
                </a:solidFill>
                <a:ea typeface="ＭＳ Ｐゴシック"/>
              </a:defRPr>
            </a:lvl3pPr>
            <a:lvl4pPr>
              <a:defRPr sz="1800">
                <a:solidFill>
                  <a:srgbClr val="666666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rgbClr val="66666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913" y="6356350"/>
            <a:ext cx="369887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498605C-FFE0-4B0D-805E-063E87F730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762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" y="0"/>
            <a:ext cx="9098089" cy="6858000"/>
          </a:xfrm>
          <a:prstGeom prst="rect">
            <a:avLst/>
          </a:prstGeom>
        </p:spPr>
      </p:pic>
      <p:sp>
        <p:nvSpPr>
          <p:cNvPr id="6" name="Title 4"/>
          <p:cNvSpPr>
            <a:spLocks noGrp="1"/>
          </p:cNvSpPr>
          <p:nvPr>
            <p:ph type="ctrTitle" hasCustomPrompt="1"/>
          </p:nvPr>
        </p:nvSpPr>
        <p:spPr bwMode="auto">
          <a:xfrm>
            <a:off x="611560" y="2530800"/>
            <a:ext cx="7929618" cy="85725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>
              <a:defRPr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sz="4400" noProof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Cover title</a:t>
            </a:r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2178095" y="4941168"/>
            <a:ext cx="4770169" cy="936104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 b="1" i="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GB" noProof="0" smtClean="0"/>
              <a:t>Name: ENTSOG representative</a:t>
            </a:r>
            <a:br>
              <a:rPr lang="en-GB" noProof="0" smtClean="0"/>
            </a:br>
            <a:r>
              <a:rPr lang="en-GB" noProof="0" smtClean="0"/>
              <a:t>Position: Adviser/EGM/President</a:t>
            </a:r>
            <a:endParaRPr lang="en-GB" noProof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1259632" y="3789363"/>
            <a:ext cx="6768752" cy="50373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accent3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noProof="0" dirty="0" smtClean="0"/>
              <a:t>Cover subtitle</a:t>
            </a:r>
            <a:endParaRPr lang="en-GB" noProof="0" dirty="0"/>
          </a:p>
        </p:txBody>
      </p:sp>
      <p:sp>
        <p:nvSpPr>
          <p:cNvPr id="9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3166492" y="6237289"/>
            <a:ext cx="2807568" cy="3600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rgbClr val="87888A"/>
                </a:solidFill>
              </a:defRPr>
            </a:lvl1pPr>
          </a:lstStyle>
          <a:p>
            <a:pPr lvl="0"/>
            <a:r>
              <a:rPr lang="en-GB" noProof="0" smtClean="0"/>
              <a:t>&lt;Place&gt; -- DD Month YYYY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29547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u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68404879"/>
              </p:ext>
            </p:extLst>
          </p:nvPr>
        </p:nvGraphicFramePr>
        <p:xfrm>
          <a:off x="395536" y="548680"/>
          <a:ext cx="8064896" cy="5290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494030"/>
                <a:gridCol w="494030"/>
                <a:gridCol w="494030"/>
                <a:gridCol w="1178554"/>
                <a:gridCol w="1178554"/>
                <a:gridCol w="1993450"/>
              </a:tblGrid>
              <a:tr h="296752"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ENTSOG</a:t>
                      </a:r>
                      <a:r>
                        <a:rPr lang="en-GB" sz="1800" b="1" i="1" baseline="0" noProof="0" dirty="0" smtClean="0">
                          <a:solidFill>
                            <a:srgbClr val="1F4484"/>
                          </a:solidFill>
                        </a:rPr>
                        <a:t> </a:t>
                      </a:r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Colour chart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R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G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B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noProof="0" dirty="0" smtClean="0">
                          <a:solidFill>
                            <a:srgbClr val="1F4484"/>
                          </a:solidFill>
                        </a:rPr>
                        <a:t>CMYK</a:t>
                      </a:r>
                      <a:endParaRPr lang="en-GB" sz="18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noProof="0" dirty="0" smtClean="0">
                          <a:solidFill>
                            <a:srgbClr val="1F4484"/>
                          </a:solidFill>
                        </a:rPr>
                        <a:t>used in (eg. NeMo)</a:t>
                      </a:r>
                      <a:endParaRPr lang="en-GB" sz="18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Dark Grey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128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130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133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0/0/0/60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2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(NP)</a:t>
                      </a:r>
                      <a:endParaRPr lang="en-GB" sz="14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Grey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25/20/20/0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Light Grey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14/10/11/0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Grey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234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231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222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7/6/11/0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7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Dark Blue (ENTSOG)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31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68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132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99/84/18/6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4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</a:t>
                      </a:r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 (LNG)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Blue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156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216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75/23/0/0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C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Blue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62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108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164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82/57/12/1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6CA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Middle Blue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107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149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199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0/34/4/0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5C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Light Blue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177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199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225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29/14/3/0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7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80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Bluish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217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233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13/3/0/0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Green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130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152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54/25/100/5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2982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(Libya)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Green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195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55/0/100/0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C34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Middle Green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159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186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43/10/100/0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A2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(Algeria)</a:t>
                      </a:r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Green (ENTSOG)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193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213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55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29/1/96/0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D53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Greenish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205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228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174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21/0/40/0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4A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Light</a:t>
                      </a:r>
                      <a:r>
                        <a:rPr lang="de-DE" sz="1400" b="1" baseline="0" noProof="0" dirty="0" smtClean="0">
                          <a:solidFill>
                            <a:srgbClr val="1F4484"/>
                          </a:solidFill>
                        </a:rPr>
                        <a:t> Purple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141</a:t>
                      </a:r>
                      <a:endParaRPr lang="en-GB" sz="1400" b="1" kern="120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117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171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49/58/7/0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D75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(UGS)</a:t>
                      </a:r>
                      <a:endParaRPr lang="en-GB" sz="14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Pink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204</a:t>
                      </a:r>
                      <a:endParaRPr lang="en-GB" sz="1400" b="1" kern="1200" baseline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152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17/86/1/0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4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Red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232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38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44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2/98/93/0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26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(Russia)</a:t>
                      </a:r>
                      <a:endParaRPr lang="en-GB" sz="14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Orange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235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122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59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4/64/87/0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7A3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(Caspia)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71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Orange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249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180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1/32/94/0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B42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Yellow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242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202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6/18/100/0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CA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(Norway)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Yellow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248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234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5/1/90/0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A3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3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Light Yellow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251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194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2/0/30/0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7C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61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70562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744984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Chapter</a:t>
            </a:r>
            <a:endParaRPr lang="en-GB" noProof="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00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Shift+Alt+righ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899195"/>
            <a:ext cx="8280920" cy="433000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 lang="en-GB" sz="2200" b="1" i="1" kern="100" noProof="0" smtClean="0">
                <a:solidFill>
                  <a:srgbClr val="000000"/>
                </a:solidFill>
                <a:latin typeface="+mn-lt"/>
                <a:sym typeface="Wingdings" pitchFamily="2" charset="2"/>
              </a:defRPr>
            </a:lvl1pPr>
            <a:lvl2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2pPr>
            <a:lvl3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3pPr>
            <a:lvl4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>
                <a:solidFill>
                  <a:srgbClr val="000000"/>
                </a:solidFill>
              </a:defRPr>
            </a:lvl4pPr>
            <a:lvl5pPr marL="857250" indent="-171450">
              <a:buClr>
                <a:schemeClr val="accent3"/>
              </a:buClr>
              <a:buFont typeface="Arial" pitchFamily="34" charset="0"/>
              <a:buChar char="-"/>
              <a:defRPr sz="1600">
                <a:solidFill>
                  <a:srgbClr val="000000"/>
                </a:solidFill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/>
            </a:pPr>
            <a:r>
              <a:rPr lang="en-GB" b="1" i="1" kern="100" noProof="0" dirty="0" smtClean="0">
                <a:solidFill>
                  <a:srgbClr val="000000"/>
                </a:solidFill>
                <a:latin typeface="+mj-lt"/>
              </a:rPr>
              <a:t>Diff. bullet levels with: Shift + Alt + </a:t>
            </a:r>
            <a:r>
              <a:rPr lang="en-GB" b="1" i="1" kern="100" noProof="0" dirty="0" err="1" smtClean="0">
                <a:solidFill>
                  <a:srgbClr val="000000"/>
                </a:solidFill>
                <a:latin typeface="+mj-lt"/>
              </a:rPr>
              <a:t>rightArrow</a:t>
            </a:r>
            <a:endParaRPr lang="en-GB" noProof="0" dirty="0" smtClean="0"/>
          </a:p>
          <a:p>
            <a:pPr lvl="1"/>
            <a:r>
              <a:rPr lang="de-DE" noProof="0" dirty="0" smtClean="0"/>
              <a:t>Second level (Calibri, 18, black)</a:t>
            </a:r>
            <a:endParaRPr lang="en-GB" noProof="0" dirty="0" smtClean="0"/>
          </a:p>
          <a:p>
            <a:pPr lvl="2"/>
            <a:r>
              <a:rPr lang="en-GB" noProof="0" dirty="0" smtClean="0"/>
              <a:t>Third level (Calibri, 18, black)</a:t>
            </a:r>
          </a:p>
          <a:p>
            <a:pPr lvl="3"/>
            <a:r>
              <a:rPr lang="en-GB" noProof="0" dirty="0" smtClean="0"/>
              <a:t>Fourth level (Calibri, 16, black)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0"/>
            <a:endParaRPr lang="en-GB" noProof="0" dirty="0" smtClean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505644" y="5373216"/>
            <a:ext cx="8168079" cy="374571"/>
          </a:xfrm>
          <a:prstGeom prst="roundRect">
            <a:avLst/>
          </a:prstGeom>
          <a:noFill/>
          <a:ln w="50800" cap="rnd" cmpd="sng">
            <a:solidFill>
              <a:srgbClr val="B1C7E1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>
              <a:rot lat="0" lon="0" rev="6600000"/>
            </a:lightRig>
          </a:scene3d>
          <a:sp3d>
            <a:bevelT/>
          </a:sp3d>
        </p:spPr>
        <p:txBody>
          <a:bodyPr>
            <a:spAutoFit/>
          </a:bodyPr>
          <a:lstStyle>
            <a:lvl1pPr marL="0" indent="0" algn="ctr">
              <a:buFontTx/>
              <a:buNone/>
              <a:defRPr lang="en-GB" sz="1600" i="1" dirty="0">
                <a:solidFill>
                  <a:schemeClr val="tx1"/>
                </a:solidFill>
                <a:ea typeface="+mn-ea"/>
                <a:cs typeface="Arial" pitchFamily="34" charset="0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&lt;…&gt; (Calibri, Italic, 16, black, </a:t>
            </a:r>
            <a:r>
              <a:rPr lang="en-GB" sz="1600" i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center</a:t>
            </a: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847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Tabul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505644" y="5373216"/>
            <a:ext cx="8168079" cy="374571"/>
          </a:xfrm>
          <a:prstGeom prst="roundRect">
            <a:avLst/>
          </a:prstGeom>
          <a:noFill/>
          <a:ln w="50800" cmpd="sng">
            <a:solidFill>
              <a:srgbClr val="B1C7E1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>
              <a:rot lat="0" lon="0" rev="6600000"/>
            </a:lightRig>
          </a:scene3d>
          <a:sp3d>
            <a:bevelT/>
          </a:sp3d>
        </p:spPr>
        <p:txBody>
          <a:bodyPr>
            <a:spAutoFit/>
          </a:bodyPr>
          <a:lstStyle>
            <a:lvl1pPr marL="0" indent="0" algn="ctr">
              <a:buFontTx/>
              <a:buNone/>
              <a:defRPr lang="en-GB" sz="1600" i="1" dirty="0">
                <a:solidFill>
                  <a:schemeClr val="tx1"/>
                </a:solidFill>
                <a:ea typeface="+mn-ea"/>
                <a:cs typeface="Arial" pitchFamily="34" charset="0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&lt;…&gt; (Calibri, Italic, 16, black, </a:t>
            </a:r>
            <a:r>
              <a:rPr lang="en-GB" sz="1600" i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center</a:t>
            </a: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)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1412776"/>
            <a:ext cx="8280920" cy="3816424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  <a:sym typeface="Wingdings" pitchFamily="2" charset="2"/>
              </a:defRPr>
            </a:lvl1pPr>
            <a:lvl2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2pPr>
            <a:lvl3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 baseline="0">
                <a:solidFill>
                  <a:srgbClr val="000000"/>
                </a:solidFill>
              </a:defRPr>
            </a:lvl3pPr>
            <a:lvl4pPr marL="857250" indent="-171450">
              <a:spcBef>
                <a:spcPts val="0"/>
              </a:spcBef>
              <a:buClr>
                <a:schemeClr val="accent3"/>
              </a:buClr>
              <a:defRPr sz="1600"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 noProof="0" dirty="0" smtClean="0"/>
              <a:t>Diff. bullet levels with “tabulator”</a:t>
            </a:r>
          </a:p>
          <a:p>
            <a:pPr lvl="1"/>
            <a:r>
              <a:rPr lang="en-GB" noProof="0" dirty="0" smtClean="0"/>
              <a:t>Third level (Calibri, 18, black)</a:t>
            </a:r>
          </a:p>
          <a:p>
            <a:pPr lvl="2"/>
            <a:r>
              <a:rPr lang="en-GB" noProof="0" dirty="0" smtClean="0"/>
              <a:t>Fourth level (Calibri, 16, black)</a:t>
            </a:r>
          </a:p>
          <a:p>
            <a:pPr lvl="3"/>
            <a:r>
              <a:rPr lang="en-GB" noProof="0" dirty="0" smtClean="0"/>
              <a:t>Fifth level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58019" y="900073"/>
            <a:ext cx="8281169" cy="44069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First Level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</p:spTree>
    <p:extLst>
      <p:ext uri="{BB962C8B-B14F-4D97-AF65-F5344CB8AC3E}">
        <p14:creationId xmlns:p14="http://schemas.microsoft.com/office/powerpoint/2010/main" val="22165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: Tabul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4932040" y="1700808"/>
            <a:ext cx="3816424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icon to add chart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1700807"/>
            <a:ext cx="4417762" cy="4205039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1pPr>
            <a:lvl2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lang="en-US" sz="1800" kern="1200" baseline="0" dirty="0" smtClean="0">
                <a:solidFill>
                  <a:srgbClr val="000000"/>
                </a:solidFill>
                <a:latin typeface="+mn-lt"/>
                <a:ea typeface="ＭＳ Ｐゴシック" pitchFamily="-111" charset="-128"/>
                <a:cs typeface="ＭＳ Ｐゴシック"/>
              </a:defRPr>
            </a:lvl2pPr>
            <a:lvl3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 baseline="0">
                <a:solidFill>
                  <a:srgbClr val="000000"/>
                </a:solidFill>
              </a:defRPr>
            </a:lvl3pPr>
            <a:lvl4pPr marL="857250" indent="-171450">
              <a:spcBef>
                <a:spcPts val="0"/>
              </a:spcBef>
              <a:buClr>
                <a:schemeClr val="accent3"/>
              </a:buClr>
              <a:defRPr sz="1600"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Diff. bullet levels with “tabulator”</a:t>
            </a:r>
          </a:p>
          <a:p>
            <a:pPr lvl="1"/>
            <a:r>
              <a:rPr lang="en-US" dirty="0" smtClean="0"/>
              <a:t>Third level (Calibri, 18, black)</a:t>
            </a:r>
          </a:p>
          <a:p>
            <a:pPr lvl="2"/>
            <a:r>
              <a:rPr lang="en-US" dirty="0" smtClean="0"/>
              <a:t>Fourth level (Calibri, 16, black)</a:t>
            </a:r>
          </a:p>
          <a:p>
            <a:pPr lvl="3"/>
            <a:r>
              <a:rPr lang="en-US" dirty="0" smtClean="0"/>
              <a:t>Fifth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8019" y="900073"/>
            <a:ext cx="4417895" cy="72872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First Level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41" y="889670"/>
            <a:ext cx="3816424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</a:t>
            </a:r>
            <a:br>
              <a:rPr lang="en-GB" b="1" i="1" kern="100" dirty="0" smtClean="0">
                <a:solidFill>
                  <a:srgbClr val="000000"/>
                </a:solidFill>
                <a:latin typeface="+mj-lt"/>
              </a:rPr>
            </a:b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222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5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458019" y="1700808"/>
            <a:ext cx="8280920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icon to add chart</a:t>
            </a:r>
            <a:endParaRPr lang="en-GB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458020" y="889670"/>
            <a:ext cx="8280920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07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u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12130545"/>
              </p:ext>
            </p:extLst>
          </p:nvPr>
        </p:nvGraphicFramePr>
        <p:xfrm>
          <a:off x="395536" y="1052736"/>
          <a:ext cx="7488832" cy="5112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802"/>
                <a:gridCol w="458742"/>
                <a:gridCol w="458742"/>
                <a:gridCol w="458742"/>
                <a:gridCol w="1094372"/>
                <a:gridCol w="1094372"/>
                <a:gridCol w="1851060"/>
              </a:tblGrid>
              <a:tr h="597546">
                <a:tc>
                  <a:txBody>
                    <a:bodyPr/>
                    <a:lstStyle/>
                    <a:p>
                      <a:r>
                        <a:rPr lang="en-GB" sz="1600" b="1" i="1" noProof="0" dirty="0" smtClean="0">
                          <a:solidFill>
                            <a:srgbClr val="1F4484"/>
                          </a:solidFill>
                        </a:rPr>
                        <a:t>ENTSOG</a:t>
                      </a:r>
                      <a:r>
                        <a:rPr lang="en-GB" sz="1600" b="1" i="1" baseline="0" noProof="0" dirty="0" smtClean="0">
                          <a:solidFill>
                            <a:srgbClr val="1F4484"/>
                          </a:solidFill>
                        </a:rPr>
                        <a:t> </a:t>
                      </a:r>
                      <a:r>
                        <a:rPr lang="en-GB" sz="1600" b="1" i="1" noProof="0" dirty="0" smtClean="0">
                          <a:solidFill>
                            <a:srgbClr val="1F4484"/>
                          </a:solidFill>
                        </a:rPr>
                        <a:t>Colour chart</a:t>
                      </a:r>
                      <a:endParaRPr lang="en-GB" sz="16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i="1" noProof="0" dirty="0" smtClean="0">
                          <a:solidFill>
                            <a:srgbClr val="1F4484"/>
                          </a:solidFill>
                        </a:rPr>
                        <a:t>R</a:t>
                      </a:r>
                      <a:endParaRPr lang="en-GB" sz="16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i="1" noProof="0" dirty="0" smtClean="0">
                          <a:solidFill>
                            <a:srgbClr val="1F4484"/>
                          </a:solidFill>
                        </a:rPr>
                        <a:t>G</a:t>
                      </a:r>
                      <a:endParaRPr lang="en-GB" sz="16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i="1" noProof="0" dirty="0" smtClean="0">
                          <a:solidFill>
                            <a:srgbClr val="1F4484"/>
                          </a:solidFill>
                        </a:rPr>
                        <a:t>B</a:t>
                      </a:r>
                      <a:endParaRPr lang="en-GB" sz="16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noProof="0" dirty="0" smtClean="0">
                          <a:solidFill>
                            <a:srgbClr val="1F4484"/>
                          </a:solidFill>
                        </a:rPr>
                        <a:t>CMYK</a:t>
                      </a:r>
                      <a:endParaRPr lang="en-GB" sz="16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noProof="0" dirty="0" smtClean="0">
                          <a:solidFill>
                            <a:srgbClr val="1F4484"/>
                          </a:solidFill>
                        </a:rPr>
                        <a:t>used in (eg. NeMo)</a:t>
                      </a:r>
                      <a:endParaRPr lang="en-GB" sz="16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40414" marB="404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Dark Grey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128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130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133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0/0/0/60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2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(NP)</a:t>
                      </a:r>
                      <a:endParaRPr lang="en-GB" sz="12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Grey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25/20/20/0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Light Grey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14/10/11/0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de-DE" sz="1200" b="1" baseline="0" noProof="0" dirty="0" smtClean="0">
                          <a:solidFill>
                            <a:srgbClr val="D9D9D9"/>
                          </a:solidFill>
                        </a:rPr>
                        <a:t>Grey</a:t>
                      </a:r>
                      <a:endParaRPr lang="en-GB" sz="12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baseline="0" noProof="0" dirty="0" smtClean="0">
                          <a:solidFill>
                            <a:srgbClr val="D9D9D9"/>
                          </a:solidFill>
                        </a:rPr>
                        <a:t>234</a:t>
                      </a:r>
                      <a:endParaRPr lang="en-GB" sz="12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baseline="0" noProof="0" dirty="0" smtClean="0">
                          <a:solidFill>
                            <a:srgbClr val="D9D9D9"/>
                          </a:solidFill>
                        </a:rPr>
                        <a:t>231</a:t>
                      </a:r>
                      <a:endParaRPr lang="en-GB" sz="12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baseline="0" noProof="0" dirty="0" smtClean="0">
                          <a:solidFill>
                            <a:srgbClr val="D9D9D9"/>
                          </a:solidFill>
                        </a:rPr>
                        <a:t>222</a:t>
                      </a:r>
                      <a:endParaRPr lang="en-GB" sz="12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7/6/11/0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7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Dark Blue (ENTSOG)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31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68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132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99/84/18/6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4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</a:t>
                      </a:r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 (LNG)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Blue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156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216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75/23/0/0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C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Blue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62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108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164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82/57/12/1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6CA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Middle Blue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107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149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199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0/34/4/0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5C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Light Blue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177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199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225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29/14/3/0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7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Bluish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217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233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13/3/0/0</a:t>
                      </a:r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Green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130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152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54/25/100/5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2982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(Libya)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Green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195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55/0/100/0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C34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Middle Green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159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186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43/10/100/0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A2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(Algeria)</a:t>
                      </a:r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Green (ENTSOG)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193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213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55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29/1/96/0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D53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Greenish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205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228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174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21/0/40/0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4A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Light</a:t>
                      </a:r>
                      <a:r>
                        <a:rPr lang="de-DE" sz="1200" b="1" baseline="0" noProof="0" dirty="0" smtClean="0">
                          <a:solidFill>
                            <a:srgbClr val="1F4484"/>
                          </a:solidFill>
                        </a:rPr>
                        <a:t> Purple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141</a:t>
                      </a:r>
                      <a:endParaRPr lang="en-GB" sz="1200" b="1" kern="120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117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171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49/58/7/0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D75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(UGS)</a:t>
                      </a:r>
                      <a:endParaRPr lang="en-GB" sz="12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Pink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204</a:t>
                      </a:r>
                      <a:endParaRPr lang="en-GB" sz="1200" b="1" kern="1200" baseline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152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17/86/1/0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4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Red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232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38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baseline="0" noProof="0" dirty="0" smtClean="0">
                          <a:solidFill>
                            <a:srgbClr val="1F4484"/>
                          </a:solidFill>
                        </a:rPr>
                        <a:t>44</a:t>
                      </a:r>
                      <a:endParaRPr lang="en-GB" sz="12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2/98/93/0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26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(Russia)</a:t>
                      </a:r>
                      <a:endParaRPr lang="en-GB" sz="12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Orange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235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122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59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4/64/87/0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7A3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(Caspia)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Orange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249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180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1/32/94/0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B42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Yellow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242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202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2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1F4484"/>
                          </a:solidFill>
                        </a:rPr>
                        <a:t>6/18/100/0</a:t>
                      </a:r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CA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(Norway)</a:t>
                      </a:r>
                      <a:endParaRPr lang="en-GB" sz="12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Yellow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248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234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5/1/90/0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A3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63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Light Yellow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251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194</a:t>
                      </a:r>
                      <a:endParaRPr lang="en-GB" sz="12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noProof="0" dirty="0" smtClean="0">
                          <a:solidFill>
                            <a:srgbClr val="D9D9D9"/>
                          </a:solidFill>
                        </a:rPr>
                        <a:t>2/0/30/0</a:t>
                      </a:r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7C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2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826" marR="8082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3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4"/>
          </p:nvPr>
        </p:nvSpPr>
        <p:spPr>
          <a:xfrm>
            <a:off x="467544" y="884904"/>
            <a:ext cx="8280920" cy="50643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Click icon to add table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07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f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2267744" y="4149079"/>
            <a:ext cx="4680520" cy="43204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200" b="0" baseline="0">
                <a:solidFill>
                  <a:srgbClr val="000000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sz="1200" dirty="0" smtClean="0"/>
              <a:t>XY</a:t>
            </a:r>
            <a:br>
              <a:rPr lang="en-GB" sz="1200" dirty="0" smtClean="0"/>
            </a:br>
            <a:r>
              <a:rPr lang="en-GB" sz="1200" dirty="0" smtClean="0"/>
              <a:t>&lt;Position&gt;</a:t>
            </a:r>
            <a:endParaRPr lang="en-GB" noProof="0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68464" y="234888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>
                <a:solidFill>
                  <a:srgbClr val="1F4484"/>
                </a:solidFill>
              </a:rPr>
              <a:t>Thank You for Your Attention</a:t>
            </a:r>
            <a:endParaRPr lang="en-GB" dirty="0">
              <a:solidFill>
                <a:srgbClr val="1F4484"/>
              </a:solidFill>
            </a:endParaRPr>
          </a:p>
        </p:txBody>
      </p:sp>
      <p:sp>
        <p:nvSpPr>
          <p:cNvPr id="7" name="Titre 1"/>
          <p:cNvSpPr txBox="1">
            <a:spLocks/>
          </p:cNvSpPr>
          <p:nvPr userDrawn="1"/>
        </p:nvSpPr>
        <p:spPr>
          <a:xfrm>
            <a:off x="2267744" y="4581128"/>
            <a:ext cx="468052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0" dirty="0" smtClean="0">
                <a:solidFill>
                  <a:srgbClr val="000000"/>
                </a:solidFill>
              </a:rPr>
              <a:t>ENTSOG -- European Network of Transmission System Operators for Gas</a:t>
            </a:r>
            <a:br>
              <a:rPr lang="en-GB" sz="1200" b="0" dirty="0" smtClean="0">
                <a:solidFill>
                  <a:srgbClr val="000000"/>
                </a:solidFill>
              </a:rPr>
            </a:br>
            <a:r>
              <a:rPr lang="en-GB" sz="1200" b="0" dirty="0" smtClean="0">
                <a:solidFill>
                  <a:srgbClr val="000000"/>
                </a:solidFill>
              </a:rPr>
              <a:t>Avenue de Cortenbergh 100, B-1000 Brussels</a:t>
            </a:r>
            <a:endParaRPr lang="en-GB" sz="1200" b="0" dirty="0">
              <a:solidFill>
                <a:srgbClr val="000000"/>
              </a:solidFill>
            </a:endParaRPr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267744" y="5193256"/>
            <a:ext cx="468052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0" dirty="0" smtClean="0">
                <a:solidFill>
                  <a:srgbClr val="000000"/>
                </a:solidFill>
              </a:rPr>
              <a:t>EML:</a:t>
            </a:r>
          </a:p>
          <a:p>
            <a:pPr algn="l"/>
            <a:r>
              <a:rPr lang="de-DE" sz="1200" b="0" dirty="0" smtClean="0">
                <a:solidFill>
                  <a:srgbClr val="000000"/>
                </a:solidFill>
              </a:rPr>
              <a:t>WWW: </a:t>
            </a:r>
            <a:r>
              <a:rPr lang="de-DE" sz="1200" b="0" u="sng" dirty="0" smtClean="0">
                <a:solidFill>
                  <a:srgbClr val="1F4484"/>
                </a:solidFill>
              </a:rPr>
              <a:t>www.entsog.eu</a:t>
            </a:r>
            <a:endParaRPr lang="en-GB" sz="1200" b="0" u="sng" dirty="0">
              <a:solidFill>
                <a:srgbClr val="1F4484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25" y="5185767"/>
            <a:ext cx="1152054" cy="287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u="sng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 noProof="0" smtClean="0"/>
              <a:t>x.y@entsog.eu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6684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" y="0"/>
            <a:ext cx="9098089" cy="6858000"/>
          </a:xfrm>
          <a:prstGeom prst="rect">
            <a:avLst/>
          </a:prstGeom>
        </p:spPr>
      </p:pic>
      <p:sp>
        <p:nvSpPr>
          <p:cNvPr id="6" name="Title 4"/>
          <p:cNvSpPr>
            <a:spLocks noGrp="1"/>
          </p:cNvSpPr>
          <p:nvPr>
            <p:ph type="ctrTitle" hasCustomPrompt="1"/>
          </p:nvPr>
        </p:nvSpPr>
        <p:spPr bwMode="auto">
          <a:xfrm>
            <a:off x="611560" y="2530800"/>
            <a:ext cx="7929618" cy="85725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>
              <a:defRPr b="1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sz="4400" noProof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Cover title</a:t>
            </a:r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2178095" y="4941168"/>
            <a:ext cx="4770169" cy="936104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 b="1" i="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GB" noProof="0" smtClean="0"/>
              <a:t>Name: ENTSOG representative</a:t>
            </a:r>
            <a:br>
              <a:rPr lang="en-GB" noProof="0" smtClean="0"/>
            </a:br>
            <a:r>
              <a:rPr lang="en-GB" noProof="0" smtClean="0"/>
              <a:t>Position: Adviser/EGM/President</a:t>
            </a:r>
            <a:endParaRPr lang="en-GB" noProof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1259632" y="3789363"/>
            <a:ext cx="6768752" cy="50373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accent3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noProof="0" dirty="0" smtClean="0"/>
              <a:t>Cover subtitle</a:t>
            </a:r>
            <a:endParaRPr lang="en-GB" noProof="0" dirty="0"/>
          </a:p>
        </p:txBody>
      </p:sp>
      <p:sp>
        <p:nvSpPr>
          <p:cNvPr id="9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3166492" y="6237289"/>
            <a:ext cx="2807568" cy="3600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rgbClr val="87888A"/>
                </a:solidFill>
              </a:defRPr>
            </a:lvl1pPr>
          </a:lstStyle>
          <a:p>
            <a:pPr lvl="0"/>
            <a:r>
              <a:rPr lang="en-GB" noProof="0" smtClean="0"/>
              <a:t>&lt;Place&gt; -- DD Month YYYY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3846526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u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73837"/>
              </p:ext>
            </p:extLst>
          </p:nvPr>
        </p:nvGraphicFramePr>
        <p:xfrm>
          <a:off x="395536" y="548680"/>
          <a:ext cx="8064896" cy="5290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494030"/>
                <a:gridCol w="494030"/>
                <a:gridCol w="494030"/>
                <a:gridCol w="1178554"/>
                <a:gridCol w="1178554"/>
                <a:gridCol w="1993450"/>
              </a:tblGrid>
              <a:tr h="296752"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ENTSOG</a:t>
                      </a:r>
                      <a:r>
                        <a:rPr lang="en-GB" sz="1800" b="1" i="1" baseline="0" noProof="0" dirty="0" smtClean="0">
                          <a:solidFill>
                            <a:srgbClr val="1F4484"/>
                          </a:solidFill>
                        </a:rPr>
                        <a:t> </a:t>
                      </a:r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Colour chart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R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G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i="1" noProof="0" dirty="0" smtClean="0">
                          <a:solidFill>
                            <a:srgbClr val="1F4484"/>
                          </a:solidFill>
                        </a:rPr>
                        <a:t>B</a:t>
                      </a:r>
                      <a:endParaRPr lang="en-GB" sz="1800" b="1" i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noProof="0" dirty="0" smtClean="0">
                          <a:solidFill>
                            <a:srgbClr val="1F4484"/>
                          </a:solidFill>
                        </a:rPr>
                        <a:t>CMYK</a:t>
                      </a:r>
                      <a:endParaRPr lang="en-GB" sz="18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noProof="0" dirty="0" smtClean="0">
                          <a:solidFill>
                            <a:srgbClr val="1F4484"/>
                          </a:solidFill>
                        </a:rPr>
                        <a:t>used in (eg. NeMo)</a:t>
                      </a:r>
                      <a:endParaRPr lang="en-GB" sz="18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Dark Grey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128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130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133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0/0/0/60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82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(NP)</a:t>
                      </a:r>
                      <a:endParaRPr lang="en-GB" sz="14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Grey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25/20/20/0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Light Grey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217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14/10/11/0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Grey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234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231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baseline="0" noProof="0" dirty="0" smtClean="0">
                          <a:solidFill>
                            <a:srgbClr val="D9D9D9"/>
                          </a:solidFill>
                        </a:rPr>
                        <a:t>222</a:t>
                      </a:r>
                      <a:endParaRPr lang="en-GB" sz="1400" b="1" baseline="0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7/6/11/0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7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Dark Blue (ENTSOG)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31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68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132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99/84/18/6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4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</a:t>
                      </a:r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 (LNG)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Blue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156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216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75/23/0/0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C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Blue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62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108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164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82/57/12/1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6CA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Middle Blue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107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149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199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0/34/4/0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5C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Light Blue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177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199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225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29/14/3/0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C7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80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Bluish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217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233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13/3/0/0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Green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130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152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54/25/100/5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2982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(Libya)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Green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195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55/0/100/0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0C34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Middle Green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159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186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43/10/100/0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BA2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(Algeria)</a:t>
                      </a:r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Green (ENTSOG)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193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213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55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29/1/96/0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D53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Greenish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205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228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174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21/0/40/0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4A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Light</a:t>
                      </a:r>
                      <a:r>
                        <a:rPr lang="de-DE" sz="1400" b="1" baseline="0" noProof="0" dirty="0" smtClean="0">
                          <a:solidFill>
                            <a:srgbClr val="1F4484"/>
                          </a:solidFill>
                        </a:rPr>
                        <a:t> Purple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141</a:t>
                      </a:r>
                      <a:endParaRPr lang="en-GB" sz="1400" b="1" kern="120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117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171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49/58/7/0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D75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(UGS)</a:t>
                      </a:r>
                      <a:endParaRPr lang="en-GB" sz="14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Pink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204</a:t>
                      </a:r>
                      <a:endParaRPr lang="en-GB" sz="1400" b="1" kern="1200" baseline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152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17/86/1/0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4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Red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232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38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baseline="0" noProof="0" dirty="0" smtClean="0">
                          <a:solidFill>
                            <a:srgbClr val="1F4484"/>
                          </a:solidFill>
                        </a:rPr>
                        <a:t>44</a:t>
                      </a:r>
                      <a:endParaRPr lang="en-GB" sz="1400" b="1" baseline="0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2/98/93/0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26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(Russia)</a:t>
                      </a:r>
                      <a:endParaRPr lang="en-GB" sz="1400" b="1" kern="1200" noProof="0" dirty="0" smtClean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Orange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235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122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59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4/64/87/0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7A3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(Caspia)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71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Orange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249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180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1/32/94/0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B42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 smtClean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Dark Yellow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242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202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baseline="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1F4484"/>
                          </a:solidFill>
                        </a:rPr>
                        <a:t>6/18/100/0</a:t>
                      </a:r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1F4484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CA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1F4484"/>
                          </a:solidFill>
                          <a:latin typeface="+mn-lt"/>
                          <a:ea typeface="+mn-ea"/>
                          <a:cs typeface="+mn-cs"/>
                        </a:rPr>
                        <a:t>Presentation, (Norway)</a:t>
                      </a:r>
                      <a:endParaRPr lang="en-GB" sz="1400" b="1" kern="1200" noProof="0" dirty="0">
                        <a:solidFill>
                          <a:srgbClr val="1F448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Yellow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248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234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5/1/90/0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A3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3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Light Yellow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251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kern="1200" baseline="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194</a:t>
                      </a:r>
                      <a:endParaRPr lang="en-GB" sz="1400" b="1" kern="1200" baseline="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noProof="0" dirty="0" smtClean="0">
                          <a:solidFill>
                            <a:srgbClr val="D9D9D9"/>
                          </a:solidFill>
                        </a:rPr>
                        <a:t>2/0/30/0</a:t>
                      </a:r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1" noProof="0" dirty="0">
                        <a:solidFill>
                          <a:srgbClr val="D9D9D9"/>
                        </a:solidFill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7C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kern="1200" noProof="0" dirty="0" smtClean="0">
                          <a:solidFill>
                            <a:srgbClr val="D9D9D9"/>
                          </a:solidFill>
                          <a:latin typeface="+mn-lt"/>
                          <a:ea typeface="+mn-ea"/>
                          <a:cs typeface="+mn-cs"/>
                        </a:rPr>
                        <a:t>Cap. map</a:t>
                      </a:r>
                      <a:endParaRPr lang="en-GB" sz="1400" b="1" kern="1200" noProof="0" dirty="0">
                        <a:solidFill>
                          <a:srgbClr val="D9D9D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986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185505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3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744984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Chapter</a:t>
            </a:r>
            <a:endParaRPr lang="en-GB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324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Shift+Alt+righ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899195"/>
            <a:ext cx="8280920" cy="433000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 lang="en-GB" sz="2200" b="1" i="1" kern="100" noProof="0" smtClean="0">
                <a:solidFill>
                  <a:srgbClr val="000000"/>
                </a:solidFill>
                <a:latin typeface="+mn-lt"/>
                <a:sym typeface="Wingdings" pitchFamily="2" charset="2"/>
              </a:defRPr>
            </a:lvl1pPr>
            <a:lvl2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2pPr>
            <a:lvl3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3pPr>
            <a:lvl4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>
                <a:solidFill>
                  <a:srgbClr val="000000"/>
                </a:solidFill>
              </a:defRPr>
            </a:lvl4pPr>
            <a:lvl5pPr marL="857250" indent="-171450">
              <a:buClr>
                <a:schemeClr val="accent3"/>
              </a:buClr>
              <a:buFont typeface="Arial" pitchFamily="34" charset="0"/>
              <a:buChar char="-"/>
              <a:defRPr sz="1600">
                <a:solidFill>
                  <a:srgbClr val="000000"/>
                </a:solidFill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/>
            </a:pPr>
            <a:r>
              <a:rPr lang="en-GB" b="1" i="1" kern="100" noProof="0" dirty="0" smtClean="0">
                <a:solidFill>
                  <a:srgbClr val="000000"/>
                </a:solidFill>
                <a:latin typeface="+mj-lt"/>
              </a:rPr>
              <a:t>Diff. bullet levels with: Shift + Alt + </a:t>
            </a:r>
            <a:r>
              <a:rPr lang="en-GB" b="1" i="1" kern="100" noProof="0" dirty="0" err="1" smtClean="0">
                <a:solidFill>
                  <a:srgbClr val="000000"/>
                </a:solidFill>
                <a:latin typeface="+mj-lt"/>
              </a:rPr>
              <a:t>rightArrow</a:t>
            </a:r>
            <a:endParaRPr lang="en-GB" noProof="0" dirty="0" smtClean="0"/>
          </a:p>
          <a:p>
            <a:pPr lvl="1"/>
            <a:r>
              <a:rPr lang="de-DE" noProof="0" dirty="0" smtClean="0"/>
              <a:t>Second level (Calibri, 18, black)</a:t>
            </a:r>
            <a:endParaRPr lang="en-GB" noProof="0" dirty="0" smtClean="0"/>
          </a:p>
          <a:p>
            <a:pPr lvl="2"/>
            <a:r>
              <a:rPr lang="en-GB" noProof="0" dirty="0" smtClean="0"/>
              <a:t>Third level (Calibri, 18, black)</a:t>
            </a:r>
          </a:p>
          <a:p>
            <a:pPr lvl="3"/>
            <a:r>
              <a:rPr lang="en-GB" noProof="0" dirty="0" smtClean="0"/>
              <a:t>Fourth level (Calibri, 16, black)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0"/>
            <a:endParaRPr lang="en-GB" noProof="0" dirty="0" smtClean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505644" y="5373216"/>
            <a:ext cx="8168079" cy="374571"/>
          </a:xfrm>
          <a:prstGeom prst="roundRect">
            <a:avLst/>
          </a:prstGeom>
          <a:noFill/>
          <a:ln w="50800" cap="rnd" cmpd="sng">
            <a:solidFill>
              <a:srgbClr val="B1C7E1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>
              <a:rot lat="0" lon="0" rev="6600000"/>
            </a:lightRig>
          </a:scene3d>
          <a:sp3d>
            <a:bevelT/>
          </a:sp3d>
        </p:spPr>
        <p:txBody>
          <a:bodyPr>
            <a:spAutoFit/>
          </a:bodyPr>
          <a:lstStyle>
            <a:lvl1pPr marL="0" indent="0" algn="ctr">
              <a:buFontTx/>
              <a:buNone/>
              <a:defRPr lang="en-GB" sz="1600" i="1" dirty="0">
                <a:solidFill>
                  <a:schemeClr val="tx1"/>
                </a:solidFill>
                <a:ea typeface="+mn-ea"/>
                <a:cs typeface="Arial" pitchFamily="34" charset="0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&lt;…&gt; (Calibri, Italic, 16, black, </a:t>
            </a:r>
            <a:r>
              <a:rPr lang="en-GB" sz="1600" i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center</a:t>
            </a: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59776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Tabul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505644" y="5373216"/>
            <a:ext cx="8168079" cy="374571"/>
          </a:xfrm>
          <a:prstGeom prst="roundRect">
            <a:avLst/>
          </a:prstGeom>
          <a:noFill/>
          <a:ln w="50800" cmpd="sng">
            <a:solidFill>
              <a:srgbClr val="B1C7E1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>
              <a:rot lat="0" lon="0" rev="6600000"/>
            </a:lightRig>
          </a:scene3d>
          <a:sp3d>
            <a:bevelT/>
          </a:sp3d>
        </p:spPr>
        <p:txBody>
          <a:bodyPr>
            <a:spAutoFit/>
          </a:bodyPr>
          <a:lstStyle>
            <a:lvl1pPr marL="0" indent="0" algn="ctr">
              <a:buFontTx/>
              <a:buNone/>
              <a:defRPr lang="en-GB" sz="1600" i="1" dirty="0">
                <a:solidFill>
                  <a:schemeClr val="tx1"/>
                </a:solidFill>
                <a:ea typeface="+mn-ea"/>
                <a:cs typeface="Arial" pitchFamily="34" charset="0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&lt;…&gt; (Calibri, Italic, 16, black, </a:t>
            </a:r>
            <a:r>
              <a:rPr lang="en-GB" sz="1600" i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center</a:t>
            </a: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)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1412776"/>
            <a:ext cx="8280920" cy="3816424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  <a:sym typeface="Wingdings" pitchFamily="2" charset="2"/>
              </a:defRPr>
            </a:lvl1pPr>
            <a:lvl2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2pPr>
            <a:lvl3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 baseline="0">
                <a:solidFill>
                  <a:srgbClr val="000000"/>
                </a:solidFill>
              </a:defRPr>
            </a:lvl3pPr>
            <a:lvl4pPr marL="857250" indent="-171450">
              <a:spcBef>
                <a:spcPts val="0"/>
              </a:spcBef>
              <a:buClr>
                <a:schemeClr val="accent3"/>
              </a:buClr>
              <a:defRPr sz="1600"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 noProof="0" dirty="0" smtClean="0"/>
              <a:t>Diff. bullet levels with “tabulator”</a:t>
            </a:r>
          </a:p>
          <a:p>
            <a:pPr lvl="1"/>
            <a:r>
              <a:rPr lang="en-GB" noProof="0" dirty="0" smtClean="0"/>
              <a:t>Third level (Calibri, 18, black)</a:t>
            </a:r>
          </a:p>
          <a:p>
            <a:pPr lvl="2"/>
            <a:r>
              <a:rPr lang="en-GB" noProof="0" dirty="0" smtClean="0"/>
              <a:t>Fourth level (Calibri, 16, black)</a:t>
            </a:r>
          </a:p>
          <a:p>
            <a:pPr lvl="3"/>
            <a:r>
              <a:rPr lang="en-GB" noProof="0" dirty="0" smtClean="0"/>
              <a:t>Fifth level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58019" y="900073"/>
            <a:ext cx="8281169" cy="44069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First Level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</p:spTree>
    <p:extLst>
      <p:ext uri="{BB962C8B-B14F-4D97-AF65-F5344CB8AC3E}">
        <p14:creationId xmlns:p14="http://schemas.microsoft.com/office/powerpoint/2010/main" val="4180750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: Shift+Alt+righ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865188"/>
            <a:ext cx="47625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3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4932040" y="1700808"/>
            <a:ext cx="3816424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41" y="889670"/>
            <a:ext cx="3816424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</a:t>
            </a:r>
            <a:br>
              <a:rPr lang="en-GB" b="1" i="1" kern="100" dirty="0" smtClean="0">
                <a:solidFill>
                  <a:srgbClr val="000000"/>
                </a:solidFill>
                <a:latin typeface="+mj-lt"/>
              </a:rPr>
            </a:b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899195"/>
            <a:ext cx="4404870" cy="497807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 lang="en-GB" sz="2200" b="1" i="1" kern="100" noProof="0" smtClean="0">
                <a:solidFill>
                  <a:srgbClr val="000000"/>
                </a:solidFill>
                <a:latin typeface="+mn-lt"/>
                <a:sym typeface="Wingdings" pitchFamily="2" charset="2"/>
              </a:defRPr>
            </a:lvl1pPr>
            <a:lvl2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2pPr>
            <a:lvl3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3pPr>
            <a:lvl4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>
                <a:solidFill>
                  <a:srgbClr val="000000"/>
                </a:solidFill>
              </a:defRPr>
            </a:lvl4pPr>
            <a:lvl5pPr marL="857250" indent="-171450">
              <a:buClr>
                <a:schemeClr val="accent3"/>
              </a:buClr>
              <a:buFont typeface="Arial" pitchFamily="34" charset="0"/>
              <a:buChar char="-"/>
              <a:defRPr sz="1600">
                <a:solidFill>
                  <a:srgbClr val="000000"/>
                </a:solidFill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/>
            </a:pPr>
            <a:r>
              <a:rPr lang="en-GB" noProof="0" dirty="0" smtClean="0"/>
              <a:t>Diff. bullet levels with: </a:t>
            </a:r>
            <a:r>
              <a:rPr lang="en-GB" b="1" i="1" kern="100" noProof="0" dirty="0" err="1" smtClean="0">
                <a:solidFill>
                  <a:srgbClr val="000000"/>
                </a:solidFill>
                <a:latin typeface="+mj-lt"/>
              </a:rPr>
              <a:t>Shift+Alt+rightArrow</a:t>
            </a:r>
            <a:endParaRPr lang="en-GB" noProof="0" dirty="0" smtClean="0"/>
          </a:p>
          <a:p>
            <a:pPr lvl="1"/>
            <a:r>
              <a:rPr lang="de-DE" noProof="0" dirty="0" smtClean="0"/>
              <a:t>Second level (Calibri, 18, black)</a:t>
            </a:r>
            <a:endParaRPr lang="en-GB" noProof="0" dirty="0" smtClean="0"/>
          </a:p>
          <a:p>
            <a:pPr lvl="2"/>
            <a:r>
              <a:rPr lang="en-GB" noProof="0" dirty="0" smtClean="0"/>
              <a:t>Third level (Calibri, 18, black)</a:t>
            </a:r>
          </a:p>
          <a:p>
            <a:pPr lvl="3"/>
            <a:r>
              <a:rPr lang="en-GB" noProof="0" dirty="0" smtClean="0"/>
              <a:t>Fourth level (Calibri, 16, black)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0"/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24483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: Tabul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4932040" y="1700808"/>
            <a:ext cx="3816424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55162" y="1700807"/>
            <a:ext cx="4417762" cy="4205039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1pPr>
            <a:lvl2pPr marL="400050" indent="-171450"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§"/>
              <a:defRPr lang="en-US" sz="1800" kern="1200" baseline="0" dirty="0" smtClean="0">
                <a:solidFill>
                  <a:srgbClr val="000000"/>
                </a:solidFill>
                <a:latin typeface="+mn-lt"/>
                <a:ea typeface="ＭＳ Ｐゴシック" pitchFamily="-111" charset="-128"/>
                <a:cs typeface="ＭＳ Ｐゴシック"/>
              </a:defRPr>
            </a:lvl2pPr>
            <a:lvl3pPr marL="628650" indent="-171450">
              <a:spcBef>
                <a:spcPts val="0"/>
              </a:spcBef>
              <a:buClr>
                <a:schemeClr val="accent3"/>
              </a:buClr>
              <a:buFont typeface="Courier New" pitchFamily="49" charset="0"/>
              <a:buChar char="o"/>
              <a:defRPr sz="1600" baseline="0">
                <a:solidFill>
                  <a:srgbClr val="000000"/>
                </a:solidFill>
              </a:defRPr>
            </a:lvl3pPr>
            <a:lvl4pPr marL="857250" indent="-171450">
              <a:spcBef>
                <a:spcPts val="0"/>
              </a:spcBef>
              <a:buClr>
                <a:schemeClr val="accent3"/>
              </a:buClr>
              <a:defRPr sz="1600"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Diff. bullet levels with “tabulator”</a:t>
            </a:r>
          </a:p>
          <a:p>
            <a:pPr lvl="1"/>
            <a:r>
              <a:rPr lang="en-US" dirty="0" smtClean="0"/>
              <a:t>Third level (Calibri, 18, black)</a:t>
            </a:r>
          </a:p>
          <a:p>
            <a:pPr lvl="2"/>
            <a:r>
              <a:rPr lang="en-US" dirty="0" smtClean="0"/>
              <a:t>Fourth level (Calibri, 16, black)</a:t>
            </a:r>
          </a:p>
          <a:p>
            <a:pPr lvl="3"/>
            <a:r>
              <a:rPr lang="en-US" dirty="0" smtClean="0"/>
              <a:t>Fifth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8019" y="900073"/>
            <a:ext cx="4417895" cy="72872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First Level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41" y="889670"/>
            <a:ext cx="3816424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</a:t>
            </a:r>
            <a:br>
              <a:rPr lang="en-GB" b="1" i="1" kern="100" dirty="0" smtClean="0">
                <a:solidFill>
                  <a:srgbClr val="000000"/>
                </a:solidFill>
                <a:latin typeface="+mj-lt"/>
              </a:rPr>
            </a:b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611560" y="612000"/>
            <a:ext cx="6732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5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458019" y="1700808"/>
            <a:ext cx="8280920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n-GB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458020" y="889670"/>
            <a:ext cx="8280920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42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2592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smtClean="0"/>
              <a:t>Title</a:t>
            </a:r>
            <a:endParaRPr lang="en-GB" noProof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3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4"/>
          </p:nvPr>
        </p:nvSpPr>
        <p:spPr>
          <a:xfrm>
            <a:off x="467544" y="884904"/>
            <a:ext cx="8280920" cy="50643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093296"/>
            <a:ext cx="1104526" cy="6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86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f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30" y="865457"/>
            <a:ext cx="4762434" cy="4915424"/>
          </a:xfrm>
          <a:prstGeom prst="rect">
            <a:avLst/>
          </a:prstGeom>
        </p:spPr>
      </p:pic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2267744" y="4149079"/>
            <a:ext cx="4680520" cy="43204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200" b="0" baseline="0">
                <a:solidFill>
                  <a:srgbClr val="000000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sz="1200" dirty="0" smtClean="0"/>
              <a:t>XY</a:t>
            </a:r>
            <a:br>
              <a:rPr lang="en-GB" sz="1200" dirty="0" smtClean="0"/>
            </a:br>
            <a:r>
              <a:rPr lang="en-GB" sz="1200" dirty="0" smtClean="0"/>
              <a:t>&lt;Position&gt;</a:t>
            </a:r>
            <a:endParaRPr lang="en-GB" noProof="0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68464" y="234888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>
                <a:solidFill>
                  <a:srgbClr val="1F4484"/>
                </a:solidFill>
              </a:rPr>
              <a:t>Thank You for Your Attention</a:t>
            </a:r>
            <a:endParaRPr lang="en-GB" dirty="0">
              <a:solidFill>
                <a:srgbClr val="1F4484"/>
              </a:solidFill>
            </a:endParaRPr>
          </a:p>
        </p:txBody>
      </p:sp>
      <p:sp>
        <p:nvSpPr>
          <p:cNvPr id="7" name="Titre 1"/>
          <p:cNvSpPr txBox="1">
            <a:spLocks/>
          </p:cNvSpPr>
          <p:nvPr userDrawn="1"/>
        </p:nvSpPr>
        <p:spPr>
          <a:xfrm>
            <a:off x="2267744" y="4581128"/>
            <a:ext cx="468052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0" dirty="0" smtClean="0">
                <a:solidFill>
                  <a:srgbClr val="000000"/>
                </a:solidFill>
              </a:rPr>
              <a:t>ENTSOG -- European Network of Transmission System Operators for Gas</a:t>
            </a:r>
            <a:br>
              <a:rPr lang="en-GB" sz="1200" b="0" dirty="0" smtClean="0">
                <a:solidFill>
                  <a:srgbClr val="000000"/>
                </a:solidFill>
              </a:rPr>
            </a:br>
            <a:r>
              <a:rPr lang="en-GB" sz="1200" b="0" dirty="0" smtClean="0">
                <a:solidFill>
                  <a:srgbClr val="000000"/>
                </a:solidFill>
              </a:rPr>
              <a:t>Avenue de Cortenbergh 100, B-1000 Brussels</a:t>
            </a:r>
            <a:endParaRPr lang="en-GB" sz="1200" b="0" dirty="0">
              <a:solidFill>
                <a:srgbClr val="000000"/>
              </a:solidFill>
            </a:endParaRPr>
          </a:p>
        </p:txBody>
      </p:sp>
      <p:sp>
        <p:nvSpPr>
          <p:cNvPr id="8" name="Titre 1"/>
          <p:cNvSpPr txBox="1">
            <a:spLocks/>
          </p:cNvSpPr>
          <p:nvPr userDrawn="1"/>
        </p:nvSpPr>
        <p:spPr>
          <a:xfrm>
            <a:off x="2267744" y="5193256"/>
            <a:ext cx="468052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0" dirty="0" smtClean="0">
                <a:solidFill>
                  <a:srgbClr val="000000"/>
                </a:solidFill>
              </a:rPr>
              <a:t>EML:</a:t>
            </a:r>
          </a:p>
          <a:p>
            <a:pPr algn="l"/>
            <a:r>
              <a:rPr lang="de-DE" sz="1200" b="0" dirty="0" smtClean="0">
                <a:solidFill>
                  <a:srgbClr val="000000"/>
                </a:solidFill>
              </a:rPr>
              <a:t>WWW: </a:t>
            </a:r>
            <a:r>
              <a:rPr lang="de-DE" sz="1200" b="0" u="sng" dirty="0" smtClean="0">
                <a:solidFill>
                  <a:srgbClr val="1F4484"/>
                </a:solidFill>
              </a:rPr>
              <a:t>www.entsog.eu</a:t>
            </a:r>
            <a:endParaRPr lang="en-GB" sz="1200" b="0" u="sng" dirty="0">
              <a:solidFill>
                <a:srgbClr val="1F4484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25" y="5185767"/>
            <a:ext cx="1152054" cy="287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u="sng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 noProof="0" smtClean="0"/>
              <a:t>x.y@entsog.eu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348908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609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l_entsog_ppt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780032"/>
            <a:ext cx="7973568" cy="5077968"/>
          </a:xfrm>
          <a:prstGeom prst="rect">
            <a:avLst/>
          </a:prstGeom>
        </p:spPr>
      </p:pic>
      <p:sp>
        <p:nvSpPr>
          <p:cNvPr id="4" name="Rechteck 3"/>
          <p:cNvSpPr/>
          <p:nvPr userDrawn="1"/>
        </p:nvSpPr>
        <p:spPr>
          <a:xfrm>
            <a:off x="1944000" y="2564904"/>
            <a:ext cx="7200000" cy="2591928"/>
          </a:xfrm>
          <a:prstGeom prst="rect">
            <a:avLst/>
          </a:prstGeom>
          <a:solidFill>
            <a:schemeClr val="accent3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000" y="6336000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2124648" y="3501008"/>
            <a:ext cx="7019352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Chapter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13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Shift+Alt+righ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10442" y="1244704"/>
            <a:ext cx="8280920" cy="433000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 lang="en-GB" sz="2200" b="1" i="1" kern="100" noProof="0" smtClean="0">
                <a:solidFill>
                  <a:srgbClr val="000000"/>
                </a:solidFill>
                <a:latin typeface="+mn-lt"/>
                <a:sym typeface="Wingdings" pitchFamily="2" charset="2"/>
              </a:defRPr>
            </a:lvl1pPr>
            <a:lvl2pPr marL="171450" indent="-171450">
              <a:spcBef>
                <a:spcPts val="60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2pPr>
            <a:lvl3pPr marL="400050" indent="-171450">
              <a:spcBef>
                <a:spcPts val="30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3pPr>
            <a:lvl4pPr marL="628650" indent="-171450">
              <a:spcBef>
                <a:spcPts val="300"/>
              </a:spcBef>
              <a:buClr>
                <a:schemeClr val="accent3"/>
              </a:buClr>
              <a:buFont typeface="Courier New" pitchFamily="49" charset="0"/>
              <a:buChar char="o"/>
              <a:defRPr sz="1600">
                <a:solidFill>
                  <a:srgbClr val="000000"/>
                </a:solidFill>
              </a:defRPr>
            </a:lvl4pPr>
            <a:lvl5pPr marL="857250" indent="-171450">
              <a:spcBef>
                <a:spcPts val="300"/>
              </a:spcBef>
              <a:buClr>
                <a:schemeClr val="accent3"/>
              </a:buClr>
              <a:buFont typeface="Arial" pitchFamily="34" charset="0"/>
              <a:buChar char="-"/>
              <a:defRPr sz="1600">
                <a:solidFill>
                  <a:srgbClr val="000000"/>
                </a:solidFill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3"/>
              </a:buClr>
              <a:buSzTx/>
              <a:buFontTx/>
              <a:buNone/>
              <a:tabLst/>
              <a:defRPr/>
            </a:pPr>
            <a:r>
              <a:rPr lang="en-GB" b="1" i="1" kern="100" noProof="0" dirty="0" smtClean="0">
                <a:solidFill>
                  <a:srgbClr val="000000"/>
                </a:solidFill>
                <a:latin typeface="+mj-lt"/>
              </a:rPr>
              <a:t>Diff. bullet levels with: Shift + Alt + </a:t>
            </a:r>
            <a:r>
              <a:rPr lang="en-GB" b="1" i="1" kern="100" noProof="0" dirty="0" err="1" smtClean="0">
                <a:solidFill>
                  <a:srgbClr val="000000"/>
                </a:solidFill>
                <a:latin typeface="+mj-lt"/>
              </a:rPr>
              <a:t>rightArrow</a:t>
            </a:r>
            <a:endParaRPr lang="en-GB" noProof="0" dirty="0" smtClean="0"/>
          </a:p>
          <a:p>
            <a:pPr lvl="1"/>
            <a:r>
              <a:rPr lang="de-DE" noProof="0" dirty="0" smtClean="0"/>
              <a:t>Second level (Calibri, 18, black)</a:t>
            </a:r>
            <a:endParaRPr lang="en-GB" noProof="0" dirty="0" smtClean="0"/>
          </a:p>
          <a:p>
            <a:pPr lvl="2"/>
            <a:r>
              <a:rPr lang="en-GB" noProof="0" dirty="0" smtClean="0"/>
              <a:t>Third level (Calibri, 18, black)</a:t>
            </a:r>
          </a:p>
          <a:p>
            <a:pPr lvl="3"/>
            <a:r>
              <a:rPr lang="en-GB" noProof="0" dirty="0" smtClean="0"/>
              <a:t>Fourth level (Calibri, 16, black)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0"/>
            <a:endParaRPr lang="en-GB" noProof="0" dirty="0" smtClean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612480" y="604709"/>
            <a:ext cx="6695824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60924" y="5718725"/>
            <a:ext cx="8168079" cy="374571"/>
          </a:xfrm>
          <a:prstGeom prst="roundRect">
            <a:avLst/>
          </a:prstGeom>
          <a:noFill/>
          <a:ln w="50800" cap="rnd" cmpd="sng">
            <a:solidFill>
              <a:srgbClr val="B1C7E1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>
              <a:rot lat="0" lon="0" rev="6600000"/>
            </a:lightRig>
          </a:scene3d>
          <a:sp3d>
            <a:bevelT/>
          </a:sp3d>
        </p:spPr>
        <p:txBody>
          <a:bodyPr>
            <a:spAutoFit/>
          </a:bodyPr>
          <a:lstStyle>
            <a:lvl1pPr marL="0" indent="0" algn="ctr">
              <a:buFontTx/>
              <a:buNone/>
              <a:defRPr lang="en-GB" sz="1600" i="1" dirty="0">
                <a:solidFill>
                  <a:schemeClr val="tx1"/>
                </a:solidFill>
                <a:ea typeface="+mn-ea"/>
                <a:cs typeface="Arial" pitchFamily="34" charset="0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&lt;…&gt; (Calibri, Italic, 16, black, </a:t>
            </a:r>
            <a:r>
              <a:rPr lang="en-GB" sz="1600" i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center</a:t>
            </a: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: Tabul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610492" y="604709"/>
            <a:ext cx="64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58936" y="5718725"/>
            <a:ext cx="8168079" cy="374571"/>
          </a:xfrm>
          <a:prstGeom prst="roundRect">
            <a:avLst/>
          </a:prstGeom>
          <a:noFill/>
          <a:ln w="50800" cmpd="sng">
            <a:solidFill>
              <a:srgbClr val="B1C7E1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>
              <a:rot lat="0" lon="0" rev="6600000"/>
            </a:lightRig>
          </a:scene3d>
          <a:sp3d>
            <a:bevelT/>
          </a:sp3d>
        </p:spPr>
        <p:txBody>
          <a:bodyPr>
            <a:spAutoFit/>
          </a:bodyPr>
          <a:lstStyle>
            <a:lvl1pPr marL="0" indent="0" algn="ctr">
              <a:buFontTx/>
              <a:buNone/>
              <a:defRPr lang="en-GB" sz="1600" i="1" dirty="0">
                <a:solidFill>
                  <a:schemeClr val="tx1"/>
                </a:solidFill>
                <a:ea typeface="+mn-ea"/>
                <a:cs typeface="Arial" pitchFamily="34" charset="0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&lt;…&gt; (Calibri, Italic, 16, black, </a:t>
            </a:r>
            <a:r>
              <a:rPr lang="en-GB" sz="1600" i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center</a:t>
            </a:r>
            <a:r>
              <a:rPr lang="en-GB" sz="1600" i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)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08454" y="1758285"/>
            <a:ext cx="8280920" cy="3816424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60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  <a:sym typeface="Wingdings" pitchFamily="2" charset="2"/>
              </a:defRPr>
            </a:lvl1pPr>
            <a:lvl2pPr marL="400050" indent="-171450">
              <a:spcBef>
                <a:spcPts val="300"/>
              </a:spcBef>
              <a:buClr>
                <a:schemeClr val="accent3"/>
              </a:buClr>
              <a:buFont typeface="Wingdings" pitchFamily="2" charset="2"/>
              <a:buChar char="§"/>
              <a:defRPr sz="1800" baseline="0">
                <a:solidFill>
                  <a:srgbClr val="000000"/>
                </a:solidFill>
              </a:defRPr>
            </a:lvl2pPr>
            <a:lvl3pPr marL="628650" indent="-171450">
              <a:spcBef>
                <a:spcPts val="300"/>
              </a:spcBef>
              <a:buClr>
                <a:schemeClr val="accent3"/>
              </a:buClr>
              <a:buFont typeface="Courier New" pitchFamily="49" charset="0"/>
              <a:buChar char="o"/>
              <a:defRPr sz="1600" baseline="0">
                <a:solidFill>
                  <a:srgbClr val="000000"/>
                </a:solidFill>
              </a:defRPr>
            </a:lvl3pPr>
            <a:lvl4pPr marL="857250" indent="-171450">
              <a:spcBef>
                <a:spcPts val="300"/>
              </a:spcBef>
              <a:buClr>
                <a:schemeClr val="accent3"/>
              </a:buClr>
              <a:defRPr sz="1600"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 noProof="0" dirty="0" smtClean="0"/>
              <a:t>Diff. bullet levels with “tabulator”</a:t>
            </a:r>
          </a:p>
          <a:p>
            <a:pPr lvl="1"/>
            <a:r>
              <a:rPr lang="en-GB" noProof="0" dirty="0" smtClean="0"/>
              <a:t>Third level (Calibri, 18, black)</a:t>
            </a:r>
          </a:p>
          <a:p>
            <a:pPr lvl="2"/>
            <a:r>
              <a:rPr lang="en-GB" noProof="0" dirty="0" smtClean="0"/>
              <a:t>Fourth level (Calibri, 16, black)</a:t>
            </a:r>
          </a:p>
          <a:p>
            <a:pPr lvl="3"/>
            <a:r>
              <a:rPr lang="en-GB" noProof="0" dirty="0" smtClean="0"/>
              <a:t>Fifth level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11311" y="1245582"/>
            <a:ext cx="8281169" cy="44069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First Level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: Tabul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13598" y="590665"/>
            <a:ext cx="64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5088438" y="2032273"/>
            <a:ext cx="3816424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11560" y="2032272"/>
            <a:ext cx="4417762" cy="4205039"/>
          </a:xfrm>
          <a:prstGeom prst="rect">
            <a:avLst/>
          </a:prstGeom>
        </p:spPr>
        <p:txBody>
          <a:bodyPr/>
          <a:lstStyle>
            <a:lvl1pPr marL="171450" indent="-171450">
              <a:spcBef>
                <a:spcPts val="600"/>
              </a:spcBef>
              <a:buClr>
                <a:schemeClr val="accent3"/>
              </a:buClr>
              <a:buFont typeface="Calibri" pitchFamily="34" charset="0"/>
              <a:buChar char="&gt;"/>
              <a:defRPr sz="1800" baseline="0">
                <a:solidFill>
                  <a:srgbClr val="000000"/>
                </a:solidFill>
              </a:defRPr>
            </a:lvl1pPr>
            <a:lvl2pPr marL="400050" indent="-171450">
              <a:spcBef>
                <a:spcPts val="300"/>
              </a:spcBef>
              <a:buClr>
                <a:schemeClr val="accent3"/>
              </a:buClr>
              <a:buFont typeface="Wingdings" pitchFamily="2" charset="2"/>
              <a:buChar char="§"/>
              <a:defRPr lang="en-US" sz="1800" kern="1200" baseline="0" dirty="0" smtClean="0">
                <a:solidFill>
                  <a:srgbClr val="000000"/>
                </a:solidFill>
                <a:latin typeface="+mn-lt"/>
                <a:ea typeface="ＭＳ Ｐゴシック" pitchFamily="-111" charset="-128"/>
                <a:cs typeface="ＭＳ Ｐゴシック"/>
              </a:defRPr>
            </a:lvl2pPr>
            <a:lvl3pPr marL="628650" indent="-171450">
              <a:spcBef>
                <a:spcPts val="300"/>
              </a:spcBef>
              <a:buClr>
                <a:schemeClr val="accent3"/>
              </a:buClr>
              <a:buFont typeface="Courier New" pitchFamily="49" charset="0"/>
              <a:buChar char="o"/>
              <a:defRPr sz="1600" baseline="0">
                <a:solidFill>
                  <a:srgbClr val="000000"/>
                </a:solidFill>
              </a:defRPr>
            </a:lvl3pPr>
            <a:lvl4pPr marL="857250" indent="-171450">
              <a:spcBef>
                <a:spcPts val="300"/>
              </a:spcBef>
              <a:buClr>
                <a:schemeClr val="accent3"/>
              </a:buClr>
              <a:defRPr sz="1600"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Diff. bullet levels with “tabulator”</a:t>
            </a:r>
          </a:p>
          <a:p>
            <a:pPr lvl="1"/>
            <a:r>
              <a:rPr lang="en-US" dirty="0" smtClean="0"/>
              <a:t>Third level (Calibri, 18, black)</a:t>
            </a:r>
          </a:p>
          <a:p>
            <a:pPr lvl="2"/>
            <a:r>
              <a:rPr lang="en-US" dirty="0" smtClean="0"/>
              <a:t>Fourth level (Calibri, 16, black)</a:t>
            </a:r>
          </a:p>
          <a:p>
            <a:pPr lvl="3"/>
            <a:r>
              <a:rPr lang="en-US" dirty="0" smtClean="0"/>
              <a:t>Fifth level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614417" y="1231538"/>
            <a:ext cx="4417895" cy="72872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First Level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088439" y="1221135"/>
            <a:ext cx="3816424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</a:t>
            </a:r>
            <a:br>
              <a:rPr lang="en-GB" b="1" i="1" kern="100" dirty="0" smtClean="0">
                <a:solidFill>
                  <a:srgbClr val="000000"/>
                </a:solidFill>
                <a:latin typeface="+mj-lt"/>
              </a:rPr>
            </a:b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</p:spTree>
    <p:extLst>
      <p:ext uri="{BB962C8B-B14F-4D97-AF65-F5344CB8AC3E}">
        <p14:creationId xmlns:p14="http://schemas.microsoft.com/office/powerpoint/2010/main" val="112514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610740" y="590665"/>
            <a:ext cx="64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15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611559" y="2032273"/>
            <a:ext cx="8280920" cy="4205039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lang="en-GB" sz="2200" b="1" i="1" u="none" strike="noStrike" kern="1200" baseline="0" noProof="0">
                <a:solidFill>
                  <a:prstClr val="black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611560" y="1221135"/>
            <a:ext cx="8280920" cy="72872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Tx/>
              <a:buNone/>
              <a:defRPr lang="en-GB" sz="2200" b="1" i="1" kern="100" smtClean="0">
                <a:solidFill>
                  <a:srgbClr val="000000"/>
                </a:solidFill>
              </a:defRPr>
            </a:lvl1pPr>
            <a:lvl2pPr marL="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BD300"/>
              </a:buClr>
              <a:buSzPct val="130000"/>
              <a:buFont typeface="Wingdings" pitchFamily="2" charset="2"/>
              <a:buChar char="v"/>
              <a:tabLst/>
              <a:defRPr/>
            </a:lvl2pPr>
            <a:lvl3pPr marL="914400" indent="0">
              <a:lnSpc>
                <a:spcPct val="100000"/>
              </a:lnSpc>
              <a:spcBef>
                <a:spcPts val="0"/>
              </a:spcBef>
              <a:buFontTx/>
              <a:buNone/>
              <a:defRPr sz="1600"/>
            </a:lvl3pPr>
          </a:lstStyle>
          <a:p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Chart Title (Calibri, </a:t>
            </a:r>
            <a:r>
              <a:rPr lang="en-GB" b="1" i="1" kern="100" dirty="0" err="1" smtClean="0">
                <a:solidFill>
                  <a:srgbClr val="000000"/>
                </a:solidFill>
                <a:latin typeface="+mj-lt"/>
              </a:rPr>
              <a:t>Bold+Italic</a:t>
            </a:r>
            <a:r>
              <a:rPr lang="en-GB" b="1" i="1" kern="100" dirty="0" smtClean="0">
                <a:solidFill>
                  <a:srgbClr val="000000"/>
                </a:solidFill>
                <a:latin typeface="+mj-lt"/>
              </a:rPr>
              <a:t>, 22, black)</a:t>
            </a:r>
          </a:p>
        </p:txBody>
      </p:sp>
    </p:spTree>
    <p:extLst>
      <p:ext uri="{BB962C8B-B14F-4D97-AF65-F5344CB8AC3E}">
        <p14:creationId xmlns:p14="http://schemas.microsoft.com/office/powerpoint/2010/main" val="21664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>
          <a:xfrm>
            <a:off x="601216" y="595424"/>
            <a:ext cx="64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3"/>
          </p:nvPr>
        </p:nvSpPr>
        <p:spPr>
          <a:xfrm>
            <a:off x="8316416" y="6356351"/>
            <a:ext cx="370384" cy="27466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‹#›</a:t>
            </a:fld>
            <a:endParaRPr lang="en-GB" noProof="0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4"/>
          </p:nvPr>
        </p:nvSpPr>
        <p:spPr>
          <a:xfrm>
            <a:off x="611560" y="1316952"/>
            <a:ext cx="8280920" cy="50643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r>
              <a:rPr lang="en-US" smtClean="0"/>
              <a:t>Click icon to add table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6709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streifen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6370320"/>
            <a:ext cx="7949184" cy="487680"/>
          </a:xfrm>
          <a:prstGeom prst="rect">
            <a:avLst/>
          </a:prstGeom>
        </p:spPr>
      </p:pic>
      <p:pic>
        <p:nvPicPr>
          <p:cNvPr id="6" name="Grafik 5" descr="ecke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60000" y="360000"/>
            <a:ext cx="457200" cy="457200"/>
          </a:xfrm>
          <a:prstGeom prst="rect">
            <a:avLst/>
          </a:prstGeom>
        </p:spPr>
      </p:pic>
      <p:pic>
        <p:nvPicPr>
          <p:cNvPr id="7" name="Grafik 6" descr="entsog_logo_4c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560060" y="360000"/>
            <a:ext cx="1147564" cy="6207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98" r:id="rId4"/>
    <p:sldLayoutId id="2147483685" r:id="rId5"/>
    <p:sldLayoutId id="2147483684" r:id="rId6"/>
    <p:sldLayoutId id="2147483694" r:id="rId7"/>
    <p:sldLayoutId id="2147483695" r:id="rId8"/>
    <p:sldLayoutId id="2147483696" r:id="rId9"/>
    <p:sldLayoutId id="2147483697" r:id="rId10"/>
    <p:sldLayoutId id="214748370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63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11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12" Type="http://schemas.microsoft.com/office/2007/relationships/diagramDrawing" Target="../diagrams/drawing2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microsoft.com/office/2007/relationships/diagramDrawing" Target="../diagrams/drawing2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12" Type="http://schemas.microsoft.com/office/2007/relationships/diagramDrawing" Target="../diagrams/drawing2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comments" Target="../comments/comment1.xml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12" Type="http://schemas.microsoft.com/office/2007/relationships/diagramDrawing" Target="../diagrams/drawing2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8.xml"/><Relationship Id="rId11" Type="http://schemas.openxmlformats.org/officeDocument/2006/relationships/diagramColors" Target="../diagrams/colors29.xml"/><Relationship Id="rId5" Type="http://schemas.openxmlformats.org/officeDocument/2006/relationships/diagramQuickStyle" Target="../diagrams/quickStyle28.xml"/><Relationship Id="rId10" Type="http://schemas.openxmlformats.org/officeDocument/2006/relationships/diagramQuickStyle" Target="../diagrams/quickStyle29.xml"/><Relationship Id="rId4" Type="http://schemas.openxmlformats.org/officeDocument/2006/relationships/diagramLayout" Target="../diagrams/layout28.xml"/><Relationship Id="rId9" Type="http://schemas.openxmlformats.org/officeDocument/2006/relationships/diagramLayout" Target="../diagrams/layout2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1.xml"/><Relationship Id="rId13" Type="http://schemas.openxmlformats.org/officeDocument/2006/relationships/diagramData" Target="../diagrams/data32.xml"/><Relationship Id="rId18" Type="http://schemas.openxmlformats.org/officeDocument/2006/relationships/diagramData" Target="../diagrams/data33.xml"/><Relationship Id="rId3" Type="http://schemas.openxmlformats.org/officeDocument/2006/relationships/diagramData" Target="../diagrams/data30.xml"/><Relationship Id="rId21" Type="http://schemas.openxmlformats.org/officeDocument/2006/relationships/diagramColors" Target="../diagrams/colors33.xml"/><Relationship Id="rId7" Type="http://schemas.microsoft.com/office/2007/relationships/diagramDrawing" Target="../diagrams/drawing30.xml"/><Relationship Id="rId12" Type="http://schemas.microsoft.com/office/2007/relationships/diagramDrawing" Target="../diagrams/drawing31.xml"/><Relationship Id="rId17" Type="http://schemas.microsoft.com/office/2007/relationships/diagramDrawing" Target="../diagrams/drawing32.xml"/><Relationship Id="rId2" Type="http://schemas.openxmlformats.org/officeDocument/2006/relationships/notesSlide" Target="../notesSlides/notesSlide42.xml"/><Relationship Id="rId16" Type="http://schemas.openxmlformats.org/officeDocument/2006/relationships/diagramColors" Target="../diagrams/colors32.xml"/><Relationship Id="rId20" Type="http://schemas.openxmlformats.org/officeDocument/2006/relationships/diagramQuickStyle" Target="../diagrams/quickStyle3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0.xml"/><Relationship Id="rId11" Type="http://schemas.openxmlformats.org/officeDocument/2006/relationships/diagramColors" Target="../diagrams/colors31.xml"/><Relationship Id="rId5" Type="http://schemas.openxmlformats.org/officeDocument/2006/relationships/diagramQuickStyle" Target="../diagrams/quickStyle30.xml"/><Relationship Id="rId15" Type="http://schemas.openxmlformats.org/officeDocument/2006/relationships/diagramQuickStyle" Target="../diagrams/quickStyle32.xml"/><Relationship Id="rId10" Type="http://schemas.openxmlformats.org/officeDocument/2006/relationships/diagramQuickStyle" Target="../diagrams/quickStyle31.xml"/><Relationship Id="rId19" Type="http://schemas.openxmlformats.org/officeDocument/2006/relationships/diagramLayout" Target="../diagrams/layout33.xml"/><Relationship Id="rId4" Type="http://schemas.openxmlformats.org/officeDocument/2006/relationships/diagramLayout" Target="../diagrams/layout30.xml"/><Relationship Id="rId9" Type="http://schemas.openxmlformats.org/officeDocument/2006/relationships/diagramLayout" Target="../diagrams/layout31.xml"/><Relationship Id="rId14" Type="http://schemas.openxmlformats.org/officeDocument/2006/relationships/diagramLayout" Target="../diagrams/layout32.xml"/><Relationship Id="rId22" Type="http://schemas.microsoft.com/office/2007/relationships/diagramDrawing" Target="../diagrams/drawing3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5.xml"/><Relationship Id="rId13" Type="http://schemas.openxmlformats.org/officeDocument/2006/relationships/diagramData" Target="../diagrams/data36.xml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12" Type="http://schemas.microsoft.com/office/2007/relationships/diagramDrawing" Target="../diagrams/drawing35.xml"/><Relationship Id="rId17" Type="http://schemas.microsoft.com/office/2007/relationships/diagramDrawing" Target="../diagrams/drawing36.xml"/><Relationship Id="rId2" Type="http://schemas.openxmlformats.org/officeDocument/2006/relationships/notesSlide" Target="../notesSlides/notesSlide43.xml"/><Relationship Id="rId16" Type="http://schemas.openxmlformats.org/officeDocument/2006/relationships/diagramColors" Target="../diagrams/colors3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4.xml"/><Relationship Id="rId11" Type="http://schemas.openxmlformats.org/officeDocument/2006/relationships/diagramColors" Target="../diagrams/colors35.xml"/><Relationship Id="rId5" Type="http://schemas.openxmlformats.org/officeDocument/2006/relationships/diagramQuickStyle" Target="../diagrams/quickStyle34.xml"/><Relationship Id="rId15" Type="http://schemas.openxmlformats.org/officeDocument/2006/relationships/diagramQuickStyle" Target="../diagrams/quickStyle36.xml"/><Relationship Id="rId10" Type="http://schemas.openxmlformats.org/officeDocument/2006/relationships/diagramQuickStyle" Target="../diagrams/quickStyle35.xml"/><Relationship Id="rId4" Type="http://schemas.openxmlformats.org/officeDocument/2006/relationships/diagramLayout" Target="../diagrams/layout34.xml"/><Relationship Id="rId9" Type="http://schemas.openxmlformats.org/officeDocument/2006/relationships/diagramLayout" Target="../diagrams/layout35.xml"/><Relationship Id="rId14" Type="http://schemas.openxmlformats.org/officeDocument/2006/relationships/diagramLayout" Target="../diagrams/layout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9.xml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12" Type="http://schemas.microsoft.com/office/2007/relationships/diagramDrawing" Target="../diagrams/drawing3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8.xml"/><Relationship Id="rId11" Type="http://schemas.openxmlformats.org/officeDocument/2006/relationships/diagramColors" Target="../diagrams/colors39.xml"/><Relationship Id="rId5" Type="http://schemas.openxmlformats.org/officeDocument/2006/relationships/diagramQuickStyle" Target="../diagrams/quickStyle38.xml"/><Relationship Id="rId10" Type="http://schemas.openxmlformats.org/officeDocument/2006/relationships/diagramQuickStyle" Target="../diagrams/quickStyle39.xml"/><Relationship Id="rId4" Type="http://schemas.openxmlformats.org/officeDocument/2006/relationships/diagramLayout" Target="../diagrams/layout38.xml"/><Relationship Id="rId9" Type="http://schemas.openxmlformats.org/officeDocument/2006/relationships/diagramLayout" Target="../diagrams/layout3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2.xml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12" Type="http://schemas.microsoft.com/office/2007/relationships/diagramDrawing" Target="../diagrams/drawing42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41.xml"/><Relationship Id="rId11" Type="http://schemas.openxmlformats.org/officeDocument/2006/relationships/diagramColors" Target="../diagrams/colors42.xml"/><Relationship Id="rId5" Type="http://schemas.openxmlformats.org/officeDocument/2006/relationships/diagramQuickStyle" Target="../diagrams/quickStyle41.xml"/><Relationship Id="rId10" Type="http://schemas.openxmlformats.org/officeDocument/2006/relationships/diagramQuickStyle" Target="../diagrams/quickStyle42.xml"/><Relationship Id="rId4" Type="http://schemas.openxmlformats.org/officeDocument/2006/relationships/diagramLayout" Target="../diagrams/layout41.xml"/><Relationship Id="rId9" Type="http://schemas.openxmlformats.org/officeDocument/2006/relationships/diagramLayout" Target="../diagrams/layout42.xml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3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4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43.xml"/><Relationship Id="rId5" Type="http://schemas.openxmlformats.org/officeDocument/2006/relationships/diagramLayout" Target="../diagrams/layout43.xml"/><Relationship Id="rId4" Type="http://schemas.openxmlformats.org/officeDocument/2006/relationships/diagramData" Target="../diagrams/data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diagramData" Target="../diagrams/data44.xml"/><Relationship Id="rId7" Type="http://schemas.microsoft.com/office/2007/relationships/diagramDrawing" Target="../diagrams/drawing44.xml"/><Relationship Id="rId12" Type="http://schemas.openxmlformats.org/officeDocument/2006/relationships/hyperlink" Target="http://icongal.com/gallery/icon/29814/128/user_man_male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4.xml"/><Relationship Id="rId11" Type="http://schemas.openxmlformats.org/officeDocument/2006/relationships/image" Target="../media/image22.png"/><Relationship Id="rId5" Type="http://schemas.openxmlformats.org/officeDocument/2006/relationships/diagramQuickStyle" Target="../diagrams/quickStyle44.xml"/><Relationship Id="rId10" Type="http://schemas.openxmlformats.org/officeDocument/2006/relationships/image" Target="../media/image21.png"/><Relationship Id="rId4" Type="http://schemas.openxmlformats.org/officeDocument/2006/relationships/diagramLayout" Target="../diagrams/layout44.xml"/><Relationship Id="rId9" Type="http://schemas.openxmlformats.org/officeDocument/2006/relationships/hyperlink" Target="http://icongal.com/gallery/icon/96387/128/hot_computer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6.xml"/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12" Type="http://schemas.microsoft.com/office/2007/relationships/diagramDrawing" Target="../diagrams/drawing46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5.xml"/><Relationship Id="rId11" Type="http://schemas.openxmlformats.org/officeDocument/2006/relationships/diagramColors" Target="../diagrams/colors46.xml"/><Relationship Id="rId5" Type="http://schemas.openxmlformats.org/officeDocument/2006/relationships/diagramQuickStyle" Target="../diagrams/quickStyle45.xml"/><Relationship Id="rId10" Type="http://schemas.openxmlformats.org/officeDocument/2006/relationships/diagramQuickStyle" Target="../diagrams/quickStyle46.xml"/><Relationship Id="rId4" Type="http://schemas.openxmlformats.org/officeDocument/2006/relationships/diagramLayout" Target="../diagrams/layout45.xml"/><Relationship Id="rId9" Type="http://schemas.openxmlformats.org/officeDocument/2006/relationships/diagramLayout" Target="../diagrams/layout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0.xml"/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12" Type="http://schemas.microsoft.com/office/2007/relationships/diagramDrawing" Target="../diagrams/drawing50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9.xml"/><Relationship Id="rId11" Type="http://schemas.openxmlformats.org/officeDocument/2006/relationships/diagramColors" Target="../diagrams/colors50.xml"/><Relationship Id="rId5" Type="http://schemas.openxmlformats.org/officeDocument/2006/relationships/diagramQuickStyle" Target="../diagrams/quickStyle49.xml"/><Relationship Id="rId10" Type="http://schemas.openxmlformats.org/officeDocument/2006/relationships/diagramQuickStyle" Target="../diagrams/quickStyle50.xml"/><Relationship Id="rId4" Type="http://schemas.openxmlformats.org/officeDocument/2006/relationships/diagramLayout" Target="../diagrams/layout49.xml"/><Relationship Id="rId9" Type="http://schemas.openxmlformats.org/officeDocument/2006/relationships/diagramLayout" Target="../diagrams/layout5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2.xml"/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12" Type="http://schemas.microsoft.com/office/2007/relationships/diagramDrawing" Target="../diagrams/drawing52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51.xml"/><Relationship Id="rId11" Type="http://schemas.openxmlformats.org/officeDocument/2006/relationships/diagramColors" Target="../diagrams/colors52.xml"/><Relationship Id="rId5" Type="http://schemas.openxmlformats.org/officeDocument/2006/relationships/diagramQuickStyle" Target="../diagrams/quickStyle51.xml"/><Relationship Id="rId10" Type="http://schemas.openxmlformats.org/officeDocument/2006/relationships/diagramQuickStyle" Target="../diagrams/quickStyle52.xml"/><Relationship Id="rId4" Type="http://schemas.openxmlformats.org/officeDocument/2006/relationships/diagramLayout" Target="../diagrams/layout51.xml"/><Relationship Id="rId9" Type="http://schemas.openxmlformats.org/officeDocument/2006/relationships/diagramLayout" Target="../diagrams/layout5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I</a:t>
            </a:r>
            <a:r>
              <a:rPr lang="en-GB" sz="3200" noProof="0" dirty="0" err="1" smtClean="0"/>
              <a:t>nteroperability</a:t>
            </a:r>
            <a:r>
              <a:rPr lang="en-GB" sz="3200" noProof="0" dirty="0" smtClean="0"/>
              <a:t> &amp; Data Exchange Network Code. </a:t>
            </a:r>
            <a:br>
              <a:rPr lang="en-GB" sz="3200" noProof="0" dirty="0" smtClean="0"/>
            </a:br>
            <a:r>
              <a:rPr lang="en-GB" sz="3200" noProof="0" dirty="0" smtClean="0"/>
              <a:t>Transparency Platform</a:t>
            </a:r>
            <a:r>
              <a:rPr lang="en-GB" sz="3200" noProof="0" dirty="0"/>
              <a:t> </a:t>
            </a:r>
            <a:r>
              <a:rPr lang="en-GB" sz="3200" smtClean="0"/>
              <a:t>and EWS.</a:t>
            </a:r>
            <a:r>
              <a:rPr lang="en-GB" sz="3200" noProof="0" smtClean="0"/>
              <a:t>  </a:t>
            </a:r>
            <a:endParaRPr lang="en-GB" sz="3200" noProof="0" dirty="0"/>
          </a:p>
        </p:txBody>
      </p:sp>
      <p:sp>
        <p:nvSpPr>
          <p:cNvPr id="5" name="Subtitle 4"/>
          <p:cNvSpPr>
            <a:spLocks noGrp="1"/>
          </p:cNvSpPr>
          <p:nvPr>
            <p:ph type="body" sz="quarter" idx="12"/>
          </p:nvPr>
        </p:nvSpPr>
        <p:spPr>
          <a:xfrm>
            <a:off x="1944000" y="5159896"/>
            <a:ext cx="4770169" cy="936104"/>
          </a:xfrm>
        </p:spPr>
        <p:txBody>
          <a:bodyPr/>
          <a:lstStyle/>
          <a:p>
            <a:r>
              <a:rPr lang="en-GB" noProof="0" dirty="0" smtClean="0"/>
              <a:t>Prepared by ENTSOG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944000" y="4220667"/>
            <a:ext cx="6048672" cy="503733"/>
          </a:xfrm>
        </p:spPr>
        <p:txBody>
          <a:bodyPr/>
          <a:lstStyle/>
          <a:p>
            <a:r>
              <a:rPr lang="en-US" dirty="0" smtClean="0"/>
              <a:t>Presentation Workshop Energy Community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Vienna 18 June 2015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93D9EBD-E121-40CC-BE8D-E4078A578069}" type="slidenum">
              <a:rPr lang="fr-BE" smtClean="0"/>
              <a:pPr>
                <a:defRPr/>
              </a:pPr>
              <a:t>1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21939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NCs developed and delivered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16416" y="6303788"/>
            <a:ext cx="370384" cy="274660"/>
          </a:xfrm>
        </p:spPr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10</a:t>
            </a:fld>
            <a:endParaRPr lang="en-GB" noProof="0" dirty="0"/>
          </a:p>
        </p:txBody>
      </p:sp>
      <p:sp>
        <p:nvSpPr>
          <p:cNvPr id="29" name="Rounded Rectangle 28"/>
          <p:cNvSpPr/>
          <p:nvPr/>
        </p:nvSpPr>
        <p:spPr>
          <a:xfrm>
            <a:off x="747800" y="1538532"/>
            <a:ext cx="8000664" cy="52046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Phases of Network Code Development</a:t>
            </a:r>
            <a:endParaRPr lang="en-GB" dirty="0"/>
          </a:p>
        </p:txBody>
      </p:sp>
      <p:sp>
        <p:nvSpPr>
          <p:cNvPr id="30" name="Rounded Rectangle 29"/>
          <p:cNvSpPr/>
          <p:nvPr/>
        </p:nvSpPr>
        <p:spPr>
          <a:xfrm>
            <a:off x="181478" y="2043770"/>
            <a:ext cx="568265" cy="37191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Network Codes</a:t>
            </a:r>
            <a:endParaRPr lang="en-GB" dirty="0"/>
          </a:p>
        </p:txBody>
      </p:sp>
      <p:sp>
        <p:nvSpPr>
          <p:cNvPr id="31" name="Rounded Rectangle 30"/>
          <p:cNvSpPr/>
          <p:nvPr/>
        </p:nvSpPr>
        <p:spPr>
          <a:xfrm>
            <a:off x="3523996" y="2044142"/>
            <a:ext cx="2448272" cy="37191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 2</a:t>
            </a:r>
          </a:p>
          <a:p>
            <a:pPr algn="ctr"/>
            <a:r>
              <a:rPr lang="en-GB" dirty="0" smtClean="0"/>
              <a:t>Implementation</a:t>
            </a:r>
            <a:endParaRPr lang="en-GB" dirty="0"/>
          </a:p>
        </p:txBody>
      </p:sp>
      <p:sp>
        <p:nvSpPr>
          <p:cNvPr id="32" name="Rounded Rectangle 31"/>
          <p:cNvSpPr/>
          <p:nvPr/>
        </p:nvSpPr>
        <p:spPr>
          <a:xfrm>
            <a:off x="6300192" y="2067781"/>
            <a:ext cx="2448272" cy="371912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Phase </a:t>
            </a:r>
            <a:r>
              <a:rPr lang="en-GB" dirty="0" smtClean="0"/>
              <a:t>3</a:t>
            </a:r>
            <a:endParaRPr lang="en-GB" dirty="0"/>
          </a:p>
          <a:p>
            <a:pPr algn="ctr"/>
            <a:r>
              <a:rPr lang="en-GB" dirty="0" smtClean="0"/>
              <a:t>Functionality</a:t>
            </a:r>
            <a:endParaRPr lang="en-GB" dirty="0"/>
          </a:p>
        </p:txBody>
      </p:sp>
      <p:sp>
        <p:nvSpPr>
          <p:cNvPr id="33" name="Rounded Rectangle 32"/>
          <p:cNvSpPr/>
          <p:nvPr/>
        </p:nvSpPr>
        <p:spPr>
          <a:xfrm>
            <a:off x="785214" y="2043770"/>
            <a:ext cx="2448272" cy="371912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 1</a:t>
            </a:r>
          </a:p>
          <a:p>
            <a:pPr algn="ctr"/>
            <a:r>
              <a:rPr lang="en-GB" dirty="0" smtClean="0"/>
              <a:t>Development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35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16416" y="6303788"/>
            <a:ext cx="370384" cy="274660"/>
          </a:xfrm>
        </p:spPr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11</a:t>
            </a:fld>
            <a:endParaRPr lang="en-GB" noProof="0" dirty="0"/>
          </a:p>
        </p:txBody>
      </p:sp>
      <p:sp>
        <p:nvSpPr>
          <p:cNvPr id="29" name="Rounded Rectangle 28"/>
          <p:cNvSpPr/>
          <p:nvPr/>
        </p:nvSpPr>
        <p:spPr>
          <a:xfrm>
            <a:off x="747800" y="1538532"/>
            <a:ext cx="8000664" cy="52046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Phases of Network Code Development</a:t>
            </a:r>
            <a:endParaRPr lang="en-GB" dirty="0"/>
          </a:p>
        </p:txBody>
      </p:sp>
      <p:sp>
        <p:nvSpPr>
          <p:cNvPr id="30" name="Rounded Rectangle 29"/>
          <p:cNvSpPr/>
          <p:nvPr/>
        </p:nvSpPr>
        <p:spPr>
          <a:xfrm>
            <a:off x="181478" y="2043770"/>
            <a:ext cx="568265" cy="37191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Network Codes</a:t>
            </a:r>
            <a:endParaRPr lang="en-GB" dirty="0"/>
          </a:p>
        </p:txBody>
      </p:sp>
      <p:sp>
        <p:nvSpPr>
          <p:cNvPr id="31" name="Rounded Rectangle 30"/>
          <p:cNvSpPr/>
          <p:nvPr/>
        </p:nvSpPr>
        <p:spPr>
          <a:xfrm>
            <a:off x="3523996" y="2044142"/>
            <a:ext cx="2448272" cy="37191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 2</a:t>
            </a:r>
          </a:p>
          <a:p>
            <a:pPr algn="ctr"/>
            <a:r>
              <a:rPr lang="en-GB" dirty="0" smtClean="0"/>
              <a:t>Implementation</a:t>
            </a:r>
            <a:endParaRPr lang="en-GB" dirty="0"/>
          </a:p>
        </p:txBody>
      </p:sp>
      <p:sp>
        <p:nvSpPr>
          <p:cNvPr id="32" name="Rounded Rectangle 31"/>
          <p:cNvSpPr/>
          <p:nvPr/>
        </p:nvSpPr>
        <p:spPr>
          <a:xfrm>
            <a:off x="6300192" y="2067781"/>
            <a:ext cx="2448272" cy="371912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Phase </a:t>
            </a:r>
            <a:r>
              <a:rPr lang="en-GB" dirty="0" smtClean="0"/>
              <a:t>3</a:t>
            </a:r>
            <a:endParaRPr lang="en-GB" dirty="0"/>
          </a:p>
          <a:p>
            <a:pPr algn="ctr"/>
            <a:r>
              <a:rPr lang="en-GB" dirty="0"/>
              <a:t>Functionality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85214" y="2043770"/>
            <a:ext cx="2448272" cy="371912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 1</a:t>
            </a:r>
          </a:p>
          <a:p>
            <a:pPr algn="ctr"/>
            <a:r>
              <a:rPr lang="en-GB" dirty="0" smtClean="0"/>
              <a:t>Development</a:t>
            </a:r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 rot="16200000">
            <a:off x="522136" y="2537992"/>
            <a:ext cx="1259715" cy="5048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Development of FG</a:t>
            </a:r>
          </a:p>
        </p:txBody>
      </p:sp>
      <p:sp>
        <p:nvSpPr>
          <p:cNvPr id="10" name="Rounded Rectangle 9"/>
          <p:cNvSpPr/>
          <p:nvPr/>
        </p:nvSpPr>
        <p:spPr>
          <a:xfrm rot="16200000">
            <a:off x="1052207" y="2538364"/>
            <a:ext cx="1259716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Development of draft NC</a:t>
            </a:r>
            <a:endParaRPr lang="en-GB" sz="1200" dirty="0"/>
          </a:p>
        </p:txBody>
      </p:sp>
      <p:sp>
        <p:nvSpPr>
          <p:cNvPr id="11" name="Rounded Rectangle 10"/>
          <p:cNvSpPr/>
          <p:nvPr/>
        </p:nvSpPr>
        <p:spPr>
          <a:xfrm rot="16200000">
            <a:off x="1607920" y="2549879"/>
            <a:ext cx="1259716" cy="50405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ACER Review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16200000">
            <a:off x="2191230" y="2546144"/>
            <a:ext cx="1233151" cy="5040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rgbClr val="000000"/>
                </a:solidFill>
              </a:rPr>
              <a:t>Comitology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16200000">
            <a:off x="6426419" y="2532860"/>
            <a:ext cx="1259718" cy="50406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Monitoring</a:t>
            </a:r>
            <a:endParaRPr lang="en-GB" sz="1200" dirty="0"/>
          </a:p>
        </p:txBody>
      </p:sp>
      <p:sp>
        <p:nvSpPr>
          <p:cNvPr id="17" name="Rounded Rectangle 16"/>
          <p:cNvSpPr/>
          <p:nvPr/>
        </p:nvSpPr>
        <p:spPr>
          <a:xfrm rot="16200000">
            <a:off x="4122168" y="2538360"/>
            <a:ext cx="1259717" cy="5040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Implementation</a:t>
            </a:r>
            <a:endParaRPr lang="en-GB" sz="1200" dirty="0"/>
          </a:p>
        </p:txBody>
      </p:sp>
      <p:sp>
        <p:nvSpPr>
          <p:cNvPr id="16" name="Rounded Rectangle 15"/>
          <p:cNvSpPr/>
          <p:nvPr/>
        </p:nvSpPr>
        <p:spPr>
          <a:xfrm rot="16200000">
            <a:off x="7369596" y="2546142"/>
            <a:ext cx="1265219" cy="50406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NC amendments</a:t>
            </a:r>
            <a:endParaRPr lang="en-GB" sz="1200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NCs developed and delivered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623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16416" y="6303788"/>
            <a:ext cx="370384" cy="274660"/>
          </a:xfrm>
        </p:spPr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12</a:t>
            </a:fld>
            <a:endParaRPr lang="en-GB" noProof="0" dirty="0"/>
          </a:p>
        </p:txBody>
      </p:sp>
      <p:sp>
        <p:nvSpPr>
          <p:cNvPr id="29" name="Rounded Rectangle 28"/>
          <p:cNvSpPr/>
          <p:nvPr/>
        </p:nvSpPr>
        <p:spPr>
          <a:xfrm>
            <a:off x="747800" y="1538532"/>
            <a:ext cx="8000664" cy="52046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Phases of Network Code Development</a:t>
            </a:r>
            <a:endParaRPr lang="en-GB" dirty="0"/>
          </a:p>
        </p:txBody>
      </p:sp>
      <p:sp>
        <p:nvSpPr>
          <p:cNvPr id="30" name="Rounded Rectangle 29"/>
          <p:cNvSpPr/>
          <p:nvPr/>
        </p:nvSpPr>
        <p:spPr>
          <a:xfrm>
            <a:off x="181478" y="2043770"/>
            <a:ext cx="568265" cy="42655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dirty="0" smtClean="0"/>
              <a:t>Network Codes</a:t>
            </a:r>
            <a:endParaRPr lang="en-GB" dirty="0"/>
          </a:p>
        </p:txBody>
      </p:sp>
      <p:sp>
        <p:nvSpPr>
          <p:cNvPr id="31" name="Rounded Rectangle 30"/>
          <p:cNvSpPr/>
          <p:nvPr/>
        </p:nvSpPr>
        <p:spPr>
          <a:xfrm>
            <a:off x="3523996" y="2044142"/>
            <a:ext cx="2448272" cy="37191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 2</a:t>
            </a:r>
          </a:p>
          <a:p>
            <a:pPr algn="ctr"/>
            <a:r>
              <a:rPr lang="en-GB" dirty="0" smtClean="0"/>
              <a:t>Implementation</a:t>
            </a:r>
            <a:endParaRPr lang="en-GB" dirty="0"/>
          </a:p>
        </p:txBody>
      </p:sp>
      <p:sp>
        <p:nvSpPr>
          <p:cNvPr id="32" name="Rounded Rectangle 31"/>
          <p:cNvSpPr/>
          <p:nvPr/>
        </p:nvSpPr>
        <p:spPr>
          <a:xfrm>
            <a:off x="6300192" y="2067781"/>
            <a:ext cx="2448272" cy="371912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Phase </a:t>
            </a:r>
            <a:r>
              <a:rPr lang="en-GB" dirty="0" smtClean="0"/>
              <a:t>3</a:t>
            </a:r>
            <a:endParaRPr lang="en-GB" dirty="0"/>
          </a:p>
          <a:p>
            <a:pPr algn="ctr"/>
            <a:r>
              <a:rPr lang="en-GB" dirty="0"/>
              <a:t>Functionality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85214" y="2043770"/>
            <a:ext cx="2448272" cy="371912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Phase 1</a:t>
            </a:r>
          </a:p>
          <a:p>
            <a:pPr algn="ctr"/>
            <a:r>
              <a:rPr lang="en-GB" dirty="0" smtClean="0"/>
              <a:t>Development</a:t>
            </a:r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 rot="16200000">
            <a:off x="522136" y="2537992"/>
            <a:ext cx="1259715" cy="5048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Development of FG</a:t>
            </a:r>
          </a:p>
        </p:txBody>
      </p:sp>
      <p:sp>
        <p:nvSpPr>
          <p:cNvPr id="10" name="Rounded Rectangle 9"/>
          <p:cNvSpPr/>
          <p:nvPr/>
        </p:nvSpPr>
        <p:spPr>
          <a:xfrm rot="16200000">
            <a:off x="1052207" y="2538364"/>
            <a:ext cx="1259716" cy="5040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Development of draft NC</a:t>
            </a:r>
            <a:endParaRPr lang="en-GB" sz="1200" dirty="0"/>
          </a:p>
        </p:txBody>
      </p:sp>
      <p:sp>
        <p:nvSpPr>
          <p:cNvPr id="11" name="Rounded Rectangle 10"/>
          <p:cNvSpPr/>
          <p:nvPr/>
        </p:nvSpPr>
        <p:spPr>
          <a:xfrm rot="16200000">
            <a:off x="1607920" y="2549879"/>
            <a:ext cx="1259716" cy="50405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rgbClr val="000000"/>
                </a:solidFill>
              </a:rPr>
              <a:t>ACER Review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16200000">
            <a:off x="2191230" y="2546144"/>
            <a:ext cx="1233151" cy="5040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err="1" smtClean="0">
                <a:solidFill>
                  <a:srgbClr val="000000"/>
                </a:solidFill>
              </a:rPr>
              <a:t>Comitology</a:t>
            </a: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16200000">
            <a:off x="4122168" y="2538360"/>
            <a:ext cx="1259717" cy="5040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Implementation</a:t>
            </a:r>
            <a:endParaRPr lang="en-GB" sz="1200" dirty="0"/>
          </a:p>
        </p:txBody>
      </p:sp>
      <p:sp>
        <p:nvSpPr>
          <p:cNvPr id="14" name="Rounded Rectangle 13"/>
          <p:cNvSpPr/>
          <p:nvPr/>
        </p:nvSpPr>
        <p:spPr>
          <a:xfrm rot="16200000">
            <a:off x="6426419" y="2532860"/>
            <a:ext cx="1259718" cy="50406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Monitoring</a:t>
            </a:r>
            <a:endParaRPr lang="en-GB" sz="1200" dirty="0"/>
          </a:p>
        </p:txBody>
      </p:sp>
      <p:sp>
        <p:nvSpPr>
          <p:cNvPr id="15" name="Rounded Rectangle 14"/>
          <p:cNvSpPr/>
          <p:nvPr/>
        </p:nvSpPr>
        <p:spPr>
          <a:xfrm rot="16200000">
            <a:off x="7369596" y="2546142"/>
            <a:ext cx="1265219" cy="50406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NC amendments</a:t>
            </a:r>
            <a:endParaRPr lang="en-GB" sz="1200" dirty="0"/>
          </a:p>
        </p:txBody>
      </p:sp>
      <p:sp>
        <p:nvSpPr>
          <p:cNvPr id="16" name="Down Arrow 15"/>
          <p:cNvSpPr/>
          <p:nvPr/>
        </p:nvSpPr>
        <p:spPr>
          <a:xfrm rot="16200000">
            <a:off x="2901229" y="1126457"/>
            <a:ext cx="780081" cy="5097468"/>
          </a:xfrm>
          <a:prstGeom prst="downArrow">
            <a:avLst>
              <a:gd name="adj1" fmla="val 50000"/>
              <a:gd name="adj2" fmla="val 26213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dirty="0" smtClean="0"/>
              <a:t>CAM</a:t>
            </a:r>
            <a:endParaRPr lang="en-GB" dirty="0"/>
          </a:p>
        </p:txBody>
      </p:sp>
      <p:sp>
        <p:nvSpPr>
          <p:cNvPr id="17" name="Down Arrow 16"/>
          <p:cNvSpPr/>
          <p:nvPr/>
        </p:nvSpPr>
        <p:spPr>
          <a:xfrm rot="16200000">
            <a:off x="2901230" y="1721083"/>
            <a:ext cx="780081" cy="5097470"/>
          </a:xfrm>
          <a:prstGeom prst="downArrow">
            <a:avLst>
              <a:gd name="adj1" fmla="val 50000"/>
              <a:gd name="adj2" fmla="val 26213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dirty="0" smtClean="0"/>
              <a:t>Balancing</a:t>
            </a:r>
            <a:endParaRPr lang="en-GB" dirty="0"/>
          </a:p>
        </p:txBody>
      </p:sp>
      <p:sp>
        <p:nvSpPr>
          <p:cNvPr id="18" name="Down Arrow 17"/>
          <p:cNvSpPr/>
          <p:nvPr/>
        </p:nvSpPr>
        <p:spPr>
          <a:xfrm rot="16200000">
            <a:off x="2447248" y="2769859"/>
            <a:ext cx="780081" cy="4189506"/>
          </a:xfrm>
          <a:prstGeom prst="downArrow">
            <a:avLst>
              <a:gd name="adj1" fmla="val 50000"/>
              <a:gd name="adj2" fmla="val 26213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dirty="0" smtClean="0"/>
              <a:t>Interoperability</a:t>
            </a:r>
            <a:endParaRPr lang="en-GB" dirty="0"/>
          </a:p>
        </p:txBody>
      </p:sp>
      <p:sp>
        <p:nvSpPr>
          <p:cNvPr id="19" name="Down Arrow 18"/>
          <p:cNvSpPr/>
          <p:nvPr/>
        </p:nvSpPr>
        <p:spPr>
          <a:xfrm rot="16200000">
            <a:off x="1259116" y="4552781"/>
            <a:ext cx="780081" cy="1813242"/>
          </a:xfrm>
          <a:prstGeom prst="downArrow">
            <a:avLst>
              <a:gd name="adj1" fmla="val 50000"/>
              <a:gd name="adj2" fmla="val 26213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dirty="0" smtClean="0"/>
              <a:t>Tariffs</a:t>
            </a:r>
            <a:endParaRPr lang="en-GB" dirty="0"/>
          </a:p>
        </p:txBody>
      </p:sp>
      <p:sp>
        <p:nvSpPr>
          <p:cNvPr id="20" name="Down Arrow 19"/>
          <p:cNvSpPr/>
          <p:nvPr/>
        </p:nvSpPr>
        <p:spPr>
          <a:xfrm rot="16200000">
            <a:off x="3862220" y="2556285"/>
            <a:ext cx="780081" cy="6995831"/>
          </a:xfrm>
          <a:prstGeom prst="downArrow">
            <a:avLst>
              <a:gd name="adj1" fmla="val 50000"/>
              <a:gd name="adj2" fmla="val 26213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dirty="0" smtClean="0"/>
              <a:t>CMP</a:t>
            </a:r>
            <a:endParaRPr lang="en-GB" dirty="0"/>
          </a:p>
        </p:txBody>
      </p:sp>
      <p:sp>
        <p:nvSpPr>
          <p:cNvPr id="21" name="Down Arrow 20"/>
          <p:cNvSpPr/>
          <p:nvPr/>
        </p:nvSpPr>
        <p:spPr>
          <a:xfrm rot="16200000">
            <a:off x="1261749" y="2237602"/>
            <a:ext cx="780081" cy="1807977"/>
          </a:xfrm>
          <a:prstGeom prst="downArrow">
            <a:avLst>
              <a:gd name="adj1" fmla="val 50000"/>
              <a:gd name="adj2" fmla="val 26213"/>
            </a:avLst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dirty="0" smtClean="0"/>
              <a:t>Incremental</a:t>
            </a:r>
            <a:endParaRPr lang="en-GB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NCs developed and delivered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241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920" y="494704"/>
            <a:ext cx="6480000" cy="540000"/>
          </a:xfrm>
        </p:spPr>
        <p:txBody>
          <a:bodyPr/>
          <a:lstStyle/>
          <a:p>
            <a:r>
              <a:rPr lang="en-GB" dirty="0" smtClean="0"/>
              <a:t>Scheduled activities and plans</a:t>
            </a:r>
            <a:endParaRPr lang="en-GB" dirty="0"/>
          </a:p>
        </p:txBody>
      </p:sp>
      <p:sp>
        <p:nvSpPr>
          <p:cNvPr id="8" name="Explosion 1 7"/>
          <p:cNvSpPr/>
          <p:nvPr/>
        </p:nvSpPr>
        <p:spPr>
          <a:xfrm>
            <a:off x="179512" y="1291548"/>
            <a:ext cx="3049836" cy="1476164"/>
          </a:xfrm>
          <a:prstGeom prst="irregularSeal1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No new codes planned</a:t>
            </a:r>
            <a:endParaRPr lang="en-GB" dirty="0"/>
          </a:p>
        </p:txBody>
      </p:sp>
      <p:sp>
        <p:nvSpPr>
          <p:cNvPr id="10" name="Explosion 1 9"/>
          <p:cNvSpPr/>
          <p:nvPr/>
        </p:nvSpPr>
        <p:spPr>
          <a:xfrm>
            <a:off x="5796136" y="2204864"/>
            <a:ext cx="3346623" cy="1872208"/>
          </a:xfrm>
          <a:prstGeom prst="irregularSeal1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rgbClr val="000000"/>
                </a:solidFill>
              </a:rPr>
              <a:t>Implementation,</a:t>
            </a:r>
            <a:r>
              <a:rPr lang="de-DE" sz="1600" dirty="0" smtClean="0">
                <a:solidFill>
                  <a:srgbClr val="000000"/>
                </a:solidFill>
              </a:rPr>
              <a:t> Monitoring </a:t>
            </a:r>
            <a:r>
              <a:rPr lang="de-DE" sz="1600" dirty="0" err="1" smtClean="0">
                <a:solidFill>
                  <a:srgbClr val="000000"/>
                </a:solidFill>
              </a:rPr>
              <a:t>and</a:t>
            </a:r>
            <a:endParaRPr lang="de-DE" sz="1600" dirty="0" smtClean="0">
              <a:solidFill>
                <a:srgbClr val="000000"/>
              </a:solidFill>
            </a:endParaRPr>
          </a:p>
          <a:p>
            <a:pPr algn="ctr"/>
            <a:r>
              <a:rPr lang="de-DE" sz="1600" dirty="0" err="1" smtClean="0">
                <a:solidFill>
                  <a:srgbClr val="000000"/>
                </a:solidFill>
              </a:rPr>
              <a:t>Functionality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1" name="Explosion 1 10"/>
          <p:cNvSpPr/>
          <p:nvPr/>
        </p:nvSpPr>
        <p:spPr>
          <a:xfrm>
            <a:off x="374683" y="3555014"/>
            <a:ext cx="2141190" cy="1656184"/>
          </a:xfrm>
          <a:prstGeom prst="irregularSeal1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Energy Union</a:t>
            </a:r>
            <a:endParaRPr lang="en-GB" dirty="0"/>
          </a:p>
        </p:txBody>
      </p:sp>
      <p:sp>
        <p:nvSpPr>
          <p:cNvPr id="12" name="Explosion 1 11"/>
          <p:cNvSpPr/>
          <p:nvPr/>
        </p:nvSpPr>
        <p:spPr>
          <a:xfrm>
            <a:off x="3030426" y="2766345"/>
            <a:ext cx="2582758" cy="1548172"/>
          </a:xfrm>
          <a:prstGeom prst="irregularSeal1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Complete TAR NC </a:t>
            </a:r>
            <a:endParaRPr lang="en-GB" dirty="0"/>
          </a:p>
        </p:txBody>
      </p:sp>
      <p:sp>
        <p:nvSpPr>
          <p:cNvPr id="13" name="Explosion 1 12"/>
          <p:cNvSpPr/>
          <p:nvPr/>
        </p:nvSpPr>
        <p:spPr>
          <a:xfrm>
            <a:off x="5652120" y="4457048"/>
            <a:ext cx="3384376" cy="1656184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Gas / electricity interaction?</a:t>
            </a:r>
            <a:endParaRPr lang="en-GB" dirty="0"/>
          </a:p>
        </p:txBody>
      </p:sp>
      <p:sp>
        <p:nvSpPr>
          <p:cNvPr id="9" name="Explosion 1 8"/>
          <p:cNvSpPr/>
          <p:nvPr/>
        </p:nvSpPr>
        <p:spPr>
          <a:xfrm>
            <a:off x="2267744" y="4457048"/>
            <a:ext cx="3365326" cy="2016318"/>
          </a:xfrm>
          <a:prstGeom prst="irregularSeal1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 smtClean="0">
                <a:solidFill>
                  <a:srgbClr val="000000"/>
                </a:solidFill>
              </a:rPr>
              <a:t>Cooperation with the CPs to the Energy Community</a:t>
            </a:r>
            <a:endParaRPr lang="en-GB" sz="1700" dirty="0">
              <a:solidFill>
                <a:srgbClr val="000000"/>
              </a:solidFill>
            </a:endParaRPr>
          </a:p>
        </p:txBody>
      </p:sp>
      <p:sp>
        <p:nvSpPr>
          <p:cNvPr id="14" name="Explosion 1 13"/>
          <p:cNvSpPr/>
          <p:nvPr/>
        </p:nvSpPr>
        <p:spPr>
          <a:xfrm>
            <a:off x="3635896" y="1052736"/>
            <a:ext cx="2448272" cy="1592560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SoS Regulation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8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14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3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. ENTSOG Interoperability </a:t>
            </a:r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Network Code 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Jef DeKeyser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Interoperability Subject Manager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jef.dekeyser@entsog.eu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270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15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7544" y="1268760"/>
            <a:ext cx="8280920" cy="4330005"/>
          </a:xfrm>
        </p:spPr>
        <p:txBody>
          <a:bodyPr/>
          <a:lstStyle/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2000" noProof="0" dirty="0" smtClean="0">
                <a:ea typeface="ＭＳ Ｐゴシック"/>
              </a:rPr>
              <a:t>This slide pack has been prepared by the Interoperability Workgroup of ENTSOG</a:t>
            </a: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20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2000" noProof="0" dirty="0" smtClean="0">
                <a:ea typeface="ＭＳ Ｐゴシック"/>
              </a:rPr>
              <a:t>They are intended to aid TSOs understanding of the Interoperability &amp; Data Exchange Network Code </a:t>
            </a: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20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2000" noProof="0" dirty="0" smtClean="0">
                <a:ea typeface="ＭＳ Ｐゴシック"/>
              </a:rPr>
              <a:t>For the avoidance of doubt, they provide general information given for indicative purposes only. The information is non-exhaustive and non-contractual in nature</a:t>
            </a:r>
            <a:br>
              <a:rPr lang="en-GB" sz="2000" noProof="0" dirty="0" smtClean="0">
                <a:ea typeface="ＭＳ Ｐゴシック"/>
              </a:rPr>
            </a:br>
            <a:endParaRPr lang="en-GB" sz="20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2000" noProof="0" dirty="0" smtClean="0">
                <a:ea typeface="ＭＳ Ｐゴシック"/>
              </a:rPr>
              <a:t>No warranty is given by ENTSOG in respect of any information so provided</a:t>
            </a:r>
            <a:r>
              <a:rPr lang="en-GB" sz="1800" b="0" i="0" noProof="0" dirty="0" smtClean="0"/>
              <a:t> </a:t>
            </a:r>
            <a:endParaRPr lang="en-GB" noProof="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56084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51202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0" y="1500188"/>
            <a:ext cx="8143875" cy="3800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noProof="0" dirty="0" smtClean="0">
              <a:ea typeface="ＭＳ Ｐゴシック" pitchFamily="34" charset="-128"/>
            </a:endParaRPr>
          </a:p>
          <a:p>
            <a:pPr>
              <a:defRPr/>
            </a:pPr>
            <a:endParaRPr lang="en-GB" noProof="0" dirty="0">
              <a:ea typeface="ＭＳ Ｐゴシック" pitchFamily="34" charset="-128"/>
            </a:endParaRPr>
          </a:p>
        </p:txBody>
      </p:sp>
      <p:grpSp>
        <p:nvGrpSpPr>
          <p:cNvPr id="50179" name="Group 1"/>
          <p:cNvGrpSpPr>
            <a:grpSpLocks/>
          </p:cNvGrpSpPr>
          <p:nvPr/>
        </p:nvGrpSpPr>
        <p:grpSpPr bwMode="auto">
          <a:xfrm>
            <a:off x="324537" y="1069778"/>
            <a:ext cx="8332716" cy="2206704"/>
            <a:chOff x="342965" y="2716134"/>
            <a:chExt cx="8333491" cy="2206704"/>
          </a:xfrm>
        </p:grpSpPr>
        <p:sp>
          <p:nvSpPr>
            <p:cNvPr id="4" name="Freeform 3"/>
            <p:cNvSpPr/>
            <p:nvPr/>
          </p:nvSpPr>
          <p:spPr>
            <a:xfrm>
              <a:off x="611956" y="3419475"/>
              <a:ext cx="3297239" cy="1038225"/>
            </a:xfrm>
            <a:custGeom>
              <a:avLst/>
              <a:gdLst>
                <a:gd name="connsiteX0" fmla="*/ 0 w 2647313"/>
                <a:gd name="connsiteY0" fmla="*/ 0 h 1058925"/>
                <a:gd name="connsiteX1" fmla="*/ 2117851 w 2647313"/>
                <a:gd name="connsiteY1" fmla="*/ 0 h 1058925"/>
                <a:gd name="connsiteX2" fmla="*/ 2647313 w 2647313"/>
                <a:gd name="connsiteY2" fmla="*/ 529463 h 1058925"/>
                <a:gd name="connsiteX3" fmla="*/ 2117851 w 2647313"/>
                <a:gd name="connsiteY3" fmla="*/ 1058925 h 1058925"/>
                <a:gd name="connsiteX4" fmla="*/ 0 w 2647313"/>
                <a:gd name="connsiteY4" fmla="*/ 1058925 h 1058925"/>
                <a:gd name="connsiteX5" fmla="*/ 529463 w 2647313"/>
                <a:gd name="connsiteY5" fmla="*/ 529463 h 1058925"/>
                <a:gd name="connsiteX6" fmla="*/ 0 w 2647313"/>
                <a:gd name="connsiteY6" fmla="*/ 0 h 105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7313" h="1058925">
                  <a:moveTo>
                    <a:pt x="0" y="0"/>
                  </a:moveTo>
                  <a:lnTo>
                    <a:pt x="2117851" y="0"/>
                  </a:lnTo>
                  <a:lnTo>
                    <a:pt x="2647313" y="529463"/>
                  </a:lnTo>
                  <a:lnTo>
                    <a:pt x="2117851" y="1058925"/>
                  </a:lnTo>
                  <a:lnTo>
                    <a:pt x="0" y="1058925"/>
                  </a:lnTo>
                  <a:lnTo>
                    <a:pt x="529463" y="5294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6CA4"/>
            </a:solidFill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161237" tIns="161237" rIns="161237" bIns="161237" spcCol="1270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</a:rPr>
                <a:t>   TSO1</a:t>
              </a:r>
              <a:endParaRPr lang="en-GB" b="1" dirty="0">
                <a:solidFill>
                  <a:srgbClr val="FFFFFF"/>
                </a:solidFill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3644081" y="3419475"/>
              <a:ext cx="2647950" cy="1058863"/>
            </a:xfrm>
            <a:custGeom>
              <a:avLst/>
              <a:gdLst>
                <a:gd name="connsiteX0" fmla="*/ 0 w 2647313"/>
                <a:gd name="connsiteY0" fmla="*/ 0 h 1058925"/>
                <a:gd name="connsiteX1" fmla="*/ 2117851 w 2647313"/>
                <a:gd name="connsiteY1" fmla="*/ 0 h 1058925"/>
                <a:gd name="connsiteX2" fmla="*/ 2647313 w 2647313"/>
                <a:gd name="connsiteY2" fmla="*/ 529463 h 1058925"/>
                <a:gd name="connsiteX3" fmla="*/ 2117851 w 2647313"/>
                <a:gd name="connsiteY3" fmla="*/ 1058925 h 1058925"/>
                <a:gd name="connsiteX4" fmla="*/ 0 w 2647313"/>
                <a:gd name="connsiteY4" fmla="*/ 1058925 h 1058925"/>
                <a:gd name="connsiteX5" fmla="*/ 529463 w 2647313"/>
                <a:gd name="connsiteY5" fmla="*/ 529463 h 1058925"/>
                <a:gd name="connsiteX6" fmla="*/ 0 w 2647313"/>
                <a:gd name="connsiteY6" fmla="*/ 0 h 105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7313" h="1058925">
                  <a:moveTo>
                    <a:pt x="0" y="0"/>
                  </a:moveTo>
                  <a:lnTo>
                    <a:pt x="2117851" y="0"/>
                  </a:lnTo>
                  <a:lnTo>
                    <a:pt x="2647313" y="529463"/>
                  </a:lnTo>
                  <a:lnTo>
                    <a:pt x="2117851" y="1058925"/>
                  </a:lnTo>
                  <a:lnTo>
                    <a:pt x="0" y="1058925"/>
                  </a:lnTo>
                  <a:lnTo>
                    <a:pt x="529463" y="5294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95C7"/>
            </a:solidFill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161237" tIns="161237" rIns="161237" bIns="161237" spcCol="1270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FFFFFF"/>
                  </a:solidFill>
                </a:rPr>
                <a:t>TSO2</a:t>
              </a:r>
              <a:endParaRPr lang="en-GB" b="1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6028506" y="3419475"/>
              <a:ext cx="2647950" cy="1058863"/>
            </a:xfrm>
            <a:custGeom>
              <a:avLst/>
              <a:gdLst>
                <a:gd name="connsiteX0" fmla="*/ 0 w 2647313"/>
                <a:gd name="connsiteY0" fmla="*/ 0 h 1058925"/>
                <a:gd name="connsiteX1" fmla="*/ 2117851 w 2647313"/>
                <a:gd name="connsiteY1" fmla="*/ 0 h 1058925"/>
                <a:gd name="connsiteX2" fmla="*/ 2647313 w 2647313"/>
                <a:gd name="connsiteY2" fmla="*/ 529463 h 1058925"/>
                <a:gd name="connsiteX3" fmla="*/ 2117851 w 2647313"/>
                <a:gd name="connsiteY3" fmla="*/ 1058925 h 1058925"/>
                <a:gd name="connsiteX4" fmla="*/ 0 w 2647313"/>
                <a:gd name="connsiteY4" fmla="*/ 1058925 h 1058925"/>
                <a:gd name="connsiteX5" fmla="*/ 529463 w 2647313"/>
                <a:gd name="connsiteY5" fmla="*/ 529463 h 1058925"/>
                <a:gd name="connsiteX6" fmla="*/ 0 w 2647313"/>
                <a:gd name="connsiteY6" fmla="*/ 0 h 105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7313" h="1058925">
                  <a:moveTo>
                    <a:pt x="0" y="0"/>
                  </a:moveTo>
                  <a:lnTo>
                    <a:pt x="2117851" y="0"/>
                  </a:lnTo>
                  <a:lnTo>
                    <a:pt x="2647313" y="529463"/>
                  </a:lnTo>
                  <a:lnTo>
                    <a:pt x="2117851" y="1058925"/>
                  </a:lnTo>
                  <a:lnTo>
                    <a:pt x="0" y="1058925"/>
                  </a:lnTo>
                  <a:lnTo>
                    <a:pt x="529463" y="5294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C7E1"/>
            </a:solidFill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lIns="161237" tIns="161237" rIns="161237" bIns="161237" spcCol="1270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1F4484"/>
                  </a:solidFill>
                </a:rPr>
                <a:t>TSO3</a:t>
              </a:r>
              <a:endParaRPr lang="en-GB" b="1" dirty="0">
                <a:solidFill>
                  <a:srgbClr val="1F4484"/>
                </a:solidFill>
              </a:endParaRPr>
            </a:p>
          </p:txBody>
        </p:sp>
        <p:sp>
          <p:nvSpPr>
            <p:cNvPr id="51206" name="Rounded Rectangular Callout 16"/>
            <p:cNvSpPr>
              <a:spLocks noChangeArrowheads="1"/>
            </p:cNvSpPr>
            <p:nvPr/>
          </p:nvSpPr>
          <p:spPr bwMode="auto">
            <a:xfrm>
              <a:off x="342965" y="2716134"/>
              <a:ext cx="5829770" cy="374571"/>
            </a:xfrm>
            <a:prstGeom prst="wedgeRoundRectCallout">
              <a:avLst>
                <a:gd name="adj1" fmla="val -21468"/>
                <a:gd name="adj2" fmla="val 87458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F4484"/>
                  </a:solidFill>
                </a:rPr>
                <a:t>Shipper1</a:t>
              </a:r>
              <a:endParaRPr lang="en-GB" sz="1600" dirty="0">
                <a:solidFill>
                  <a:srgbClr val="1F4484"/>
                </a:solidFill>
              </a:endParaRPr>
            </a:p>
          </p:txBody>
        </p:sp>
        <p:sp>
          <p:nvSpPr>
            <p:cNvPr id="51207" name="Rounded Rectangular Callout 17"/>
            <p:cNvSpPr>
              <a:spLocks noChangeArrowheads="1"/>
            </p:cNvSpPr>
            <p:nvPr/>
          </p:nvSpPr>
          <p:spPr bwMode="auto">
            <a:xfrm>
              <a:off x="6972984" y="2716134"/>
              <a:ext cx="1584325" cy="374571"/>
            </a:xfrm>
            <a:prstGeom prst="wedgeRoundRectCallout">
              <a:avLst>
                <a:gd name="adj1" fmla="val -21468"/>
                <a:gd name="adj2" fmla="val 87458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1F4484"/>
                  </a:solidFill>
                </a:rPr>
                <a:t>Shipper2</a:t>
              </a:r>
              <a:endParaRPr lang="en-GB" sz="1600" dirty="0">
                <a:solidFill>
                  <a:srgbClr val="1F4484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493720" y="4568825"/>
              <a:ext cx="693801" cy="33655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ectangle 23"/>
            <p:cNvSpPr/>
            <p:nvPr/>
          </p:nvSpPr>
          <p:spPr bwMode="auto">
            <a:xfrm>
              <a:off x="5316993" y="4586288"/>
              <a:ext cx="695390" cy="33655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Rectangle 27"/>
            <p:cNvSpPr/>
            <p:nvPr/>
          </p:nvSpPr>
          <p:spPr bwMode="auto">
            <a:xfrm>
              <a:off x="3516601" y="4586288"/>
              <a:ext cx="695390" cy="33655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Rectangle 31"/>
            <p:cNvSpPr/>
            <p:nvPr/>
          </p:nvSpPr>
          <p:spPr bwMode="auto">
            <a:xfrm>
              <a:off x="5964754" y="4586288"/>
              <a:ext cx="695390" cy="33655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ectangle 35"/>
            <p:cNvSpPr/>
            <p:nvPr/>
          </p:nvSpPr>
          <p:spPr bwMode="auto">
            <a:xfrm>
              <a:off x="7765147" y="4586288"/>
              <a:ext cx="695390" cy="33655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33400"/>
            <a:ext cx="6732000" cy="540000"/>
          </a:xfrm>
        </p:spPr>
        <p:txBody>
          <a:bodyPr/>
          <a:lstStyle/>
          <a:p>
            <a:r>
              <a:rPr lang="en-GB" noProof="0" dirty="0" smtClean="0"/>
              <a:t>Why do we need an INT NC?</a:t>
            </a:r>
            <a:endParaRPr lang="en-GB" noProof="0" dirty="0"/>
          </a:p>
        </p:txBody>
      </p:sp>
      <p:sp>
        <p:nvSpPr>
          <p:cNvPr id="3" name="Oval 2"/>
          <p:cNvSpPr/>
          <p:nvPr/>
        </p:nvSpPr>
        <p:spPr>
          <a:xfrm>
            <a:off x="137140" y="1997750"/>
            <a:ext cx="958849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FFFF"/>
                </a:solidFill>
              </a:rPr>
              <a:t>Production</a:t>
            </a:r>
          </a:p>
        </p:txBody>
      </p:sp>
      <p:sp>
        <p:nvSpPr>
          <p:cNvPr id="30" name="Oval 29"/>
          <p:cNvSpPr/>
          <p:nvPr/>
        </p:nvSpPr>
        <p:spPr>
          <a:xfrm>
            <a:off x="3589849" y="1987431"/>
            <a:ext cx="61198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FFFF"/>
                </a:solidFill>
              </a:rPr>
              <a:t>IP1</a:t>
            </a:r>
          </a:p>
        </p:txBody>
      </p:sp>
      <p:sp>
        <p:nvSpPr>
          <p:cNvPr id="31" name="Oval 30"/>
          <p:cNvSpPr/>
          <p:nvPr/>
        </p:nvSpPr>
        <p:spPr>
          <a:xfrm>
            <a:off x="6078718" y="1997750"/>
            <a:ext cx="61198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FFFF"/>
                </a:solidFill>
              </a:rPr>
              <a:t>IP2</a:t>
            </a:r>
          </a:p>
        </p:txBody>
      </p:sp>
      <p:sp>
        <p:nvSpPr>
          <p:cNvPr id="34" name="Oval 33"/>
          <p:cNvSpPr/>
          <p:nvPr/>
        </p:nvSpPr>
        <p:spPr>
          <a:xfrm>
            <a:off x="8093690" y="1977937"/>
            <a:ext cx="105031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FFFFFF"/>
                </a:solidFill>
              </a:rPr>
              <a:t>Consumption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938" y="4114800"/>
            <a:ext cx="647466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Calibri"/>
                <a:cs typeface="Arial" pitchFamily="34" charset="0"/>
              </a:rPr>
              <a:t>Users, when crossing different systems,  would like to be sure that:</a:t>
            </a:r>
          </a:p>
          <a:p>
            <a:pPr marL="285750" lvl="1" indent="-285750">
              <a:spcBef>
                <a:spcPct val="20000"/>
              </a:spcBef>
              <a:buClr>
                <a:srgbClr val="B4D13B"/>
              </a:buClr>
              <a:buSzPct val="130000"/>
              <a:buFont typeface="Calibri" pitchFamily="34" charset="0"/>
              <a:buChar char="&gt;"/>
              <a:defRPr/>
            </a:pPr>
            <a:r>
              <a:rPr lang="en-US" sz="2000" kern="600" dirty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They remain unaffected</a:t>
            </a:r>
          </a:p>
          <a:p>
            <a:pPr marL="285750" lvl="1" indent="-285750">
              <a:spcBef>
                <a:spcPct val="20000"/>
              </a:spcBef>
              <a:buClr>
                <a:srgbClr val="B4D13B"/>
              </a:buClr>
              <a:buSzPct val="130000"/>
              <a:buFont typeface="Calibri" pitchFamily="34" charset="0"/>
              <a:buChar char="&gt;"/>
              <a:defRPr/>
            </a:pPr>
            <a:r>
              <a:rPr lang="en-US" sz="2000" kern="600" dirty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No quality </a:t>
            </a:r>
            <a:r>
              <a:rPr lang="en-US" sz="2000" kern="600" dirty="0" smtClean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issues </a:t>
            </a:r>
            <a:r>
              <a:rPr lang="en-US" sz="2000" kern="600" dirty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raised</a:t>
            </a:r>
          </a:p>
          <a:p>
            <a:pPr marL="285750" lvl="1" indent="-285750">
              <a:spcBef>
                <a:spcPct val="20000"/>
              </a:spcBef>
              <a:buClr>
                <a:srgbClr val="B4D13B"/>
              </a:buClr>
              <a:buSzPct val="130000"/>
              <a:buFont typeface="Calibri" pitchFamily="34" charset="0"/>
              <a:buChar char="&gt;"/>
              <a:defRPr/>
            </a:pPr>
            <a:r>
              <a:rPr lang="en-US" sz="2000" kern="600" dirty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Same procedures followed by TSOs</a:t>
            </a:r>
          </a:p>
          <a:p>
            <a:pPr marL="285750" lvl="1" indent="-285750">
              <a:spcBef>
                <a:spcPct val="20000"/>
              </a:spcBef>
              <a:buClr>
                <a:srgbClr val="B4D13B"/>
              </a:buClr>
              <a:buSzPct val="130000"/>
              <a:buFont typeface="Calibri" pitchFamily="34" charset="0"/>
              <a:buChar char="&gt;"/>
              <a:defRPr/>
            </a:pPr>
            <a:r>
              <a:rPr lang="en-US" sz="2000" kern="600" dirty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Communication rules are clear and </a:t>
            </a:r>
            <a:r>
              <a:rPr lang="en-US" sz="2000" kern="600" dirty="0" smtClean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rPr>
              <a:t>common</a:t>
            </a:r>
          </a:p>
          <a:p>
            <a:endParaRPr lang="en-US" dirty="0">
              <a:solidFill>
                <a:srgbClr val="1F448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154570" y="1444349"/>
            <a:ext cx="2107585" cy="24384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Market area1</a:t>
            </a:r>
          </a:p>
        </p:txBody>
      </p:sp>
      <p:sp>
        <p:nvSpPr>
          <p:cNvPr id="38" name="Oval 37"/>
          <p:cNvSpPr/>
          <p:nvPr/>
        </p:nvSpPr>
        <p:spPr>
          <a:xfrm>
            <a:off x="3913204" y="1368337"/>
            <a:ext cx="2107585" cy="24384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Market area2</a:t>
            </a:r>
          </a:p>
        </p:txBody>
      </p:sp>
      <p:sp>
        <p:nvSpPr>
          <p:cNvPr id="39" name="Oval 38"/>
          <p:cNvSpPr/>
          <p:nvPr/>
        </p:nvSpPr>
        <p:spPr>
          <a:xfrm>
            <a:off x="6333769" y="1389903"/>
            <a:ext cx="2107585" cy="24384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Market area3</a:t>
            </a:r>
          </a:p>
        </p:txBody>
      </p:sp>
      <p:sp>
        <p:nvSpPr>
          <p:cNvPr id="8" name="Rectangle 7"/>
          <p:cNvSpPr/>
          <p:nvPr/>
        </p:nvSpPr>
        <p:spPr>
          <a:xfrm>
            <a:off x="5593795" y="4895671"/>
            <a:ext cx="3076484" cy="120032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2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Harmonisation </a:t>
            </a:r>
          </a:p>
          <a:p>
            <a:pPr algn="ctr"/>
            <a:r>
              <a:rPr lang="en-GB" sz="2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Rem</a:t>
            </a:r>
            <a:r>
              <a:rPr lang="en-GB" sz="2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oval of barriers</a:t>
            </a:r>
          </a:p>
          <a:p>
            <a:pPr algn="ctr"/>
            <a:endParaRPr lang="en-GB" sz="2400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749345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43688460"/>
              </p:ext>
            </p:extLst>
          </p:nvPr>
        </p:nvGraphicFramePr>
        <p:xfrm>
          <a:off x="-914399" y="838200"/>
          <a:ext cx="8229600" cy="5306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819" name="Title 4"/>
          <p:cNvSpPr>
            <a:spLocks noGrp="1"/>
          </p:cNvSpPr>
          <p:nvPr>
            <p:ph type="title"/>
          </p:nvPr>
        </p:nvSpPr>
        <p:spPr bwMode="auto">
          <a:xfrm>
            <a:off x="304801" y="115888"/>
            <a:ext cx="8839200" cy="541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noProof="0" dirty="0" smtClean="0">
                <a:ea typeface="ＭＳ Ｐゴシック" pitchFamily="34" charset="-128"/>
                <a:cs typeface="Arial" charset="0"/>
              </a:rPr>
              <a:t>What’s the added value?</a:t>
            </a:r>
            <a:br>
              <a:rPr lang="en-GB" noProof="0" dirty="0" smtClean="0">
                <a:ea typeface="ＭＳ Ｐゴシック" pitchFamily="34" charset="-128"/>
                <a:cs typeface="Arial" charset="0"/>
              </a:rPr>
            </a:br>
            <a:endParaRPr lang="en-GB" noProof="0" dirty="0" smtClean="0">
              <a:ea typeface="ＭＳ Ｐゴシック" pitchFamily="34" charset="-128"/>
              <a:cs typeface="Arial" charset="0"/>
            </a:endParaRPr>
          </a:p>
        </p:txBody>
      </p:sp>
      <p:sp>
        <p:nvSpPr>
          <p:cNvPr id="34820" name="Slide Number Placeholder 10"/>
          <p:cNvSpPr>
            <a:spLocks noGrp="1"/>
          </p:cNvSpPr>
          <p:nvPr>
            <p:ph type="sldNum" sz="quarter" idx="12"/>
          </p:nvPr>
        </p:nvSpPr>
        <p:spPr bwMode="auto">
          <a:xfrm>
            <a:off x="8316913" y="6356350"/>
            <a:ext cx="358775" cy="241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4D2D924-8C27-4B5B-964B-881971E3A5EC}" type="slidenum">
              <a:rPr lang="fr-BE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17</a:t>
            </a:fld>
            <a:endParaRPr lang="fr-BE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5600" y="9392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Improves common understanding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5600" y="278857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>
                <a:latin typeface="+mn-lt"/>
              </a:defRPr>
            </a:lvl1pPr>
          </a:lstStyle>
          <a:p>
            <a:r>
              <a:rPr lang="en-US" dirty="0">
                <a:solidFill>
                  <a:srgbClr val="000000"/>
                </a:solidFill>
                <a:cs typeface="Arial" pitchFamily="34" charset="0"/>
              </a:rPr>
              <a:t>Quality should not restrict flow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05600" y="18639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>
                <a:latin typeface="+mn-lt"/>
              </a:defRPr>
            </a:lvl1pPr>
          </a:lstStyle>
          <a:p>
            <a:r>
              <a:rPr lang="en-US" dirty="0">
                <a:solidFill>
                  <a:srgbClr val="000000"/>
                </a:solidFill>
                <a:cs typeface="Arial" pitchFamily="34" charset="0"/>
              </a:rPr>
              <a:t>Safeguards TSO-TSO cooperation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600" y="55626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>
                <a:latin typeface="+mn-lt"/>
              </a:defRPr>
            </a:lvl1pPr>
          </a:lstStyle>
          <a:p>
            <a:r>
              <a:rPr lang="en-US" dirty="0">
                <a:solidFill>
                  <a:srgbClr val="000000"/>
                </a:solidFill>
                <a:cs typeface="Arial" pitchFamily="34" charset="0"/>
              </a:rPr>
              <a:t>Stakeholders are involved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05600" y="3713250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>
                <a:latin typeface="+mn-lt"/>
              </a:defRPr>
            </a:lvl1pPr>
          </a:lstStyle>
          <a:p>
            <a:r>
              <a:rPr lang="en-US" dirty="0">
                <a:solidFill>
                  <a:srgbClr val="000000"/>
                </a:solidFill>
                <a:cs typeface="Arial" pitchFamily="34" charset="0"/>
              </a:rPr>
              <a:t>Users </a:t>
            </a:r>
            <a:r>
              <a:rPr lang="en-US" dirty="0" smtClean="0">
                <a:solidFill>
                  <a:srgbClr val="000000"/>
                </a:solidFill>
                <a:cs typeface="Arial" pitchFamily="34" charset="0"/>
              </a:rPr>
              <a:t>may </a:t>
            </a:r>
            <a:r>
              <a:rPr lang="en-US" dirty="0" smtClean="0">
                <a:solidFill>
                  <a:srgbClr val="000000"/>
                </a:solidFill>
              </a:rPr>
              <a:t>be </a:t>
            </a:r>
            <a:r>
              <a:rPr lang="en-US" dirty="0" smtClean="0">
                <a:solidFill>
                  <a:srgbClr val="000000"/>
                </a:solidFill>
                <a:cs typeface="Arial" pitchFamily="34" charset="0"/>
              </a:rPr>
              <a:t>informed  </a:t>
            </a:r>
            <a:endParaRPr lang="en-US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600" y="46379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>
                <a:latin typeface="+mn-lt"/>
              </a:defRPr>
            </a:lvl1pPr>
          </a:lstStyle>
          <a:p>
            <a:r>
              <a:rPr lang="en-US" dirty="0">
                <a:solidFill>
                  <a:srgbClr val="000000"/>
                </a:solidFill>
                <a:cs typeface="Arial" pitchFamily="34" charset="0"/>
              </a:rPr>
              <a:t>Communication is harmonised</a:t>
            </a:r>
          </a:p>
        </p:txBody>
      </p:sp>
      <p:sp>
        <p:nvSpPr>
          <p:cNvPr id="12" name="Title 2"/>
          <p:cNvSpPr txBox="1">
            <a:spLocks/>
          </p:cNvSpPr>
          <p:nvPr/>
        </p:nvSpPr>
        <p:spPr>
          <a:xfrm>
            <a:off x="6019800" y="1067963"/>
            <a:ext cx="453058" cy="36004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z="2500" dirty="0" smtClean="0">
                <a:solidFill>
                  <a:srgbClr val="829824"/>
                </a:solidFill>
                <a:latin typeface="Wingdings" panose="05000000000000000000" pitchFamily="2" charset="2"/>
              </a:rPr>
              <a:t>ü</a:t>
            </a:r>
            <a:endParaRPr lang="en-US" sz="2500" dirty="0">
              <a:solidFill>
                <a:srgbClr val="E8262C"/>
              </a:solidFill>
              <a:latin typeface="Wingdings" panose="05000000000000000000" pitchFamily="2" charset="2"/>
            </a:endParaRPr>
          </a:p>
        </p:txBody>
      </p:sp>
      <p:sp>
        <p:nvSpPr>
          <p:cNvPr id="13" name="Title 2"/>
          <p:cNvSpPr txBox="1">
            <a:spLocks/>
          </p:cNvSpPr>
          <p:nvPr/>
        </p:nvSpPr>
        <p:spPr>
          <a:xfrm>
            <a:off x="6019800" y="1982130"/>
            <a:ext cx="453058" cy="36004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z="2500" dirty="0" smtClean="0">
                <a:solidFill>
                  <a:srgbClr val="829824"/>
                </a:solidFill>
                <a:latin typeface="Wingdings" panose="05000000000000000000" pitchFamily="2" charset="2"/>
              </a:rPr>
              <a:t>ü</a:t>
            </a:r>
            <a:endParaRPr lang="en-US" sz="2500" dirty="0">
              <a:solidFill>
                <a:srgbClr val="E8262C"/>
              </a:solidFill>
              <a:latin typeface="Wingdings" panose="05000000000000000000" pitchFamily="2" charset="2"/>
            </a:endParaRPr>
          </a:p>
        </p:txBody>
      </p:sp>
      <p:sp>
        <p:nvSpPr>
          <p:cNvPr id="14" name="Title 2"/>
          <p:cNvSpPr txBox="1">
            <a:spLocks/>
          </p:cNvSpPr>
          <p:nvPr/>
        </p:nvSpPr>
        <p:spPr>
          <a:xfrm>
            <a:off x="6019800" y="2896297"/>
            <a:ext cx="453058" cy="36004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z="2500" dirty="0" smtClean="0">
                <a:solidFill>
                  <a:srgbClr val="829824"/>
                </a:solidFill>
                <a:latin typeface="Wingdings" panose="05000000000000000000" pitchFamily="2" charset="2"/>
              </a:rPr>
              <a:t>ü</a:t>
            </a:r>
            <a:endParaRPr lang="en-US" sz="2500" dirty="0">
              <a:solidFill>
                <a:srgbClr val="E8262C"/>
              </a:solidFill>
              <a:latin typeface="Wingdings" panose="05000000000000000000" pitchFamily="2" charset="2"/>
            </a:endParaRPr>
          </a:p>
        </p:txBody>
      </p:sp>
      <p:sp>
        <p:nvSpPr>
          <p:cNvPr id="15" name="Title 2"/>
          <p:cNvSpPr txBox="1">
            <a:spLocks/>
          </p:cNvSpPr>
          <p:nvPr/>
        </p:nvSpPr>
        <p:spPr>
          <a:xfrm>
            <a:off x="6019800" y="3810464"/>
            <a:ext cx="453058" cy="36004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z="2500" dirty="0" smtClean="0">
                <a:solidFill>
                  <a:srgbClr val="829824"/>
                </a:solidFill>
                <a:latin typeface="Wingdings" panose="05000000000000000000" pitchFamily="2" charset="2"/>
              </a:rPr>
              <a:t>ü</a:t>
            </a:r>
            <a:endParaRPr lang="en-US" sz="2500" dirty="0">
              <a:solidFill>
                <a:srgbClr val="E8262C"/>
              </a:solidFill>
              <a:latin typeface="Wingdings" panose="05000000000000000000" pitchFamily="2" charset="2"/>
            </a:endParaRPr>
          </a:p>
        </p:txBody>
      </p:sp>
      <p:sp>
        <p:nvSpPr>
          <p:cNvPr id="17" name="Title 2"/>
          <p:cNvSpPr txBox="1">
            <a:spLocks/>
          </p:cNvSpPr>
          <p:nvPr/>
        </p:nvSpPr>
        <p:spPr>
          <a:xfrm>
            <a:off x="6019800" y="4724631"/>
            <a:ext cx="453058" cy="36004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z="2500" dirty="0" smtClean="0">
                <a:solidFill>
                  <a:srgbClr val="829824"/>
                </a:solidFill>
                <a:latin typeface="Wingdings" panose="05000000000000000000" pitchFamily="2" charset="2"/>
              </a:rPr>
              <a:t>ü</a:t>
            </a:r>
            <a:endParaRPr lang="en-US" sz="2500" dirty="0">
              <a:solidFill>
                <a:srgbClr val="E8262C"/>
              </a:solidFill>
              <a:latin typeface="Wingdings" panose="05000000000000000000" pitchFamily="2" charset="2"/>
            </a:endParaRPr>
          </a:p>
        </p:txBody>
      </p:sp>
      <p:sp>
        <p:nvSpPr>
          <p:cNvPr id="18" name="Title 2"/>
          <p:cNvSpPr txBox="1">
            <a:spLocks/>
          </p:cNvSpPr>
          <p:nvPr/>
        </p:nvSpPr>
        <p:spPr>
          <a:xfrm>
            <a:off x="6019800" y="5638800"/>
            <a:ext cx="453058" cy="36004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z="2500" dirty="0" smtClean="0">
                <a:solidFill>
                  <a:srgbClr val="829824"/>
                </a:solidFill>
                <a:latin typeface="Wingdings" panose="05000000000000000000" pitchFamily="2" charset="2"/>
              </a:rPr>
              <a:t>ü</a:t>
            </a:r>
            <a:endParaRPr lang="en-US" sz="2500" dirty="0">
              <a:solidFill>
                <a:srgbClr val="E8262C"/>
              </a:solidFill>
              <a:latin typeface="Wingdings" panose="05000000000000000000" pitchFamily="2" charset="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0600" y="1430197"/>
            <a:ext cx="1473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AIM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198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18</a:t>
            </a:fld>
            <a:endParaRPr lang="en-GB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</a:t>
            </a:r>
            <a:endParaRPr lang="en-GB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18541056"/>
              </p:ext>
            </p:extLst>
          </p:nvPr>
        </p:nvGraphicFramePr>
        <p:xfrm>
          <a:off x="539552" y="1397000"/>
          <a:ext cx="624224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629400" y="1268760"/>
            <a:ext cx="2590800" cy="4330005"/>
          </a:xfrm>
        </p:spPr>
        <p:txBody>
          <a:bodyPr/>
          <a:lstStyle/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1600" dirty="0" smtClean="0">
                <a:ea typeface="ＭＳ Ｐゴシック"/>
              </a:rPr>
              <a:t>July 2012</a:t>
            </a: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1600" noProof="0" dirty="0" smtClean="0">
                <a:ea typeface="ＭＳ Ｐゴシック"/>
              </a:rPr>
              <a:t>Sep 2012-Sep 2013</a:t>
            </a: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1600" dirty="0" smtClean="0">
                <a:ea typeface="ＭＳ Ｐゴシック"/>
              </a:rPr>
              <a:t>Dec 2013</a:t>
            </a: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noProof="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1600" dirty="0" smtClean="0">
                <a:ea typeface="ＭＳ Ｐゴシック"/>
              </a:rPr>
              <a:t>Nov 2014</a:t>
            </a: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endParaRPr lang="en-GB" sz="1600" dirty="0" smtClean="0">
              <a:ea typeface="ＭＳ Ｐゴシック"/>
            </a:endParaRPr>
          </a:p>
          <a:p>
            <a:pPr lvl="2" eaLnBrk="1" hangingPunct="1">
              <a:spcBef>
                <a:spcPct val="0"/>
              </a:spcBef>
              <a:buClr>
                <a:srgbClr val="C1D537"/>
              </a:buClr>
              <a:defRPr/>
            </a:pPr>
            <a:r>
              <a:rPr lang="en-GB" sz="1600" dirty="0" smtClean="0">
                <a:ea typeface="ＭＳ Ｐゴシック"/>
              </a:rPr>
              <a:t>May 2015–May 2016</a:t>
            </a:r>
          </a:p>
        </p:txBody>
      </p:sp>
    </p:spTree>
    <p:extLst>
      <p:ext uri="{BB962C8B-B14F-4D97-AF65-F5344CB8AC3E}">
        <p14:creationId xmlns:p14="http://schemas.microsoft.com/office/powerpoint/2010/main" val="209400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80000" cy="540000"/>
          </a:xfrm>
        </p:spPr>
        <p:txBody>
          <a:bodyPr/>
          <a:lstStyle/>
          <a:p>
            <a:pPr algn="l"/>
            <a:r>
              <a:rPr lang="en-GB" noProof="0" dirty="0" smtClean="0"/>
              <a:t>NC INT Chapters</a:t>
            </a:r>
            <a:endParaRPr lang="en-GB" noProof="0" dirty="0"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000191480"/>
              </p:ext>
            </p:extLst>
          </p:nvPr>
        </p:nvGraphicFramePr>
        <p:xfrm>
          <a:off x="395536" y="1066800"/>
          <a:ext cx="5776664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19</a:t>
            </a:fld>
            <a:endParaRPr lang="fr-BE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7150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+mn-lt"/>
              </a:rPr>
              <a:t>VI</a:t>
            </a:r>
            <a:endParaRPr lang="en-GB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631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2</a:t>
            </a:fld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Mr Paul Relaxed has a dream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56" t="14319" r="23767" b="21030"/>
          <a:stretch/>
        </p:blipFill>
        <p:spPr>
          <a:xfrm>
            <a:off x="3086834" y="2108451"/>
            <a:ext cx="2781309" cy="34102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" t="14319" r="58769" b="21030"/>
          <a:stretch/>
        </p:blipFill>
        <p:spPr>
          <a:xfrm>
            <a:off x="304528" y="2294970"/>
            <a:ext cx="2899320" cy="33390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5" t="9390" r="15481" b="20136"/>
          <a:stretch/>
        </p:blipFill>
        <p:spPr>
          <a:xfrm>
            <a:off x="5432065" y="2294970"/>
            <a:ext cx="3555562" cy="322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6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20</a:t>
            </a:fld>
            <a:endParaRPr lang="fr-BE" dirty="0">
              <a:latin typeface="+mn-lt"/>
            </a:endParaRPr>
          </a:p>
        </p:txBody>
      </p:sp>
      <p:graphicFrame>
        <p:nvGraphicFramePr>
          <p:cNvPr id="13" name="Diagram 2"/>
          <p:cNvGraphicFramePr/>
          <p:nvPr>
            <p:extLst>
              <p:ext uri="{D42A27DB-BD31-4B8C-83A1-F6EECF244321}">
                <p14:modId xmlns:p14="http://schemas.microsoft.com/office/powerpoint/2010/main" val="4211023678"/>
              </p:ext>
            </p:extLst>
          </p:nvPr>
        </p:nvGraphicFramePr>
        <p:xfrm>
          <a:off x="5940152" y="1597248"/>
          <a:ext cx="30963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5220072" y="1721133"/>
            <a:ext cx="792088" cy="483731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220072" y="1957482"/>
            <a:ext cx="720080" cy="305569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016578951"/>
              </p:ext>
            </p:extLst>
          </p:nvPr>
        </p:nvGraphicFramePr>
        <p:xfrm>
          <a:off x="395536" y="1412776"/>
          <a:ext cx="547186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80000" cy="540000"/>
          </a:xfrm>
        </p:spPr>
        <p:txBody>
          <a:bodyPr/>
          <a:lstStyle/>
          <a:p>
            <a:pPr algn="l"/>
            <a:r>
              <a:rPr lang="en-GB" noProof="0" dirty="0" smtClean="0"/>
              <a:t>NC INT: Chapters I and VI</a:t>
            </a:r>
            <a:endParaRPr lang="en-GB" noProof="0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000" y="5181600"/>
            <a:ext cx="449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+mn-lt"/>
              </a:rPr>
              <a:t>VI</a:t>
            </a:r>
            <a:endParaRPr lang="en-GB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198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21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3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. ENTSOG Interoperability </a:t>
            </a:r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Network Code 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Antonio Gómez </a:t>
            </a:r>
            <a:r>
              <a:rPr lang="en-GB" sz="2800" b="0" dirty="0" err="1" smtClean="0">
                <a:solidFill>
                  <a:srgbClr val="2A3F82"/>
                </a:solidFill>
                <a:ea typeface="ＭＳ Ｐゴシック" pitchFamily="34" charset="-128"/>
              </a:rPr>
              <a:t>Bruque</a:t>
            </a: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System Operation Adviser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antonio.gomez@entsog.eu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506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22</a:t>
            </a:fld>
            <a:endParaRPr lang="fr-BE" dirty="0">
              <a:latin typeface="+mn-lt"/>
            </a:endParaRPr>
          </a:p>
        </p:txBody>
      </p:sp>
      <p:graphicFrame>
        <p:nvGraphicFramePr>
          <p:cNvPr id="14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403162506"/>
              </p:ext>
            </p:extLst>
          </p:nvPr>
        </p:nvGraphicFramePr>
        <p:xfrm>
          <a:off x="395536" y="1412776"/>
          <a:ext cx="615766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533400" y="5334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rgbClr val="2A3F82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dirty="0" smtClean="0"/>
              <a:t>NC INT: Chapter </a:t>
            </a:r>
            <a:r>
              <a:rPr lang="en-GB" dirty="0"/>
              <a:t>I</a:t>
            </a:r>
            <a:r>
              <a:rPr lang="en-GB" dirty="0" smtClean="0"/>
              <a:t>I</a:t>
            </a:r>
            <a:endParaRPr lang="en-GB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5225534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+mn-lt"/>
              </a:rPr>
              <a:t>VI</a:t>
            </a:r>
            <a:endParaRPr lang="en-GB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670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918354053"/>
              </p:ext>
            </p:extLst>
          </p:nvPr>
        </p:nvGraphicFramePr>
        <p:xfrm>
          <a:off x="1524000" y="1955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3: General Provisions</a:t>
            </a: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70832" y="6309320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23</a:t>
            </a:fld>
            <a:endParaRPr lang="fr-BE" dirty="0"/>
          </a:p>
        </p:txBody>
      </p:sp>
      <p:sp>
        <p:nvSpPr>
          <p:cNvPr id="34" name="Rectangle 17"/>
          <p:cNvSpPr>
            <a:spLocks noChangeAspect="1" noChangeArrowheads="1"/>
          </p:cNvSpPr>
          <p:nvPr/>
        </p:nvSpPr>
        <p:spPr bwMode="auto">
          <a:xfrm>
            <a:off x="2438401" y="1371600"/>
            <a:ext cx="4267199" cy="374571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chemeClr val="accent1"/>
                </a:solidFill>
              </a:rPr>
              <a:t>MANDATORY TERMS</a:t>
            </a:r>
            <a:endParaRPr lang="en-US" sz="1600" i="1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698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95608" y="6309320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24</a:t>
            </a:fld>
            <a:endParaRPr lang="fr-BE" dirty="0"/>
          </a:p>
        </p:txBody>
      </p:sp>
      <p:sp>
        <p:nvSpPr>
          <p:cNvPr id="148" name="Rectangle 17"/>
          <p:cNvSpPr>
            <a:spLocks noChangeAspect="1" noChangeArrowheads="1"/>
          </p:cNvSpPr>
          <p:nvPr/>
        </p:nvSpPr>
        <p:spPr bwMode="auto">
          <a:xfrm>
            <a:off x="777108" y="5157192"/>
            <a:ext cx="7589784" cy="61293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500" b="1" dirty="0" smtClean="0">
                <a:latin typeface="+mn-lt"/>
                <a:cs typeface="Arial" pitchFamily="34" charset="0"/>
              </a:rPr>
              <a:t>Invite NU’s to comment for at least two months in advance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500" b="1" dirty="0" smtClean="0">
                <a:latin typeface="+mn-lt"/>
              </a:rPr>
              <a:t>Communicate the terms to ENTSOG and NRA’s within 10 days after the signature</a:t>
            </a:r>
            <a:endParaRPr lang="en-US" sz="1500" b="1" dirty="0">
              <a:latin typeface="+mn-lt"/>
              <a:cs typeface="Arial" pitchFamily="34" charset="0"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4: Information obligation</a:t>
            </a:r>
            <a:endParaRPr lang="en-GB" noProof="0" dirty="0"/>
          </a:p>
        </p:txBody>
      </p:sp>
      <p:graphicFrame>
        <p:nvGraphicFramePr>
          <p:cNvPr id="30" name="Diagram 29"/>
          <p:cNvGraphicFramePr/>
          <p:nvPr>
            <p:extLst>
              <p:ext uri="{D42A27DB-BD31-4B8C-83A1-F6EECF244321}">
                <p14:modId xmlns:p14="http://schemas.microsoft.com/office/powerpoint/2010/main" val="1548438748"/>
              </p:ext>
            </p:extLst>
          </p:nvPr>
        </p:nvGraphicFramePr>
        <p:xfrm>
          <a:off x="1524600" y="2133600"/>
          <a:ext cx="6094800" cy="246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" y="1481377"/>
            <a:ext cx="5275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When</a:t>
            </a:r>
            <a:r>
              <a:rPr lang="es-ES" dirty="0" smtClean="0"/>
              <a:t> </a:t>
            </a:r>
            <a:r>
              <a:rPr lang="es-ES" dirty="0" err="1" smtClean="0"/>
              <a:t>concluding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 smtClean="0"/>
              <a:t> </a:t>
            </a:r>
            <a:r>
              <a:rPr lang="es-ES" dirty="0" err="1" smtClean="0"/>
              <a:t>amending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IA in </a:t>
            </a:r>
            <a:r>
              <a:rPr lang="es-ES" dirty="0" err="1" smtClean="0"/>
              <a:t>respect</a:t>
            </a:r>
            <a:r>
              <a:rPr lang="es-ES" dirty="0" smtClean="0"/>
              <a:t> of: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9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95608" y="6309320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25</a:t>
            </a:fld>
            <a:endParaRPr lang="fr-BE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5: Template</a:t>
            </a:r>
            <a:endParaRPr lang="en-GB" noProof="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656215628"/>
              </p:ext>
            </p:extLst>
          </p:nvPr>
        </p:nvGraphicFramePr>
        <p:xfrm>
          <a:off x="4648200" y="2286000"/>
          <a:ext cx="3977508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17"/>
          <p:cNvSpPr>
            <a:spLocks noChangeAspect="1" noChangeArrowheads="1"/>
          </p:cNvSpPr>
          <p:nvPr/>
        </p:nvSpPr>
        <p:spPr bwMode="auto">
          <a:xfrm>
            <a:off x="533400" y="1520666"/>
            <a:ext cx="3886200" cy="61293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500" b="1" dirty="0" smtClean="0">
                <a:cs typeface="Arial" pitchFamily="34" charset="0"/>
              </a:rPr>
              <a:t>The template will cover the </a:t>
            </a:r>
            <a:r>
              <a:rPr lang="en-US" sz="1500" b="1" i="1" dirty="0" smtClean="0">
                <a:cs typeface="Arial" pitchFamily="34" charset="0"/>
              </a:rPr>
              <a:t>default terms and conditions for:</a:t>
            </a:r>
            <a:endParaRPr lang="en-US" sz="1500" b="1" dirty="0">
              <a:latin typeface="+mn-lt"/>
              <a:cs typeface="Arial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637034551"/>
              </p:ext>
            </p:extLst>
          </p:nvPr>
        </p:nvGraphicFramePr>
        <p:xfrm>
          <a:off x="228600" y="2286000"/>
          <a:ext cx="43434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Rectangle 17"/>
          <p:cNvSpPr>
            <a:spLocks noChangeAspect="1" noChangeArrowheads="1"/>
          </p:cNvSpPr>
          <p:nvPr/>
        </p:nvSpPr>
        <p:spPr bwMode="auto">
          <a:xfrm>
            <a:off x="533400" y="5738455"/>
            <a:ext cx="3886200" cy="35754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500" b="1" dirty="0" smtClean="0">
                <a:cs typeface="Arial" pitchFamily="34" charset="0"/>
              </a:rPr>
              <a:t>To be used only in case of disagreement</a:t>
            </a:r>
            <a:endParaRPr lang="en-US" sz="1500" b="1" dirty="0"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4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88224" y="6165304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26</a:t>
            </a:fld>
            <a:endParaRPr lang="fr-BE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</a:t>
            </a:r>
            <a:r>
              <a:rPr lang="en-GB" dirty="0"/>
              <a:t>6</a:t>
            </a:r>
            <a:r>
              <a:rPr lang="en-GB" noProof="0" dirty="0" smtClean="0"/>
              <a:t>: Rules for flow control</a:t>
            </a:r>
            <a:endParaRPr lang="en-GB" noProof="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62959982"/>
              </p:ext>
            </p:extLst>
          </p:nvPr>
        </p:nvGraphicFramePr>
        <p:xfrm>
          <a:off x="3657600" y="1600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289469482"/>
              </p:ext>
            </p:extLst>
          </p:nvPr>
        </p:nvGraphicFramePr>
        <p:xfrm>
          <a:off x="457200" y="1447800"/>
          <a:ext cx="35814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5693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95608" y="6309320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27</a:t>
            </a:fld>
            <a:endParaRPr lang="fr-BE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67563481"/>
              </p:ext>
            </p:extLst>
          </p:nvPr>
        </p:nvGraphicFramePr>
        <p:xfrm>
          <a:off x="381000" y="1295400"/>
          <a:ext cx="38862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911908308"/>
              </p:ext>
            </p:extLst>
          </p:nvPr>
        </p:nvGraphicFramePr>
        <p:xfrm>
          <a:off x="4572000" y="1066800"/>
          <a:ext cx="4191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31" name="Group 30"/>
          <p:cNvGrpSpPr/>
          <p:nvPr/>
        </p:nvGrpSpPr>
        <p:grpSpPr>
          <a:xfrm>
            <a:off x="4343400" y="1295400"/>
            <a:ext cx="1571178" cy="785589"/>
            <a:chOff x="2139497" y="1125"/>
            <a:chExt cx="1571178" cy="785589"/>
          </a:xfrm>
        </p:grpSpPr>
        <p:sp>
          <p:nvSpPr>
            <p:cNvPr id="32" name="Rounded Rectangle 31"/>
            <p:cNvSpPr/>
            <p:nvPr/>
          </p:nvSpPr>
          <p:spPr>
            <a:xfrm>
              <a:off x="2139497" y="1125"/>
              <a:ext cx="1571178" cy="78558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ounded Rectangle 4"/>
            <p:cNvSpPr/>
            <p:nvPr/>
          </p:nvSpPr>
          <p:spPr>
            <a:xfrm>
              <a:off x="2162506" y="24134"/>
              <a:ext cx="1525160" cy="7395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kern="1200" noProof="0" dirty="0" smtClean="0"/>
                <a:t>TSO shall agree on:</a:t>
              </a:r>
              <a:endParaRPr lang="en-GB" sz="1800" kern="1200" noProof="0" dirty="0"/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472813" y="188640"/>
            <a:ext cx="8229600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rgbClr val="2A3F82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/>
              <a:t>II. Interconnection Agreements</a:t>
            </a:r>
            <a:br>
              <a:rPr lang="en-GB" dirty="0" smtClean="0"/>
            </a:br>
            <a:r>
              <a:rPr lang="en-GB" dirty="0" smtClean="0"/>
              <a:t>Article 7: Measurement principles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24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95608" y="6309320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28</a:t>
            </a:fld>
            <a:endParaRPr lang="fr-BE" dirty="0"/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472813" y="188640"/>
            <a:ext cx="8229600" cy="9361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rgbClr val="2A3F82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/>
              <a:t>II. Interconnection Agreements</a:t>
            </a:r>
            <a:br>
              <a:rPr lang="en-GB" dirty="0" smtClean="0"/>
            </a:br>
            <a:r>
              <a:rPr lang="en-GB" dirty="0" smtClean="0"/>
              <a:t>Article 8: Rules for the matching process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84880304"/>
              </p:ext>
            </p:extLst>
          </p:nvPr>
        </p:nvGraphicFramePr>
        <p:xfrm>
          <a:off x="4572000" y="2895600"/>
          <a:ext cx="4334972" cy="1245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2697063" y="1447802"/>
            <a:ext cx="1110071" cy="555035"/>
            <a:chOff x="474" y="201792"/>
            <a:chExt cx="1110071" cy="555035"/>
          </a:xfrm>
        </p:grpSpPr>
        <p:sp>
          <p:nvSpPr>
            <p:cNvPr id="15" name="Rounded Rectangle 14"/>
            <p:cNvSpPr/>
            <p:nvPr/>
          </p:nvSpPr>
          <p:spPr>
            <a:xfrm>
              <a:off x="474" y="201792"/>
              <a:ext cx="1110071" cy="55503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16730" y="218048"/>
              <a:ext cx="1077559" cy="5225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15240" rIns="2286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200" kern="1200" noProof="0" dirty="0" smtClean="0"/>
                <a:t>Initiating TSO</a:t>
              </a:r>
              <a:endParaRPr lang="en-GB" sz="1200" kern="1200" noProof="0" dirty="0"/>
            </a:p>
          </p:txBody>
        </p:sp>
      </p:grpSp>
      <p:sp>
        <p:nvSpPr>
          <p:cNvPr id="17" name="Rounded Rectangle 4"/>
          <p:cNvSpPr/>
          <p:nvPr/>
        </p:nvSpPr>
        <p:spPr>
          <a:xfrm>
            <a:off x="4362704" y="1616458"/>
            <a:ext cx="1077559" cy="52252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15240" rIns="2286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kern="1200" noProof="0" dirty="0" smtClean="0"/>
              <a:t>Initiating TSO</a:t>
            </a:r>
            <a:endParaRPr lang="en-GB" sz="1200" kern="1200" noProof="0" dirty="0"/>
          </a:p>
        </p:txBody>
      </p:sp>
      <p:sp>
        <p:nvSpPr>
          <p:cNvPr id="6" name="Chevron 5"/>
          <p:cNvSpPr/>
          <p:nvPr/>
        </p:nvSpPr>
        <p:spPr>
          <a:xfrm>
            <a:off x="3382863" y="2367581"/>
            <a:ext cx="1349965" cy="4572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</a:rPr>
              <a:t>Processed quantities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" name="Chevron 21"/>
          <p:cNvSpPr/>
          <p:nvPr/>
        </p:nvSpPr>
        <p:spPr>
          <a:xfrm rot="10800000">
            <a:off x="3382863" y="4097144"/>
            <a:ext cx="1349965" cy="4572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90410" y="4094911"/>
            <a:ext cx="877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  <a:latin typeface="+mj-lt"/>
              </a:rPr>
              <a:t>Confirmed 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+mj-lt"/>
              </a:rPr>
              <a:t>quantities</a:t>
            </a:r>
            <a:endParaRPr lang="en-GB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4422648" y="4794131"/>
            <a:ext cx="1349965" cy="4572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</a:rPr>
              <a:t>Inform NU’s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6" name="Chevron 25"/>
          <p:cNvSpPr/>
          <p:nvPr/>
        </p:nvSpPr>
        <p:spPr>
          <a:xfrm rot="10800000">
            <a:off x="2577115" y="4794131"/>
            <a:ext cx="1349965" cy="4572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algn="ctr"/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51389" y="4794131"/>
            <a:ext cx="639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  <a:latin typeface="+mj-lt"/>
              </a:rPr>
              <a:t>Inform </a:t>
            </a:r>
          </a:p>
          <a:p>
            <a:pPr algn="ctr"/>
            <a:r>
              <a:rPr lang="en-GB" sz="1200" dirty="0" smtClean="0">
                <a:solidFill>
                  <a:schemeClr val="bg1"/>
                </a:solidFill>
                <a:latin typeface="+mj-lt"/>
              </a:rPr>
              <a:t>NU’s</a:t>
            </a:r>
            <a:endParaRPr lang="en-GB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2613" y="2411515"/>
            <a:ext cx="87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&lt; 45 min</a:t>
            </a:r>
            <a:endParaRPr lang="en-GB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5772613" y="4141077"/>
            <a:ext cx="8755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&lt; 90 min</a:t>
            </a:r>
            <a:endParaRPr lang="en-GB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772613" y="4840297"/>
            <a:ext cx="5870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&lt; 2 h</a:t>
            </a:r>
            <a:endParaRPr lang="en-GB" sz="14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4542594" y="1447801"/>
            <a:ext cx="1110071" cy="555035"/>
            <a:chOff x="1388064" y="201792"/>
            <a:chExt cx="1110071" cy="555035"/>
          </a:xfrm>
        </p:grpSpPr>
        <p:sp>
          <p:nvSpPr>
            <p:cNvPr id="40" name="Rounded Rectangle 39"/>
            <p:cNvSpPr/>
            <p:nvPr/>
          </p:nvSpPr>
          <p:spPr>
            <a:xfrm>
              <a:off x="1388064" y="201792"/>
              <a:ext cx="1110071" cy="55503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ounded Rectangle 4"/>
            <p:cNvSpPr/>
            <p:nvPr/>
          </p:nvSpPr>
          <p:spPr>
            <a:xfrm>
              <a:off x="1404320" y="218048"/>
              <a:ext cx="1077559" cy="5225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15240" rIns="2286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200" kern="1200" noProof="0" dirty="0" smtClean="0"/>
                <a:t>Matching TSO</a:t>
              </a:r>
              <a:endParaRPr lang="en-GB" sz="1200" b="1" kern="1200" noProof="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002447" y="1447800"/>
            <a:ext cx="1236553" cy="555037"/>
            <a:chOff x="1610078" y="895587"/>
            <a:chExt cx="888057" cy="555035"/>
          </a:xfrm>
        </p:grpSpPr>
        <p:sp>
          <p:nvSpPr>
            <p:cNvPr id="38" name="Rounded Rectangle 37"/>
            <p:cNvSpPr/>
            <p:nvPr/>
          </p:nvSpPr>
          <p:spPr>
            <a:xfrm>
              <a:off x="1610078" y="895587"/>
              <a:ext cx="888057" cy="555035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ed Rectangle 7"/>
            <p:cNvSpPr/>
            <p:nvPr/>
          </p:nvSpPr>
          <p:spPr>
            <a:xfrm>
              <a:off x="1626334" y="911843"/>
              <a:ext cx="855545" cy="5225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0160" rIns="15240" bIns="1016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200" i="1" kern="1200" noProof="0" dirty="0" smtClean="0">
                  <a:solidFill>
                    <a:srgbClr val="FF0000"/>
                  </a:solidFill>
                </a:rPr>
                <a:t>By default</a:t>
              </a:r>
              <a:r>
                <a:rPr lang="en-GB" sz="1200" i="1" kern="1200" noProof="0" dirty="0" smtClean="0"/>
                <a:t>: flow control equipment operator</a:t>
              </a:r>
              <a:endParaRPr lang="en-GB" sz="1200" i="0" kern="1200" noProof="0" dirty="0"/>
            </a:p>
          </p:txBody>
        </p:sp>
      </p:grpSp>
      <p:cxnSp>
        <p:nvCxnSpPr>
          <p:cNvPr id="23" name="Elbow Connector 22"/>
          <p:cNvCxnSpPr>
            <a:stCxn id="40" idx="3"/>
            <a:endCxn id="39" idx="1"/>
          </p:cNvCxnSpPr>
          <p:nvPr/>
        </p:nvCxnSpPr>
        <p:spPr>
          <a:xfrm>
            <a:off x="5652665" y="1725319"/>
            <a:ext cx="372417" cy="12700"/>
          </a:xfrm>
          <a:prstGeom prst="bentConnector3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3590410" y="5403731"/>
            <a:ext cx="994320" cy="621450"/>
            <a:chOff x="793416" y="779361"/>
            <a:chExt cx="994320" cy="621450"/>
          </a:xfrm>
        </p:grpSpPr>
        <p:sp>
          <p:nvSpPr>
            <p:cNvPr id="43" name="Rounded Rectangle 42"/>
            <p:cNvSpPr/>
            <p:nvPr/>
          </p:nvSpPr>
          <p:spPr>
            <a:xfrm>
              <a:off x="793416" y="779361"/>
              <a:ext cx="994320" cy="62145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Rounded Rectangle 4"/>
            <p:cNvSpPr/>
            <p:nvPr/>
          </p:nvSpPr>
          <p:spPr>
            <a:xfrm>
              <a:off x="811618" y="797563"/>
              <a:ext cx="957916" cy="5850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000" i="0" kern="1200" noProof="0" dirty="0" smtClean="0"/>
                <a:t>Identical quantities for each pair of NU’s</a:t>
              </a:r>
              <a:endParaRPr lang="en-GB" sz="1000" i="0" kern="1200" noProof="0" dirty="0"/>
            </a:p>
          </p:txBody>
        </p:sp>
      </p:grp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234164796"/>
              </p:ext>
            </p:extLst>
          </p:nvPr>
        </p:nvGraphicFramePr>
        <p:xfrm>
          <a:off x="228600" y="1447800"/>
          <a:ext cx="2270387" cy="193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28719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88224" y="6165304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29</a:t>
            </a:fld>
            <a:endParaRPr lang="fr-BE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</a:t>
            </a:r>
            <a:r>
              <a:rPr lang="en-GB" dirty="0" smtClean="0"/>
              <a:t>9</a:t>
            </a:r>
            <a:r>
              <a:rPr lang="en-GB" noProof="0" dirty="0" smtClean="0"/>
              <a:t>: Rules for allocation</a:t>
            </a:r>
            <a:endParaRPr lang="en-GB" noProof="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680186190"/>
              </p:ext>
            </p:extLst>
          </p:nvPr>
        </p:nvGraphicFramePr>
        <p:xfrm>
          <a:off x="457200" y="1295400"/>
          <a:ext cx="83820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3176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Agenda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729260"/>
              </p:ext>
            </p:extLst>
          </p:nvPr>
        </p:nvGraphicFramePr>
        <p:xfrm>
          <a:off x="838200" y="1143000"/>
          <a:ext cx="6197919" cy="47362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5598"/>
                <a:gridCol w="4939348"/>
                <a:gridCol w="922973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Times New Roman"/>
                        </a:rPr>
                        <a:t>No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Registration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930" indent="-20193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</a:rPr>
                        <a:t>Time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876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Registration</a:t>
                      </a:r>
                      <a:endParaRPr lang="en-GB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10:00-10:30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Introduction and welcome (Energy Community)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</a:pPr>
                      <a:r>
                        <a:rPr lang="en-GB" sz="1200" dirty="0">
                          <a:effectLst/>
                        </a:rPr>
                        <a:t>Energy Community at glance/Third Package implementation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10:30-10:45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ENTSOG role and activity (ENTSOG)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General introduction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 developed and delivered 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Scheduled activities and plans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10:45-11:00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en-GB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ENTSOG Interoperability Network Code (Interactive session with ENTSOG)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Process and timing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Interconnection Agreement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Units</a:t>
                      </a:r>
                      <a:endParaRPr lang="en-GB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11:00-12:30</a:t>
                      </a:r>
                    </a:p>
                  </a:txBody>
                  <a:tcPr marL="68580" marR="68580" marT="0" marB="0"/>
                </a:tc>
              </a:tr>
              <a:tr h="18592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GB" sz="12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Lunch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12:30-13:30</a:t>
                      </a:r>
                    </a:p>
                  </a:txBody>
                  <a:tcPr marL="68580" marR="68580" marT="0" marB="0"/>
                </a:tc>
              </a:tr>
              <a:tr h="22675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Practical examples (Energy Community and Contracting Parties) 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13:30-14:00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en-GB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ENTSOG Interoperability Network Code overview  (Interactive session with ENTSOG)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GQ and Odourisation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Data exchange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Final provisions</a:t>
                      </a:r>
                      <a:endParaRPr lang="en-GB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14:00-15:00</a:t>
                      </a:r>
                    </a:p>
                  </a:txBody>
                  <a:tcPr marL="68580" marR="68580" marT="0" marB="0"/>
                </a:tc>
              </a:tr>
              <a:tr h="15005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GB" sz="12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Coffee break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15:00-15:15</a:t>
                      </a:r>
                    </a:p>
                  </a:txBody>
                  <a:tcPr marL="68580" marR="68580" marT="0" marB="0"/>
                </a:tc>
              </a:tr>
              <a:tr h="19088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Short introduction of the Transparency Platform  (ENTSOG)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15:15-15:30</a:t>
                      </a:r>
                    </a:p>
                  </a:txBody>
                  <a:tcPr marL="68580" marR="68580" marT="0" marB="0"/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Early Warning System (ENTSOG)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15:30-16:15</a:t>
                      </a:r>
                    </a:p>
                  </a:txBody>
                  <a:tcPr marL="68580" marR="68580" marT="0" marB="0"/>
                </a:tc>
              </a:tr>
              <a:tr h="19323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Closing remarks (ENTSOG, Energy Community)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16:15-16:30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2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30</a:t>
            </a:fld>
            <a:endParaRPr lang="en-GB" noProof="0" dirty="0"/>
          </a:p>
        </p:txBody>
      </p:sp>
      <p:sp>
        <p:nvSpPr>
          <p:cNvPr id="2" name="Rectangle 1"/>
          <p:cNvSpPr/>
          <p:nvPr/>
        </p:nvSpPr>
        <p:spPr>
          <a:xfrm>
            <a:off x="395536" y="1524000"/>
            <a:ext cx="1031032" cy="3352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2400" b="1" dirty="0" smtClean="0"/>
              <a:t>Information </a:t>
            </a:r>
            <a:r>
              <a:rPr lang="de-DE" sz="2400" b="1" dirty="0" err="1" smtClean="0"/>
              <a:t>obligation</a:t>
            </a:r>
            <a:endParaRPr lang="de-DE" sz="2400" b="1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172435741"/>
              </p:ext>
            </p:extLst>
          </p:nvPr>
        </p:nvGraphicFramePr>
        <p:xfrm>
          <a:off x="1763688" y="1067807"/>
          <a:ext cx="5328592" cy="4089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ectangle 10"/>
          <p:cNvSpPr/>
          <p:nvPr/>
        </p:nvSpPr>
        <p:spPr>
          <a:xfrm>
            <a:off x="7452320" y="1524000"/>
            <a:ext cx="1008112" cy="3352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2400" b="1" dirty="0"/>
              <a:t>Regulation </a:t>
            </a:r>
            <a:r>
              <a:rPr lang="de-DE" sz="2400" b="1" dirty="0" smtClean="0"/>
              <a:t>No</a:t>
            </a:r>
          </a:p>
          <a:p>
            <a:pPr algn="ctr"/>
            <a:r>
              <a:rPr lang="de-DE" sz="2400" b="1" dirty="0" smtClean="0"/>
              <a:t> </a:t>
            </a:r>
            <a:r>
              <a:rPr lang="de-DE" sz="2400" b="1" dirty="0"/>
              <a:t>1227 / 2011</a:t>
            </a:r>
          </a:p>
        </p:txBody>
      </p:sp>
      <p:sp>
        <p:nvSpPr>
          <p:cNvPr id="7" name="Rectangle 6"/>
          <p:cNvSpPr/>
          <p:nvPr/>
        </p:nvSpPr>
        <p:spPr>
          <a:xfrm>
            <a:off x="1446197" y="5229200"/>
            <a:ext cx="6251606" cy="9361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de-DE" sz="1600" b="1" dirty="0" smtClean="0"/>
              <a:t>Default means</a:t>
            </a:r>
            <a:r>
              <a:rPr lang="de-DE" sz="1600" b="1" dirty="0"/>
              <a:t> </a:t>
            </a:r>
            <a:r>
              <a:rPr lang="de-DE" sz="1600" b="1" dirty="0" smtClean="0"/>
              <a:t>for communication TSO-TSO (in English):</a:t>
            </a:r>
            <a:endParaRPr lang="de-DE" sz="1600" b="1" dirty="0"/>
          </a:p>
          <a:p>
            <a:r>
              <a:rPr lang="de-DE" sz="1600" b="1" dirty="0" smtClean="0"/>
              <a:t>1. </a:t>
            </a:r>
            <a:r>
              <a:rPr lang="en-GB" sz="1600" b="1" dirty="0" smtClean="0"/>
              <a:t>First verbally via telephone to comply with the information obligation</a:t>
            </a:r>
          </a:p>
          <a:p>
            <a:r>
              <a:rPr lang="en-GB" sz="1600" b="1" dirty="0" smtClean="0"/>
              <a:t>2. Afterwards an electronic written </a:t>
            </a:r>
            <a:r>
              <a:rPr lang="en-GB" sz="1600" b="1" dirty="0"/>
              <a:t>confirmation </a:t>
            </a:r>
            <a:r>
              <a:rPr lang="en-GB" sz="1600" b="1" dirty="0" smtClean="0"/>
              <a:t>has </a:t>
            </a:r>
            <a:r>
              <a:rPr lang="en-GB" sz="1600" b="1" dirty="0"/>
              <a:t>to be issued 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pPr algn="ctr"/>
            <a:r>
              <a:rPr lang="en-GB" sz="2800" noProof="0" dirty="0" smtClean="0"/>
              <a:t>II. Interconnection Agreements</a:t>
            </a:r>
            <a:br>
              <a:rPr lang="en-GB" sz="2800" noProof="0" dirty="0" smtClean="0"/>
            </a:br>
            <a:r>
              <a:rPr lang="en-GB" sz="2800" noProof="0" dirty="0" smtClean="0"/>
              <a:t>Article </a:t>
            </a:r>
            <a:r>
              <a:rPr lang="en-GB" sz="2800" dirty="0" smtClean="0"/>
              <a:t>10</a:t>
            </a:r>
            <a:r>
              <a:rPr lang="en-GB" sz="2800" noProof="0" dirty="0" smtClean="0"/>
              <a:t>: Communication procedures in case of exceptional event</a:t>
            </a:r>
            <a:endParaRPr lang="en-GB" sz="2800" noProof="0" dirty="0"/>
          </a:p>
        </p:txBody>
      </p:sp>
    </p:spTree>
    <p:extLst>
      <p:ext uri="{BB962C8B-B14F-4D97-AF65-F5344CB8AC3E}">
        <p14:creationId xmlns:p14="http://schemas.microsoft.com/office/powerpoint/2010/main" val="311919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31</a:t>
            </a:fld>
            <a:endParaRPr lang="en-GB" noProof="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47442371"/>
              </p:ext>
            </p:extLst>
          </p:nvPr>
        </p:nvGraphicFramePr>
        <p:xfrm>
          <a:off x="971600" y="1905000"/>
          <a:ext cx="71818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pPr algn="ctr"/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11: Settlement of disputes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2261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95608" y="6309320"/>
            <a:ext cx="2133600" cy="365125"/>
          </a:xfrm>
        </p:spPr>
        <p:txBody>
          <a:bodyPr/>
          <a:lstStyle/>
          <a:p>
            <a:pPr>
              <a:defRPr/>
            </a:pPr>
            <a:fld id="{7471BB9C-CEAE-4536-A22D-9A77EAAA97DB}" type="slidenum">
              <a:rPr lang="fr-BE" smtClean="0"/>
              <a:pPr>
                <a:defRPr/>
              </a:pPr>
              <a:t>32</a:t>
            </a:fld>
            <a:endParaRPr lang="fr-BE" dirty="0"/>
          </a:p>
        </p:txBody>
      </p:sp>
      <p:sp>
        <p:nvSpPr>
          <p:cNvPr id="5" name="Rectangle 4"/>
          <p:cNvSpPr/>
          <p:nvPr/>
        </p:nvSpPr>
        <p:spPr>
          <a:xfrm>
            <a:off x="611560" y="1268760"/>
            <a:ext cx="7776864" cy="3888432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de-DE" sz="28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65796434"/>
              </p:ext>
            </p:extLst>
          </p:nvPr>
        </p:nvGraphicFramePr>
        <p:xfrm>
          <a:off x="1905000" y="1765424"/>
          <a:ext cx="5334000" cy="3263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72813" y="188640"/>
            <a:ext cx="8229600" cy="936104"/>
          </a:xfrm>
        </p:spPr>
        <p:txBody>
          <a:bodyPr/>
          <a:lstStyle/>
          <a:p>
            <a:pPr algn="ctr"/>
            <a:r>
              <a:rPr lang="en-GB" noProof="0" dirty="0" smtClean="0"/>
              <a:t>II. Interconnection Agreements</a:t>
            </a:r>
            <a:br>
              <a:rPr lang="en-GB" noProof="0" dirty="0" smtClean="0"/>
            </a:br>
            <a:r>
              <a:rPr lang="en-GB" noProof="0" dirty="0" smtClean="0"/>
              <a:t>Article 12: Amendment process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530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33</a:t>
            </a:fld>
            <a:endParaRPr lang="fr-BE" dirty="0">
              <a:latin typeface="+mn-lt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999917960"/>
              </p:ext>
            </p:extLst>
          </p:nvPr>
        </p:nvGraphicFramePr>
        <p:xfrm>
          <a:off x="5940152" y="1219200"/>
          <a:ext cx="30963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5220072" y="1981200"/>
            <a:ext cx="849762" cy="119105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220072" y="3307933"/>
            <a:ext cx="723528" cy="959267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980352157"/>
              </p:ext>
            </p:extLst>
          </p:nvPr>
        </p:nvGraphicFramePr>
        <p:xfrm>
          <a:off x="395536" y="1412776"/>
          <a:ext cx="48965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Title 1"/>
          <p:cNvSpPr txBox="1">
            <a:spLocks/>
          </p:cNvSpPr>
          <p:nvPr/>
        </p:nvSpPr>
        <p:spPr>
          <a:xfrm>
            <a:off x="533400" y="533400"/>
            <a:ext cx="8280000" cy="5400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rgbClr val="2A3F82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dirty="0" smtClean="0"/>
              <a:t>NC INT: Chapter III</a:t>
            </a:r>
            <a:endParaRPr lang="en-GB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519326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+mn-lt"/>
              </a:rPr>
              <a:t>VI</a:t>
            </a:r>
            <a:endParaRPr lang="en-GB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518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267A93A-3C43-4EEB-A2F6-B001D1E67E15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34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31491412"/>
              </p:ext>
            </p:extLst>
          </p:nvPr>
        </p:nvGraphicFramePr>
        <p:xfrm>
          <a:off x="762001" y="1219200"/>
          <a:ext cx="3528038" cy="511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472813" y="435496"/>
            <a:ext cx="8229600" cy="936104"/>
          </a:xfrm>
        </p:spPr>
        <p:txBody>
          <a:bodyPr/>
          <a:lstStyle/>
          <a:p>
            <a:pPr algn="ctr"/>
            <a:r>
              <a:rPr lang="en-GB" noProof="0" dirty="0" smtClean="0"/>
              <a:t>III. Units</a:t>
            </a:r>
            <a:endParaRPr lang="en-GB" noProof="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32697827"/>
              </p:ext>
            </p:extLst>
          </p:nvPr>
        </p:nvGraphicFramePr>
        <p:xfrm>
          <a:off x="4343400" y="1727200"/>
          <a:ext cx="4343400" cy="444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5432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35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i="1" dirty="0" smtClean="0">
                <a:solidFill>
                  <a:srgbClr val="2A3F82"/>
                </a:solidFill>
                <a:ea typeface="ＭＳ Ｐゴシック" pitchFamily="34" charset="-128"/>
              </a:rPr>
              <a:t>Lunch break </a:t>
            </a:r>
            <a:br>
              <a:rPr lang="en-GB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i="1" dirty="0" smtClean="0">
                <a:solidFill>
                  <a:srgbClr val="2A3F82"/>
                </a:solidFill>
                <a:ea typeface="ＭＳ Ｐゴシック" pitchFamily="34" charset="-128"/>
              </a:rPr>
              <a:t>12:30 – 13:30</a:t>
            </a:r>
            <a:endParaRPr lang="en-GB" i="1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714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36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Agenda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923892"/>
              </p:ext>
            </p:extLst>
          </p:nvPr>
        </p:nvGraphicFramePr>
        <p:xfrm>
          <a:off x="838200" y="1143000"/>
          <a:ext cx="6197919" cy="47362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5598"/>
                <a:gridCol w="4939348"/>
                <a:gridCol w="922973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Calibri"/>
                          <a:cs typeface="Times New Roman"/>
                        </a:rPr>
                        <a:t>No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Registration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930" indent="-20193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</a:rPr>
                        <a:t>Time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876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Registration</a:t>
                      </a:r>
                      <a:endParaRPr lang="en-GB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10:00-10:30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Introduction and welcome (Energy Community)</a:t>
                      </a:r>
                    </a:p>
                    <a:p>
                      <a:pPr marL="342900" lvl="0" indent="-342900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</a:pPr>
                      <a:r>
                        <a:rPr lang="en-GB" sz="1200" dirty="0">
                          <a:effectLst/>
                        </a:rPr>
                        <a:t>Energy Community at glance/Third Package implementation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10:30-10:45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ENTSOG role and activity (ENTSOG)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General introduction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 developed and delivered 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Scheduled activities and plans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10:45-11:00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en-GB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ENTSOG Interoperability Network Code (Interactive session with ENTSOG)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Process and timing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Interconnection Agreement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Units</a:t>
                      </a:r>
                      <a:endParaRPr lang="en-GB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11:00-12:30</a:t>
                      </a:r>
                    </a:p>
                  </a:txBody>
                  <a:tcPr marL="68580" marR="68580" marT="0" marB="0"/>
                </a:tc>
              </a:tr>
              <a:tr h="18592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GB" sz="12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Lunch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12:30-13:30</a:t>
                      </a:r>
                    </a:p>
                  </a:txBody>
                  <a:tcPr marL="68580" marR="68580" marT="0" marB="0"/>
                </a:tc>
              </a:tr>
              <a:tr h="22675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Practical examples (Energy Community and Contracting Parties) 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13:30-14:00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</a:t>
                      </a:r>
                      <a:endParaRPr lang="en-GB" sz="120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ENTSOG Interoperability Network Code overview  (Interactive session with ENTSOG)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GQ and Odourisation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Data exchange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Clr>
                          <a:srgbClr val="B4D13B"/>
                        </a:buClr>
                        <a:buFont typeface="Wingdings" pitchFamily="2" charset="2"/>
                        <a:buChar char="§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200" dirty="0">
                          <a:effectLst/>
                        </a:rPr>
                        <a:t>Final provisions</a:t>
                      </a:r>
                      <a:endParaRPr lang="en-GB" sz="1200" dirty="0">
                        <a:effectLst/>
                        <a:latin typeface="Book Antiqu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14:00-15:00</a:t>
                      </a:r>
                    </a:p>
                  </a:txBody>
                  <a:tcPr marL="68580" marR="68580" marT="0" marB="0"/>
                </a:tc>
              </a:tr>
              <a:tr h="15005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GB" sz="12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Coffee break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15:00-15:15</a:t>
                      </a:r>
                    </a:p>
                  </a:txBody>
                  <a:tcPr marL="68580" marR="68580" marT="0" marB="0"/>
                </a:tc>
              </a:tr>
              <a:tr h="19088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Short introduction of the Transparency Platform  (ENTSOG)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15:15-15:30</a:t>
                      </a:r>
                    </a:p>
                  </a:txBody>
                  <a:tcPr marL="68580" marR="68580" marT="0" marB="0"/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Early Warning System (ENTSOG)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15:30-16:15</a:t>
                      </a:r>
                    </a:p>
                  </a:txBody>
                  <a:tcPr marL="68580" marR="68580" marT="0" marB="0"/>
                </a:tc>
              </a:tr>
              <a:tr h="19323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en-GB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Closing remarks (ENTSOG, Energy Community)</a:t>
                      </a:r>
                      <a:endParaRPr lang="en-GB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16:15-16:30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5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37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4. Practical examples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4.1 </a:t>
            </a:r>
            <a:b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José Javier </a:t>
            </a:r>
            <a:r>
              <a:rPr lang="en-GB" sz="1800" b="0" dirty="0" err="1" smtClean="0">
                <a:solidFill>
                  <a:srgbClr val="2A3F82"/>
                </a:solidFill>
                <a:ea typeface="ＭＳ Ｐゴシック" pitchFamily="34" charset="-128"/>
              </a:rPr>
              <a:t>Quílez</a:t>
            </a:r>
            <a:r>
              <a:rPr lang="en-GB" sz="1800" b="0" dirty="0">
                <a:solidFill>
                  <a:srgbClr val="2A3F82"/>
                </a:solidFill>
                <a:ea typeface="ＭＳ Ｐゴシック" pitchFamily="34" charset="-128"/>
              </a:rPr>
              <a:t> </a:t>
            </a: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- </a:t>
            </a:r>
            <a:r>
              <a:rPr lang="en-GB" sz="1800" b="0" i="1" dirty="0" smtClean="0">
                <a:solidFill>
                  <a:srgbClr val="2A3F82"/>
                </a:solidFill>
                <a:ea typeface="ＭＳ Ｐゴシック" pitchFamily="34" charset="-128"/>
              </a:rPr>
              <a:t>Commercial Manager - </a:t>
            </a: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EMPL</a:t>
            </a:r>
            <a:b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4.2 </a:t>
            </a:r>
            <a:b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Sándor Bogoly - </a:t>
            </a:r>
            <a:r>
              <a:rPr lang="en-GB" sz="1800" b="0" i="1" dirty="0" smtClean="0">
                <a:solidFill>
                  <a:srgbClr val="2A3F82"/>
                </a:solidFill>
                <a:ea typeface="ＭＳ Ｐゴシック" pitchFamily="34" charset="-128"/>
              </a:rPr>
              <a:t>Head of Capacity Management - </a:t>
            </a: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FGSZ</a:t>
            </a:r>
            <a:r>
              <a:rPr lang="en-GB" sz="20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0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US" sz="1800" b="0" dirty="0">
                <a:solidFill>
                  <a:srgbClr val="2A3F82"/>
                </a:solidFill>
                <a:ea typeface="ＭＳ Ｐゴシック" pitchFamily="34" charset="-128"/>
              </a:rPr>
              <a:t>Anton </a:t>
            </a:r>
            <a:r>
              <a:rPr lang="en-US" sz="1800" b="0" dirty="0" err="1" smtClean="0">
                <a:solidFill>
                  <a:srgbClr val="2A3F82"/>
                </a:solidFill>
                <a:ea typeface="ＭＳ Ｐゴシック" pitchFamily="34" charset="-128"/>
              </a:rPr>
              <a:t>Kolisnyk</a:t>
            </a:r>
            <a:r>
              <a:rPr lang="en-US" sz="1800" b="0" dirty="0" smtClean="0">
                <a:solidFill>
                  <a:srgbClr val="2A3F82"/>
                </a:solidFill>
                <a:ea typeface="ＭＳ Ｐゴシック" pitchFamily="34" charset="-128"/>
              </a:rPr>
              <a:t> - </a:t>
            </a:r>
            <a:r>
              <a:rPr lang="en-US" sz="1800" b="0" i="1" dirty="0">
                <a:solidFill>
                  <a:srgbClr val="2A3F82"/>
                </a:solidFill>
                <a:ea typeface="ＭＳ Ｐゴシック" pitchFamily="34" charset="-128"/>
              </a:rPr>
              <a:t>Head of Strategic Planning </a:t>
            </a:r>
            <a:r>
              <a:rPr lang="en-US" sz="1800" b="0" i="1" dirty="0" smtClean="0">
                <a:solidFill>
                  <a:srgbClr val="2A3F82"/>
                </a:solidFill>
                <a:ea typeface="ＭＳ Ｐゴシック" pitchFamily="34" charset="-128"/>
              </a:rPr>
              <a:t>Division -</a:t>
            </a:r>
            <a:r>
              <a:rPr lang="en-US" sz="1800" b="0" dirty="0" smtClean="0">
                <a:solidFill>
                  <a:srgbClr val="2A3F82"/>
                </a:solidFill>
                <a:ea typeface="ＭＳ Ｐゴシック" pitchFamily="34" charset="-128"/>
              </a:rPr>
              <a:t> UKRTRANSGAZ </a:t>
            </a:r>
            <a:endParaRPr lang="en-GB" sz="2400" b="0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51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38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3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. ENTSOG Interoperability </a:t>
            </a:r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Network Code 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Antonio Gómez </a:t>
            </a:r>
            <a:r>
              <a:rPr lang="en-GB" sz="2800" b="0" dirty="0" err="1" smtClean="0">
                <a:solidFill>
                  <a:srgbClr val="2A3F82"/>
                </a:solidFill>
                <a:ea typeface="ＭＳ Ｐゴシック" pitchFamily="34" charset="-128"/>
              </a:rPr>
              <a:t>Bruque</a:t>
            </a: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System Operation Adviser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antonio.gomez@entsog.eu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745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450600"/>
            <a:ext cx="8280000" cy="540000"/>
          </a:xfrm>
        </p:spPr>
        <p:txBody>
          <a:bodyPr/>
          <a:lstStyle/>
          <a:p>
            <a:r>
              <a:rPr lang="en-GB" noProof="0" dirty="0" smtClean="0"/>
              <a:t>NC Interoperability and Data Exchange</a:t>
            </a:r>
            <a:endParaRPr lang="en-GB" noProof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39</a:t>
            </a:fld>
            <a:endParaRPr lang="fr-BE">
              <a:latin typeface="+mn-lt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65768530"/>
              </p:ext>
            </p:extLst>
          </p:nvPr>
        </p:nvGraphicFramePr>
        <p:xfrm>
          <a:off x="5920449" y="1752600"/>
          <a:ext cx="309573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5105400" y="2508558"/>
            <a:ext cx="879956" cy="145384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105400" y="3962400"/>
            <a:ext cx="833806" cy="141315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669305256"/>
              </p:ext>
            </p:extLst>
          </p:nvPr>
        </p:nvGraphicFramePr>
        <p:xfrm>
          <a:off x="395536" y="1412776"/>
          <a:ext cx="48965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9600" y="5190892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+mn-lt"/>
              </a:rPr>
              <a:t>VI</a:t>
            </a:r>
            <a:endParaRPr lang="en-GB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424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4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7432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2. ENTSOG role and activity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Hendrik Pollex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  <a:t>S</a:t>
            </a: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ystem Operation Business Area Manager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hendrik.pollex@entsog.eu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106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3B024C6-BE33-4111-9976-9BCDC9CE9BDD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40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graphicFrame>
        <p:nvGraphicFramePr>
          <p:cNvPr id="5" name="Diagram 17"/>
          <p:cNvGraphicFramePr/>
          <p:nvPr>
            <p:extLst>
              <p:ext uri="{D42A27DB-BD31-4B8C-83A1-F6EECF244321}">
                <p14:modId xmlns:p14="http://schemas.microsoft.com/office/powerpoint/2010/main" val="1401960769"/>
              </p:ext>
            </p:extLst>
          </p:nvPr>
        </p:nvGraphicFramePr>
        <p:xfrm>
          <a:off x="457200" y="1651000"/>
          <a:ext cx="8229600" cy="459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/>
              <a:t>IV. Gas Quality and Odourisation</a:t>
            </a:r>
          </a:p>
          <a:p>
            <a:pPr algn="ctr"/>
            <a:r>
              <a:rPr lang="en-GB" sz="2800" dirty="0"/>
              <a:t>Article 15: Managing cross-border restrictions due to </a:t>
            </a:r>
            <a:r>
              <a:rPr lang="en-GB" sz="2800" dirty="0" smtClean="0"/>
              <a:t>GQ </a:t>
            </a:r>
            <a:r>
              <a:rPr lang="pl-PL" sz="2800" dirty="0"/>
              <a:t>differences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137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4F7C20-43F1-42CB-AF98-4DBF9E861F57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41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IV. Gas Quality and Odourisation</a:t>
            </a:r>
          </a:p>
          <a:p>
            <a:pPr algn="ctr"/>
            <a:r>
              <a:rPr lang="en-GB" sz="2800" dirty="0" smtClean="0"/>
              <a:t>Article 16: Short term monitoring on GQ</a:t>
            </a:r>
          </a:p>
          <a:p>
            <a:pPr algn="ctr"/>
            <a:r>
              <a:rPr lang="en-GB" sz="2800" dirty="0" smtClean="0"/>
              <a:t>Data publication</a:t>
            </a:r>
            <a:endParaRPr lang="en-GB" sz="28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2754427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43400" y="2250775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32766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0" y="42672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0" y="42672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94663" y="42672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94663" y="32766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graphicFrame>
        <p:nvGraphicFramePr>
          <p:cNvPr id="8" name="Diagram 22"/>
          <p:cNvGraphicFramePr/>
          <p:nvPr>
            <p:extLst>
              <p:ext uri="{D42A27DB-BD31-4B8C-83A1-F6EECF244321}">
                <p14:modId xmlns:p14="http://schemas.microsoft.com/office/powerpoint/2010/main" val="463851045"/>
              </p:ext>
            </p:extLst>
          </p:nvPr>
        </p:nvGraphicFramePr>
        <p:xfrm>
          <a:off x="1524000" y="36459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7175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4F7C20-43F1-42CB-AF98-4DBF9E861F57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42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IV. Gas Quality and Odourisation</a:t>
            </a:r>
          </a:p>
          <a:p>
            <a:pPr algn="ctr"/>
            <a:r>
              <a:rPr lang="en-GB" sz="2800" dirty="0" smtClean="0"/>
              <a:t>Article 17: Information provision on short term GQ variation</a:t>
            </a:r>
            <a:endParaRPr lang="en-GB" sz="28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39049897"/>
              </p:ext>
            </p:extLst>
          </p:nvPr>
        </p:nvGraphicFramePr>
        <p:xfrm>
          <a:off x="5159926" y="3200400"/>
          <a:ext cx="3450674" cy="1678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495300" y="2102366"/>
            <a:ext cx="4191000" cy="2870200"/>
            <a:chOff x="1524000" y="2590800"/>
            <a:chExt cx="4191000" cy="2870200"/>
          </a:xfrm>
        </p:grpSpPr>
        <p:graphicFrame>
          <p:nvGraphicFramePr>
            <p:cNvPr id="5" name="Diagram 4"/>
            <p:cNvGraphicFramePr/>
            <p:nvPr>
              <p:extLst>
                <p:ext uri="{D42A27DB-BD31-4B8C-83A1-F6EECF244321}">
                  <p14:modId xmlns:p14="http://schemas.microsoft.com/office/powerpoint/2010/main" val="3433448853"/>
                </p:ext>
              </p:extLst>
            </p:nvPr>
          </p:nvGraphicFramePr>
          <p:xfrm>
            <a:off x="1524000" y="2590800"/>
            <a:ext cx="4191000" cy="28702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21" name="Oval 20"/>
            <p:cNvSpPr/>
            <p:nvPr/>
          </p:nvSpPr>
          <p:spPr>
            <a:xfrm>
              <a:off x="2438400" y="3962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2133600" y="3962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3276600" y="3962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19400" y="3352800"/>
              <a:ext cx="402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IP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30926" y="4343400"/>
              <a:ext cx="402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IP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75363" y="4343400"/>
              <a:ext cx="402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IP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748746614"/>
              </p:ext>
            </p:extLst>
          </p:nvPr>
        </p:nvGraphicFramePr>
        <p:xfrm>
          <a:off x="4800600" y="2203966"/>
          <a:ext cx="3886200" cy="845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7" name="Rounded Rectangle 26"/>
          <p:cNvSpPr/>
          <p:nvPr/>
        </p:nvSpPr>
        <p:spPr>
          <a:xfrm>
            <a:off x="3304453" y="2788166"/>
            <a:ext cx="941663" cy="488434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i="1" dirty="0" smtClean="0"/>
              <a:t>To be agreed</a:t>
            </a:r>
            <a:endParaRPr lang="en-GB" sz="1200" i="1" dirty="0"/>
          </a:p>
        </p:txBody>
      </p:sp>
      <p:sp>
        <p:nvSpPr>
          <p:cNvPr id="28" name="Right Arrow 27"/>
          <p:cNvSpPr/>
          <p:nvPr/>
        </p:nvSpPr>
        <p:spPr>
          <a:xfrm>
            <a:off x="3048000" y="2995237"/>
            <a:ext cx="152400" cy="1289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0" name="Diagram 29"/>
          <p:cNvGraphicFramePr/>
          <p:nvPr>
            <p:extLst>
              <p:ext uri="{D42A27DB-BD31-4B8C-83A1-F6EECF244321}">
                <p14:modId xmlns:p14="http://schemas.microsoft.com/office/powerpoint/2010/main" val="3879235343"/>
              </p:ext>
            </p:extLst>
          </p:nvPr>
        </p:nvGraphicFramePr>
        <p:xfrm>
          <a:off x="990600" y="4648200"/>
          <a:ext cx="7162800" cy="1987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294842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4F7C20-43F1-42CB-AF98-4DBF9E861F57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43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IV. Gas Quality and Odourisation</a:t>
            </a:r>
          </a:p>
          <a:p>
            <a:pPr algn="ctr"/>
            <a:r>
              <a:rPr lang="en-GB" sz="2800" dirty="0" smtClean="0"/>
              <a:t>Article 18: Long term monitoring on GQ in transmission systems</a:t>
            </a:r>
            <a:endParaRPr lang="en-GB" sz="280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195470131"/>
              </p:ext>
            </p:extLst>
          </p:nvPr>
        </p:nvGraphicFramePr>
        <p:xfrm>
          <a:off x="4800600" y="2203966"/>
          <a:ext cx="3886200" cy="845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53255188"/>
              </p:ext>
            </p:extLst>
          </p:nvPr>
        </p:nvGraphicFramePr>
        <p:xfrm>
          <a:off x="685800" y="1676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Diagram 17"/>
          <p:cNvGraphicFramePr/>
          <p:nvPr>
            <p:extLst>
              <p:ext uri="{D42A27DB-BD31-4B8C-83A1-F6EECF244321}">
                <p14:modId xmlns:p14="http://schemas.microsoft.com/office/powerpoint/2010/main" val="510915018"/>
              </p:ext>
            </p:extLst>
          </p:nvPr>
        </p:nvGraphicFramePr>
        <p:xfrm>
          <a:off x="3200400" y="4267200"/>
          <a:ext cx="5943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30490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3B024C6-BE33-4111-9976-9BCDC9CE9BDD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44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graphicFrame>
        <p:nvGraphicFramePr>
          <p:cNvPr id="5" name="Diagram 8"/>
          <p:cNvGraphicFramePr/>
          <p:nvPr>
            <p:extLst>
              <p:ext uri="{D42A27DB-BD31-4B8C-83A1-F6EECF244321}">
                <p14:modId xmlns:p14="http://schemas.microsoft.com/office/powerpoint/2010/main" val="3237081858"/>
              </p:ext>
            </p:extLst>
          </p:nvPr>
        </p:nvGraphicFramePr>
        <p:xfrm>
          <a:off x="381000" y="3276600"/>
          <a:ext cx="8153400" cy="269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IV. Gas Quality and Odourisation</a:t>
            </a:r>
          </a:p>
          <a:p>
            <a:pPr algn="ctr"/>
            <a:r>
              <a:rPr lang="en-GB" sz="2800" dirty="0" smtClean="0"/>
              <a:t>Article 19: Managing cross-border restrictions due to differences in odourisation practices</a:t>
            </a:r>
            <a:endParaRPr lang="en-GB" sz="2800" dirty="0"/>
          </a:p>
        </p:txBody>
      </p:sp>
      <p:sp>
        <p:nvSpPr>
          <p:cNvPr id="2" name="Rounded Rectangle 1"/>
          <p:cNvSpPr/>
          <p:nvPr/>
        </p:nvSpPr>
        <p:spPr>
          <a:xfrm>
            <a:off x="304800" y="2095500"/>
            <a:ext cx="52578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approach : Agreement between TSOs in 6 months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271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17"/>
          <p:cNvGraphicFramePr/>
          <p:nvPr>
            <p:extLst>
              <p:ext uri="{D42A27DB-BD31-4B8C-83A1-F6EECF244321}">
                <p14:modId xmlns:p14="http://schemas.microsoft.com/office/powerpoint/2010/main" val="94366409"/>
              </p:ext>
            </p:extLst>
          </p:nvPr>
        </p:nvGraphicFramePr>
        <p:xfrm>
          <a:off x="457200" y="1828800"/>
          <a:ext cx="8229600" cy="459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1010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3B024C6-BE33-4111-9976-9BCDC9CE9BDD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45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04800" y="2095500"/>
            <a:ext cx="50292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approach : Detailed plan in 12 months</a:t>
            </a:r>
            <a:endParaRPr lang="en-GB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77768211"/>
              </p:ext>
            </p:extLst>
          </p:nvPr>
        </p:nvGraphicFramePr>
        <p:xfrm>
          <a:off x="1524000" y="5486400"/>
          <a:ext cx="6096000" cy="111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IV. Gas Quality and Odourisation</a:t>
            </a:r>
          </a:p>
          <a:p>
            <a:pPr algn="ctr"/>
            <a:r>
              <a:rPr lang="en-GB" sz="2800" dirty="0" smtClean="0"/>
              <a:t>Article 19: Managing cross-border restrictions due to differences in odourisation practices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20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3B024C6-BE33-4111-9976-9BCDC9CE9BDD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46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56319725"/>
              </p:ext>
            </p:extLst>
          </p:nvPr>
        </p:nvGraphicFramePr>
        <p:xfrm>
          <a:off x="685800" y="2133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236220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6 months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350520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18 months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629400" y="449580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4 years</a:t>
            </a:r>
            <a:endParaRPr lang="en-GB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IV. Gas Quality and Odourisation</a:t>
            </a:r>
          </a:p>
          <a:p>
            <a:pPr algn="ctr"/>
            <a:r>
              <a:rPr lang="en-GB" sz="2800" dirty="0" smtClean="0"/>
              <a:t>Article 19: Managing cross-border restrictions due to differences in odourisation practices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52709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47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3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. ENTSOG Interoperability </a:t>
            </a:r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Network 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Code.  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Jackie Manning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System Operation Adviser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jackie.manning@entsog.eu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954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 flipV="1">
            <a:off x="5189964" y="2971800"/>
            <a:ext cx="822196" cy="17526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189964" y="3733800"/>
            <a:ext cx="822196" cy="9906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4800" y="381000"/>
            <a:ext cx="8280000" cy="540000"/>
          </a:xfrm>
        </p:spPr>
        <p:txBody>
          <a:bodyPr/>
          <a:lstStyle/>
          <a:p>
            <a:r>
              <a:rPr lang="en-GB" dirty="0" smtClean="0"/>
              <a:t>NC Interoperability and Data Exchange</a:t>
            </a:r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48</a:t>
            </a:fld>
            <a:endParaRPr lang="fr-BE" dirty="0">
              <a:latin typeface="+mn-lt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8921547"/>
              </p:ext>
            </p:extLst>
          </p:nvPr>
        </p:nvGraphicFramePr>
        <p:xfrm>
          <a:off x="5943600" y="914400"/>
          <a:ext cx="2975248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5189964" y="2057400"/>
            <a:ext cx="822196" cy="26670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189964" y="4724400"/>
            <a:ext cx="822196" cy="1905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64845427"/>
              </p:ext>
            </p:extLst>
          </p:nvPr>
        </p:nvGraphicFramePr>
        <p:xfrm>
          <a:off x="395536" y="1412776"/>
          <a:ext cx="48965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0466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+mn-lt"/>
              </a:rPr>
              <a:t>VI</a:t>
            </a:r>
            <a:endParaRPr lang="en-GB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113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5120" name="Straight Connector 175119"/>
          <p:cNvCxnSpPr/>
          <p:nvPr/>
        </p:nvCxnSpPr>
        <p:spPr>
          <a:xfrm flipV="1">
            <a:off x="685800" y="2712124"/>
            <a:ext cx="3429000" cy="762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106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58991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4F7C20-43F1-42CB-AF98-4DBF9E861F57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49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374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V. Data Exchange</a:t>
            </a:r>
          </a:p>
          <a:p>
            <a:pPr algn="ctr"/>
            <a:r>
              <a:rPr lang="en-GB" sz="2800" dirty="0" smtClean="0"/>
              <a:t>Article 20: General provisions</a:t>
            </a:r>
            <a:endParaRPr lang="en-GB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894663" y="47244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94663" y="373380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IP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1081500" y="2467707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GB" dirty="0" smtClean="0"/>
              <a:t>IP</a:t>
            </a:r>
            <a:endParaRPr lang="en-GB" dirty="0"/>
          </a:p>
        </p:txBody>
      </p:sp>
      <p:sp>
        <p:nvSpPr>
          <p:cNvPr id="15" name="Oval 14"/>
          <p:cNvSpPr/>
          <p:nvPr/>
        </p:nvSpPr>
        <p:spPr>
          <a:xfrm>
            <a:off x="3083719" y="2467707"/>
            <a:ext cx="504000" cy="5040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GB" dirty="0" smtClean="0"/>
              <a:t>IP</a:t>
            </a:r>
            <a:endParaRPr lang="en-GB" dirty="0"/>
          </a:p>
        </p:txBody>
      </p:sp>
      <p:sp>
        <p:nvSpPr>
          <p:cNvPr id="16" name="Oval 15"/>
          <p:cNvSpPr/>
          <p:nvPr/>
        </p:nvSpPr>
        <p:spPr>
          <a:xfrm>
            <a:off x="1901447" y="2452449"/>
            <a:ext cx="841753" cy="5193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GB" dirty="0" smtClean="0"/>
              <a:t>VTP</a:t>
            </a:r>
            <a:endParaRPr lang="en-GB" dirty="0"/>
          </a:p>
        </p:txBody>
      </p:sp>
      <p:cxnSp>
        <p:nvCxnSpPr>
          <p:cNvPr id="4" name="Elbow Connector 3"/>
          <p:cNvCxnSpPr>
            <a:stCxn id="2" idx="0"/>
            <a:endCxn id="15" idx="0"/>
          </p:cNvCxnSpPr>
          <p:nvPr/>
        </p:nvCxnSpPr>
        <p:spPr>
          <a:xfrm rot="5400000" flipH="1" flipV="1">
            <a:off x="2334609" y="1466598"/>
            <a:ext cx="12700" cy="2002219"/>
          </a:xfrm>
          <a:prstGeom prst="bentConnector3">
            <a:avLst>
              <a:gd name="adj1" fmla="val 1800000"/>
            </a:avLst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2" idx="4"/>
            <a:endCxn id="15" idx="4"/>
          </p:cNvCxnSpPr>
          <p:nvPr/>
        </p:nvCxnSpPr>
        <p:spPr>
          <a:xfrm rot="16200000" flipH="1">
            <a:off x="2334563" y="1970643"/>
            <a:ext cx="93" cy="2002219"/>
          </a:xfrm>
          <a:prstGeom prst="bentConnector3">
            <a:avLst>
              <a:gd name="adj1" fmla="val 245906452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2" idx="4"/>
          </p:cNvCxnSpPr>
          <p:nvPr/>
        </p:nvCxnSpPr>
        <p:spPr>
          <a:xfrm rot="16200000" flipH="1">
            <a:off x="876252" y="3428955"/>
            <a:ext cx="914498" cy="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107" name="Rectangle 175106"/>
          <p:cNvSpPr/>
          <p:nvPr/>
        </p:nvSpPr>
        <p:spPr>
          <a:xfrm>
            <a:off x="1066800" y="3886206"/>
            <a:ext cx="533400" cy="413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en-GB" dirty="0" smtClean="0"/>
              <a:t>TSO 1</a:t>
            </a:r>
            <a:endParaRPr lang="en-GB" dirty="0"/>
          </a:p>
        </p:txBody>
      </p:sp>
      <p:sp>
        <p:nvSpPr>
          <p:cNvPr id="36" name="Rectangle 35"/>
          <p:cNvSpPr/>
          <p:nvPr/>
        </p:nvSpPr>
        <p:spPr>
          <a:xfrm>
            <a:off x="3069019" y="1524000"/>
            <a:ext cx="533400" cy="413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en-GB" dirty="0" smtClean="0"/>
              <a:t>TSO 2</a:t>
            </a:r>
            <a:endParaRPr lang="en-GB" dirty="0"/>
          </a:p>
        </p:txBody>
      </p:sp>
      <p:cxnSp>
        <p:nvCxnSpPr>
          <p:cNvPr id="46" name="Elbow Connector 45"/>
          <p:cNvCxnSpPr>
            <a:stCxn id="36" idx="2"/>
            <a:endCxn id="15" idx="0"/>
          </p:cNvCxnSpPr>
          <p:nvPr/>
        </p:nvCxnSpPr>
        <p:spPr>
          <a:xfrm rot="5400000">
            <a:off x="3070496" y="2202483"/>
            <a:ext cx="530447" cy="1270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antonio.gomez\AppData\Local\Microsoft\Windows\Temporary Internet Files\Content.IE5\YI2LETFQ\user-group-icon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515" y="3429000"/>
            <a:ext cx="1263644" cy="126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5121" name="Diagram 175120"/>
          <p:cNvGraphicFramePr/>
          <p:nvPr>
            <p:extLst>
              <p:ext uri="{D42A27DB-BD31-4B8C-83A1-F6EECF244321}">
                <p14:modId xmlns:p14="http://schemas.microsoft.com/office/powerpoint/2010/main" val="4155580842"/>
              </p:ext>
            </p:extLst>
          </p:nvPr>
        </p:nvGraphicFramePr>
        <p:xfrm>
          <a:off x="5105400" y="2286000"/>
          <a:ext cx="3640967" cy="3095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4876800" y="1524000"/>
            <a:ext cx="3657600" cy="609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SCOPE</a:t>
            </a:r>
            <a:endParaRPr lang="en-GB" dirty="0"/>
          </a:p>
        </p:txBody>
      </p:sp>
      <p:sp>
        <p:nvSpPr>
          <p:cNvPr id="24" name="Rounded Rectangle 23"/>
          <p:cNvSpPr/>
          <p:nvPr/>
        </p:nvSpPr>
        <p:spPr>
          <a:xfrm>
            <a:off x="609600" y="4800600"/>
            <a:ext cx="4038600" cy="609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Network users active at IPs </a:t>
            </a:r>
          </a:p>
          <a:p>
            <a:pPr algn="ctr"/>
            <a:r>
              <a:rPr lang="en-GB" dirty="0"/>
              <a:t>o</a:t>
            </a:r>
            <a:r>
              <a:rPr lang="en-GB" dirty="0" smtClean="0"/>
              <a:t>r IPs and VTPs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629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77" y="-57665"/>
            <a:ext cx="9410355" cy="691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2000" y="224704"/>
            <a:ext cx="8280000" cy="540000"/>
          </a:xfrm>
        </p:spPr>
        <p:txBody>
          <a:bodyPr/>
          <a:lstStyle/>
          <a:p>
            <a:r>
              <a:rPr lang="en-GB" dirty="0" smtClean="0"/>
              <a:t>			General Introduction</a:t>
            </a:r>
            <a:endParaRPr lang="en-GB" dirty="0"/>
          </a:p>
        </p:txBody>
      </p:sp>
      <p:sp>
        <p:nvSpPr>
          <p:cNvPr id="5" name="Rectangular Callout 4"/>
          <p:cNvSpPr/>
          <p:nvPr/>
        </p:nvSpPr>
        <p:spPr>
          <a:xfrm>
            <a:off x="395536" y="3933056"/>
            <a:ext cx="1507391" cy="1206423"/>
          </a:xfrm>
          <a:prstGeom prst="wedgeRectCallout">
            <a:avLst>
              <a:gd name="adj1" fmla="val 95253"/>
              <a:gd name="adj2" fmla="val 1802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dirty="0" smtClean="0">
                <a:solidFill>
                  <a:srgbClr val="1F4484"/>
                </a:solidFill>
              </a:rPr>
              <a:t>Total power installed in all compressor stations:</a:t>
            </a:r>
          </a:p>
          <a:p>
            <a:pPr algn="ctr"/>
            <a:r>
              <a:rPr lang="de-AT" dirty="0" smtClean="0">
                <a:solidFill>
                  <a:srgbClr val="FFFFFF"/>
                </a:solidFill>
              </a:rPr>
              <a:t>12,531 MW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3135729" y="5892592"/>
            <a:ext cx="2884868" cy="952155"/>
          </a:xfrm>
          <a:custGeom>
            <a:avLst/>
            <a:gdLst>
              <a:gd name="connsiteX0" fmla="*/ 0 w 2114231"/>
              <a:gd name="connsiteY0" fmla="*/ 0 h 1007819"/>
              <a:gd name="connsiteX1" fmla="*/ 1233301 w 2114231"/>
              <a:gd name="connsiteY1" fmla="*/ 0 h 1007819"/>
              <a:gd name="connsiteX2" fmla="*/ 1233301 w 2114231"/>
              <a:gd name="connsiteY2" fmla="*/ 0 h 1007819"/>
              <a:gd name="connsiteX3" fmla="*/ 1761859 w 2114231"/>
              <a:gd name="connsiteY3" fmla="*/ 0 h 1007819"/>
              <a:gd name="connsiteX4" fmla="*/ 2114231 w 2114231"/>
              <a:gd name="connsiteY4" fmla="*/ 0 h 1007819"/>
              <a:gd name="connsiteX5" fmla="*/ 2114231 w 2114231"/>
              <a:gd name="connsiteY5" fmla="*/ 587894 h 1007819"/>
              <a:gd name="connsiteX6" fmla="*/ 2114231 w 2114231"/>
              <a:gd name="connsiteY6" fmla="*/ 587894 h 1007819"/>
              <a:gd name="connsiteX7" fmla="*/ 2114231 w 2114231"/>
              <a:gd name="connsiteY7" fmla="*/ 839849 h 1007819"/>
              <a:gd name="connsiteX8" fmla="*/ 2114231 w 2114231"/>
              <a:gd name="connsiteY8" fmla="*/ 1007819 h 1007819"/>
              <a:gd name="connsiteX9" fmla="*/ 1761859 w 2114231"/>
              <a:gd name="connsiteY9" fmla="*/ 1007819 h 1007819"/>
              <a:gd name="connsiteX10" fmla="*/ 1580620 w 2114231"/>
              <a:gd name="connsiteY10" fmla="*/ 1495220 h 1007819"/>
              <a:gd name="connsiteX11" fmla="*/ 1233301 w 2114231"/>
              <a:gd name="connsiteY11" fmla="*/ 1007819 h 1007819"/>
              <a:gd name="connsiteX12" fmla="*/ 0 w 2114231"/>
              <a:gd name="connsiteY12" fmla="*/ 1007819 h 1007819"/>
              <a:gd name="connsiteX13" fmla="*/ 0 w 2114231"/>
              <a:gd name="connsiteY13" fmla="*/ 839849 h 1007819"/>
              <a:gd name="connsiteX14" fmla="*/ 0 w 2114231"/>
              <a:gd name="connsiteY14" fmla="*/ 587894 h 1007819"/>
              <a:gd name="connsiteX15" fmla="*/ 0 w 2114231"/>
              <a:gd name="connsiteY15" fmla="*/ 587894 h 1007819"/>
              <a:gd name="connsiteX16" fmla="*/ 0 w 2114231"/>
              <a:gd name="connsiteY16" fmla="*/ 0 h 1007819"/>
              <a:gd name="connsiteX0" fmla="*/ 0 w 2114231"/>
              <a:gd name="connsiteY0" fmla="*/ 502276 h 1997496"/>
              <a:gd name="connsiteX1" fmla="*/ 1233301 w 2114231"/>
              <a:gd name="connsiteY1" fmla="*/ 502276 h 1997496"/>
              <a:gd name="connsiteX2" fmla="*/ 1915881 w 2114231"/>
              <a:gd name="connsiteY2" fmla="*/ 0 h 1997496"/>
              <a:gd name="connsiteX3" fmla="*/ 1761859 w 2114231"/>
              <a:gd name="connsiteY3" fmla="*/ 502276 h 1997496"/>
              <a:gd name="connsiteX4" fmla="*/ 2114231 w 2114231"/>
              <a:gd name="connsiteY4" fmla="*/ 502276 h 1997496"/>
              <a:gd name="connsiteX5" fmla="*/ 2114231 w 2114231"/>
              <a:gd name="connsiteY5" fmla="*/ 1090170 h 1997496"/>
              <a:gd name="connsiteX6" fmla="*/ 2114231 w 2114231"/>
              <a:gd name="connsiteY6" fmla="*/ 1090170 h 1997496"/>
              <a:gd name="connsiteX7" fmla="*/ 2114231 w 2114231"/>
              <a:gd name="connsiteY7" fmla="*/ 1342125 h 1997496"/>
              <a:gd name="connsiteX8" fmla="*/ 2114231 w 2114231"/>
              <a:gd name="connsiteY8" fmla="*/ 1510095 h 1997496"/>
              <a:gd name="connsiteX9" fmla="*/ 1761859 w 2114231"/>
              <a:gd name="connsiteY9" fmla="*/ 1510095 h 1997496"/>
              <a:gd name="connsiteX10" fmla="*/ 1580620 w 2114231"/>
              <a:gd name="connsiteY10" fmla="*/ 1997496 h 1997496"/>
              <a:gd name="connsiteX11" fmla="*/ 1233301 w 2114231"/>
              <a:gd name="connsiteY11" fmla="*/ 1510095 h 1997496"/>
              <a:gd name="connsiteX12" fmla="*/ 0 w 2114231"/>
              <a:gd name="connsiteY12" fmla="*/ 1510095 h 1997496"/>
              <a:gd name="connsiteX13" fmla="*/ 0 w 2114231"/>
              <a:gd name="connsiteY13" fmla="*/ 1342125 h 1997496"/>
              <a:gd name="connsiteX14" fmla="*/ 0 w 2114231"/>
              <a:gd name="connsiteY14" fmla="*/ 1090170 h 1997496"/>
              <a:gd name="connsiteX15" fmla="*/ 0 w 2114231"/>
              <a:gd name="connsiteY15" fmla="*/ 1090170 h 1997496"/>
              <a:gd name="connsiteX16" fmla="*/ 0 w 2114231"/>
              <a:gd name="connsiteY16" fmla="*/ 502276 h 1997496"/>
              <a:gd name="connsiteX0" fmla="*/ 0 w 2114231"/>
              <a:gd name="connsiteY0" fmla="*/ 502276 h 1510095"/>
              <a:gd name="connsiteX1" fmla="*/ 1233301 w 2114231"/>
              <a:gd name="connsiteY1" fmla="*/ 502276 h 1510095"/>
              <a:gd name="connsiteX2" fmla="*/ 1915881 w 2114231"/>
              <a:gd name="connsiteY2" fmla="*/ 0 h 1510095"/>
              <a:gd name="connsiteX3" fmla="*/ 1761859 w 2114231"/>
              <a:gd name="connsiteY3" fmla="*/ 502276 h 1510095"/>
              <a:gd name="connsiteX4" fmla="*/ 2114231 w 2114231"/>
              <a:gd name="connsiteY4" fmla="*/ 502276 h 1510095"/>
              <a:gd name="connsiteX5" fmla="*/ 2114231 w 2114231"/>
              <a:gd name="connsiteY5" fmla="*/ 1090170 h 1510095"/>
              <a:gd name="connsiteX6" fmla="*/ 2114231 w 2114231"/>
              <a:gd name="connsiteY6" fmla="*/ 1090170 h 1510095"/>
              <a:gd name="connsiteX7" fmla="*/ 2114231 w 2114231"/>
              <a:gd name="connsiteY7" fmla="*/ 1342125 h 1510095"/>
              <a:gd name="connsiteX8" fmla="*/ 2114231 w 2114231"/>
              <a:gd name="connsiteY8" fmla="*/ 1510095 h 1510095"/>
              <a:gd name="connsiteX9" fmla="*/ 1761859 w 2114231"/>
              <a:gd name="connsiteY9" fmla="*/ 1510095 h 1510095"/>
              <a:gd name="connsiteX10" fmla="*/ 1529105 w 2114231"/>
              <a:gd name="connsiteY10" fmla="*/ 1508099 h 1510095"/>
              <a:gd name="connsiteX11" fmla="*/ 1233301 w 2114231"/>
              <a:gd name="connsiteY11" fmla="*/ 1510095 h 1510095"/>
              <a:gd name="connsiteX12" fmla="*/ 0 w 2114231"/>
              <a:gd name="connsiteY12" fmla="*/ 1510095 h 1510095"/>
              <a:gd name="connsiteX13" fmla="*/ 0 w 2114231"/>
              <a:gd name="connsiteY13" fmla="*/ 1342125 h 1510095"/>
              <a:gd name="connsiteX14" fmla="*/ 0 w 2114231"/>
              <a:gd name="connsiteY14" fmla="*/ 1090170 h 1510095"/>
              <a:gd name="connsiteX15" fmla="*/ 0 w 2114231"/>
              <a:gd name="connsiteY15" fmla="*/ 1090170 h 1510095"/>
              <a:gd name="connsiteX16" fmla="*/ 0 w 2114231"/>
              <a:gd name="connsiteY16" fmla="*/ 502276 h 1510095"/>
              <a:gd name="connsiteX0" fmla="*/ 0 w 2114231"/>
              <a:gd name="connsiteY0" fmla="*/ 753958 h 1761777"/>
              <a:gd name="connsiteX1" fmla="*/ 1233301 w 2114231"/>
              <a:gd name="connsiteY1" fmla="*/ 753958 h 1761777"/>
              <a:gd name="connsiteX2" fmla="*/ 1800881 w 2114231"/>
              <a:gd name="connsiteY2" fmla="*/ 0 h 1761777"/>
              <a:gd name="connsiteX3" fmla="*/ 1761859 w 2114231"/>
              <a:gd name="connsiteY3" fmla="*/ 753958 h 1761777"/>
              <a:gd name="connsiteX4" fmla="*/ 2114231 w 2114231"/>
              <a:gd name="connsiteY4" fmla="*/ 753958 h 1761777"/>
              <a:gd name="connsiteX5" fmla="*/ 2114231 w 2114231"/>
              <a:gd name="connsiteY5" fmla="*/ 1341852 h 1761777"/>
              <a:gd name="connsiteX6" fmla="*/ 2114231 w 2114231"/>
              <a:gd name="connsiteY6" fmla="*/ 1341852 h 1761777"/>
              <a:gd name="connsiteX7" fmla="*/ 2114231 w 2114231"/>
              <a:gd name="connsiteY7" fmla="*/ 1593807 h 1761777"/>
              <a:gd name="connsiteX8" fmla="*/ 2114231 w 2114231"/>
              <a:gd name="connsiteY8" fmla="*/ 1761777 h 1761777"/>
              <a:gd name="connsiteX9" fmla="*/ 1761859 w 2114231"/>
              <a:gd name="connsiteY9" fmla="*/ 1761777 h 1761777"/>
              <a:gd name="connsiteX10" fmla="*/ 1529105 w 2114231"/>
              <a:gd name="connsiteY10" fmla="*/ 1759781 h 1761777"/>
              <a:gd name="connsiteX11" fmla="*/ 1233301 w 2114231"/>
              <a:gd name="connsiteY11" fmla="*/ 1761777 h 1761777"/>
              <a:gd name="connsiteX12" fmla="*/ 0 w 2114231"/>
              <a:gd name="connsiteY12" fmla="*/ 1761777 h 1761777"/>
              <a:gd name="connsiteX13" fmla="*/ 0 w 2114231"/>
              <a:gd name="connsiteY13" fmla="*/ 1593807 h 1761777"/>
              <a:gd name="connsiteX14" fmla="*/ 0 w 2114231"/>
              <a:gd name="connsiteY14" fmla="*/ 1341852 h 1761777"/>
              <a:gd name="connsiteX15" fmla="*/ 0 w 2114231"/>
              <a:gd name="connsiteY15" fmla="*/ 1341852 h 1761777"/>
              <a:gd name="connsiteX16" fmla="*/ 0 w 2114231"/>
              <a:gd name="connsiteY16" fmla="*/ 753958 h 1761777"/>
              <a:gd name="connsiteX0" fmla="*/ 0 w 2114231"/>
              <a:gd name="connsiteY0" fmla="*/ -1 h 1007818"/>
              <a:gd name="connsiteX1" fmla="*/ 1233301 w 2114231"/>
              <a:gd name="connsiteY1" fmla="*/ -1 h 1007818"/>
              <a:gd name="connsiteX2" fmla="*/ 1650496 w 2114231"/>
              <a:gd name="connsiteY2" fmla="*/ 1085 h 1007818"/>
              <a:gd name="connsiteX3" fmla="*/ 1761859 w 2114231"/>
              <a:gd name="connsiteY3" fmla="*/ -1 h 1007818"/>
              <a:gd name="connsiteX4" fmla="*/ 2114231 w 2114231"/>
              <a:gd name="connsiteY4" fmla="*/ -1 h 1007818"/>
              <a:gd name="connsiteX5" fmla="*/ 2114231 w 2114231"/>
              <a:gd name="connsiteY5" fmla="*/ 587893 h 1007818"/>
              <a:gd name="connsiteX6" fmla="*/ 2114231 w 2114231"/>
              <a:gd name="connsiteY6" fmla="*/ 587893 h 1007818"/>
              <a:gd name="connsiteX7" fmla="*/ 2114231 w 2114231"/>
              <a:gd name="connsiteY7" fmla="*/ 839848 h 1007818"/>
              <a:gd name="connsiteX8" fmla="*/ 2114231 w 2114231"/>
              <a:gd name="connsiteY8" fmla="*/ 1007818 h 1007818"/>
              <a:gd name="connsiteX9" fmla="*/ 1761859 w 2114231"/>
              <a:gd name="connsiteY9" fmla="*/ 1007818 h 1007818"/>
              <a:gd name="connsiteX10" fmla="*/ 1529105 w 2114231"/>
              <a:gd name="connsiteY10" fmla="*/ 1005822 h 1007818"/>
              <a:gd name="connsiteX11" fmla="*/ 1233301 w 2114231"/>
              <a:gd name="connsiteY11" fmla="*/ 1007818 h 1007818"/>
              <a:gd name="connsiteX12" fmla="*/ 0 w 2114231"/>
              <a:gd name="connsiteY12" fmla="*/ 1007818 h 1007818"/>
              <a:gd name="connsiteX13" fmla="*/ 0 w 2114231"/>
              <a:gd name="connsiteY13" fmla="*/ 839848 h 1007818"/>
              <a:gd name="connsiteX14" fmla="*/ 0 w 2114231"/>
              <a:gd name="connsiteY14" fmla="*/ 587893 h 1007818"/>
              <a:gd name="connsiteX15" fmla="*/ 0 w 2114231"/>
              <a:gd name="connsiteY15" fmla="*/ 587893 h 1007818"/>
              <a:gd name="connsiteX16" fmla="*/ 0 w 2114231"/>
              <a:gd name="connsiteY16" fmla="*/ -1 h 1007818"/>
              <a:gd name="connsiteX0" fmla="*/ 0 w 2114231"/>
              <a:gd name="connsiteY0" fmla="*/ -1 h 1007818"/>
              <a:gd name="connsiteX1" fmla="*/ 1109454 w 2114231"/>
              <a:gd name="connsiteY1" fmla="*/ 0 h 1007818"/>
              <a:gd name="connsiteX2" fmla="*/ 1650496 w 2114231"/>
              <a:gd name="connsiteY2" fmla="*/ 1085 h 1007818"/>
              <a:gd name="connsiteX3" fmla="*/ 1761859 w 2114231"/>
              <a:gd name="connsiteY3" fmla="*/ -1 h 1007818"/>
              <a:gd name="connsiteX4" fmla="*/ 2114231 w 2114231"/>
              <a:gd name="connsiteY4" fmla="*/ -1 h 1007818"/>
              <a:gd name="connsiteX5" fmla="*/ 2114231 w 2114231"/>
              <a:gd name="connsiteY5" fmla="*/ 587893 h 1007818"/>
              <a:gd name="connsiteX6" fmla="*/ 2114231 w 2114231"/>
              <a:gd name="connsiteY6" fmla="*/ 587893 h 1007818"/>
              <a:gd name="connsiteX7" fmla="*/ 2114231 w 2114231"/>
              <a:gd name="connsiteY7" fmla="*/ 839848 h 1007818"/>
              <a:gd name="connsiteX8" fmla="*/ 2114231 w 2114231"/>
              <a:gd name="connsiteY8" fmla="*/ 1007818 h 1007818"/>
              <a:gd name="connsiteX9" fmla="*/ 1761859 w 2114231"/>
              <a:gd name="connsiteY9" fmla="*/ 1007818 h 1007818"/>
              <a:gd name="connsiteX10" fmla="*/ 1529105 w 2114231"/>
              <a:gd name="connsiteY10" fmla="*/ 1005822 h 1007818"/>
              <a:gd name="connsiteX11" fmla="*/ 1233301 w 2114231"/>
              <a:gd name="connsiteY11" fmla="*/ 1007818 h 1007818"/>
              <a:gd name="connsiteX12" fmla="*/ 0 w 2114231"/>
              <a:gd name="connsiteY12" fmla="*/ 1007818 h 1007818"/>
              <a:gd name="connsiteX13" fmla="*/ 0 w 2114231"/>
              <a:gd name="connsiteY13" fmla="*/ 839848 h 1007818"/>
              <a:gd name="connsiteX14" fmla="*/ 0 w 2114231"/>
              <a:gd name="connsiteY14" fmla="*/ 587893 h 1007818"/>
              <a:gd name="connsiteX15" fmla="*/ 0 w 2114231"/>
              <a:gd name="connsiteY15" fmla="*/ 587893 h 1007818"/>
              <a:gd name="connsiteX16" fmla="*/ 0 w 2114231"/>
              <a:gd name="connsiteY16" fmla="*/ -1 h 1007818"/>
              <a:gd name="connsiteX0" fmla="*/ 0 w 2114231"/>
              <a:gd name="connsiteY0" fmla="*/ 921747 h 1929566"/>
              <a:gd name="connsiteX1" fmla="*/ 1109454 w 2114231"/>
              <a:gd name="connsiteY1" fmla="*/ 921748 h 1929566"/>
              <a:gd name="connsiteX2" fmla="*/ 907419 w 2114231"/>
              <a:gd name="connsiteY2" fmla="*/ 0 h 1929566"/>
              <a:gd name="connsiteX3" fmla="*/ 1761859 w 2114231"/>
              <a:gd name="connsiteY3" fmla="*/ 921747 h 1929566"/>
              <a:gd name="connsiteX4" fmla="*/ 2114231 w 2114231"/>
              <a:gd name="connsiteY4" fmla="*/ 921747 h 1929566"/>
              <a:gd name="connsiteX5" fmla="*/ 2114231 w 2114231"/>
              <a:gd name="connsiteY5" fmla="*/ 1509641 h 1929566"/>
              <a:gd name="connsiteX6" fmla="*/ 2114231 w 2114231"/>
              <a:gd name="connsiteY6" fmla="*/ 1509641 h 1929566"/>
              <a:gd name="connsiteX7" fmla="*/ 2114231 w 2114231"/>
              <a:gd name="connsiteY7" fmla="*/ 1761596 h 1929566"/>
              <a:gd name="connsiteX8" fmla="*/ 2114231 w 2114231"/>
              <a:gd name="connsiteY8" fmla="*/ 1929566 h 1929566"/>
              <a:gd name="connsiteX9" fmla="*/ 1761859 w 2114231"/>
              <a:gd name="connsiteY9" fmla="*/ 1929566 h 1929566"/>
              <a:gd name="connsiteX10" fmla="*/ 1529105 w 2114231"/>
              <a:gd name="connsiteY10" fmla="*/ 1927570 h 1929566"/>
              <a:gd name="connsiteX11" fmla="*/ 1233301 w 2114231"/>
              <a:gd name="connsiteY11" fmla="*/ 1929566 h 1929566"/>
              <a:gd name="connsiteX12" fmla="*/ 0 w 2114231"/>
              <a:gd name="connsiteY12" fmla="*/ 1929566 h 1929566"/>
              <a:gd name="connsiteX13" fmla="*/ 0 w 2114231"/>
              <a:gd name="connsiteY13" fmla="*/ 1761596 h 1929566"/>
              <a:gd name="connsiteX14" fmla="*/ 0 w 2114231"/>
              <a:gd name="connsiteY14" fmla="*/ 1509641 h 1929566"/>
              <a:gd name="connsiteX15" fmla="*/ 0 w 2114231"/>
              <a:gd name="connsiteY15" fmla="*/ 1509641 h 1929566"/>
              <a:gd name="connsiteX16" fmla="*/ 0 w 2114231"/>
              <a:gd name="connsiteY16" fmla="*/ 921747 h 1929566"/>
              <a:gd name="connsiteX0" fmla="*/ 0 w 2114231"/>
              <a:gd name="connsiteY0" fmla="*/ 921747 h 1929566"/>
              <a:gd name="connsiteX1" fmla="*/ 1109454 w 2114231"/>
              <a:gd name="connsiteY1" fmla="*/ 921748 h 1929566"/>
              <a:gd name="connsiteX2" fmla="*/ 907419 w 2114231"/>
              <a:gd name="connsiteY2" fmla="*/ 0 h 1929566"/>
              <a:gd name="connsiteX3" fmla="*/ 1514166 w 2114231"/>
              <a:gd name="connsiteY3" fmla="*/ 921748 h 1929566"/>
              <a:gd name="connsiteX4" fmla="*/ 2114231 w 2114231"/>
              <a:gd name="connsiteY4" fmla="*/ 921747 h 1929566"/>
              <a:gd name="connsiteX5" fmla="*/ 2114231 w 2114231"/>
              <a:gd name="connsiteY5" fmla="*/ 1509641 h 1929566"/>
              <a:gd name="connsiteX6" fmla="*/ 2114231 w 2114231"/>
              <a:gd name="connsiteY6" fmla="*/ 1509641 h 1929566"/>
              <a:gd name="connsiteX7" fmla="*/ 2114231 w 2114231"/>
              <a:gd name="connsiteY7" fmla="*/ 1761596 h 1929566"/>
              <a:gd name="connsiteX8" fmla="*/ 2114231 w 2114231"/>
              <a:gd name="connsiteY8" fmla="*/ 1929566 h 1929566"/>
              <a:gd name="connsiteX9" fmla="*/ 1761859 w 2114231"/>
              <a:gd name="connsiteY9" fmla="*/ 1929566 h 1929566"/>
              <a:gd name="connsiteX10" fmla="*/ 1529105 w 2114231"/>
              <a:gd name="connsiteY10" fmla="*/ 1927570 h 1929566"/>
              <a:gd name="connsiteX11" fmla="*/ 1233301 w 2114231"/>
              <a:gd name="connsiteY11" fmla="*/ 1929566 h 1929566"/>
              <a:gd name="connsiteX12" fmla="*/ 0 w 2114231"/>
              <a:gd name="connsiteY12" fmla="*/ 1929566 h 1929566"/>
              <a:gd name="connsiteX13" fmla="*/ 0 w 2114231"/>
              <a:gd name="connsiteY13" fmla="*/ 1761596 h 1929566"/>
              <a:gd name="connsiteX14" fmla="*/ 0 w 2114231"/>
              <a:gd name="connsiteY14" fmla="*/ 1509641 h 1929566"/>
              <a:gd name="connsiteX15" fmla="*/ 0 w 2114231"/>
              <a:gd name="connsiteY15" fmla="*/ 1509641 h 1929566"/>
              <a:gd name="connsiteX16" fmla="*/ 0 w 2114231"/>
              <a:gd name="connsiteY16" fmla="*/ 921747 h 192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14231" h="1929566">
                <a:moveTo>
                  <a:pt x="0" y="921747"/>
                </a:moveTo>
                <a:lnTo>
                  <a:pt x="1109454" y="921748"/>
                </a:lnTo>
                <a:lnTo>
                  <a:pt x="907419" y="0"/>
                </a:lnTo>
                <a:lnTo>
                  <a:pt x="1514166" y="921748"/>
                </a:lnTo>
                <a:lnTo>
                  <a:pt x="2114231" y="921747"/>
                </a:lnTo>
                <a:lnTo>
                  <a:pt x="2114231" y="1509641"/>
                </a:lnTo>
                <a:lnTo>
                  <a:pt x="2114231" y="1509641"/>
                </a:lnTo>
                <a:lnTo>
                  <a:pt x="2114231" y="1761596"/>
                </a:lnTo>
                <a:lnTo>
                  <a:pt x="2114231" y="1929566"/>
                </a:lnTo>
                <a:lnTo>
                  <a:pt x="1761859" y="1929566"/>
                </a:lnTo>
                <a:lnTo>
                  <a:pt x="1529105" y="1927570"/>
                </a:lnTo>
                <a:lnTo>
                  <a:pt x="1233301" y="1929566"/>
                </a:lnTo>
                <a:lnTo>
                  <a:pt x="0" y="1929566"/>
                </a:lnTo>
                <a:lnTo>
                  <a:pt x="0" y="1761596"/>
                </a:lnTo>
                <a:lnTo>
                  <a:pt x="0" y="1509641"/>
                </a:lnTo>
                <a:lnTo>
                  <a:pt x="0" y="1509641"/>
                </a:lnTo>
                <a:lnTo>
                  <a:pt x="0" y="921747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 smtClean="0">
              <a:solidFill>
                <a:srgbClr val="1F4484"/>
              </a:solidFill>
            </a:endParaRPr>
          </a:p>
          <a:p>
            <a:pPr algn="ctr"/>
            <a:r>
              <a:rPr lang="de-AT" sz="1600" dirty="0" smtClean="0">
                <a:solidFill>
                  <a:srgbClr val="1F4484"/>
                </a:solidFill>
              </a:rPr>
              <a:t>Directly </a:t>
            </a:r>
            <a:r>
              <a:rPr lang="de-AT" sz="1600" dirty="0">
                <a:solidFill>
                  <a:srgbClr val="1F4484"/>
                </a:solidFill>
              </a:rPr>
              <a:t>employed </a:t>
            </a:r>
            <a:r>
              <a:rPr lang="de-AT" sz="1600" dirty="0" smtClean="0">
                <a:solidFill>
                  <a:srgbClr val="1F4484"/>
                </a:solidFill>
              </a:rPr>
              <a:t>staff: </a:t>
            </a:r>
            <a:r>
              <a:rPr lang="de-AT" sz="1600" dirty="0" smtClean="0">
                <a:solidFill>
                  <a:srgbClr val="FFFFFF"/>
                </a:solidFill>
              </a:rPr>
              <a:t>49,540</a:t>
            </a:r>
            <a:endParaRPr lang="en-GB" sz="1600" dirty="0">
              <a:solidFill>
                <a:srgbClr val="FFFFFF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323528" y="1486237"/>
            <a:ext cx="1440160" cy="1161680"/>
          </a:xfrm>
          <a:prstGeom prst="wedgeRectCallout">
            <a:avLst>
              <a:gd name="adj1" fmla="val 47974"/>
              <a:gd name="adj2" fmla="val 100840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dirty="0">
                <a:solidFill>
                  <a:srgbClr val="1F4484"/>
                </a:solidFill>
                <a:latin typeface="Arial" charset="0"/>
                <a:cs typeface="Arial" charset="0"/>
              </a:rPr>
              <a:t>Length of high-pressure pipeline network:</a:t>
            </a:r>
          </a:p>
          <a:p>
            <a:pPr algn="ctr"/>
            <a:r>
              <a:rPr lang="de-AT" dirty="0" smtClean="0">
                <a:solidFill>
                  <a:srgbClr val="FFFFFF"/>
                </a:solidFill>
              </a:rPr>
              <a:t>242,000 km</a:t>
            </a:r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Espace réservé du numéro de diapositive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16913" y="6356350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4F7C20-43F1-42CB-AF98-4DBF9E861F57}" type="slidenum">
              <a:rPr lang="en-GB" sz="1000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50</a:t>
            </a:fld>
            <a:endParaRPr lang="en-GB" sz="1000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533400"/>
            <a:ext cx="7086600" cy="540000"/>
          </a:xfrm>
          <a:prstGeom prst="rect">
            <a:avLst/>
          </a:prstGeom>
          <a:extLst/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sz="2800" dirty="0" smtClean="0"/>
              <a:t>V. Data Exchange</a:t>
            </a:r>
          </a:p>
          <a:p>
            <a:pPr algn="ctr"/>
            <a:r>
              <a:rPr lang="en-GB" sz="2800" dirty="0" smtClean="0"/>
              <a:t>Article 21: Common Data Exchange Solutions</a:t>
            </a:r>
            <a:endParaRPr lang="en-GB" sz="28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94634031"/>
              </p:ext>
            </p:extLst>
          </p:nvPr>
        </p:nvGraphicFramePr>
        <p:xfrm>
          <a:off x="228600" y="1905000"/>
          <a:ext cx="4343400" cy="345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Right Arrow 28"/>
          <p:cNvSpPr/>
          <p:nvPr/>
        </p:nvSpPr>
        <p:spPr>
          <a:xfrm>
            <a:off x="5457525" y="2236787"/>
            <a:ext cx="990600" cy="2286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Email post envelop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82169" y="1779587"/>
            <a:ext cx="838200" cy="838200"/>
          </a:xfrm>
          <a:prstGeom prst="rect">
            <a:avLst/>
          </a:prstGeom>
          <a:noFill/>
        </p:spPr>
      </p:pic>
      <p:pic>
        <p:nvPicPr>
          <p:cNvPr id="34" name="Picture 13" descr="Hot computer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48169" y="4572000"/>
            <a:ext cx="448400" cy="448400"/>
          </a:xfrm>
          <a:prstGeom prst="rect">
            <a:avLst/>
          </a:prstGeom>
          <a:noFill/>
        </p:spPr>
      </p:pic>
      <p:pic>
        <p:nvPicPr>
          <p:cNvPr id="17" name="Picture 2" descr="C:\Users\antonio.gomez\AppData\Local\Microsoft\Windows\Temporary Internet Files\Content.IE5\UEFOA617\web-server-icon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169" y="1939369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ntonio.gomez\AppData\Local\Microsoft\Windows\Temporary Internet Files\Content.IE5\UEFOA617\web-server-icon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169" y="3254374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ntonio.gomez\AppData\Local\Microsoft\Windows\Temporary Internet Files\Content.IE5\UEFOA617\web-server-icon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69" y="3232174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ight Arrow 22"/>
          <p:cNvSpPr/>
          <p:nvPr/>
        </p:nvSpPr>
        <p:spPr>
          <a:xfrm>
            <a:off x="5420369" y="3532187"/>
            <a:ext cx="990600" cy="2286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2" descr="C:\Users\antonio.gomez\AppData\Local\Microsoft\Windows\Temporary Internet Files\Content.IE5\UEFOA617\web-server-icon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369" y="4343400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ight Arrow 25"/>
          <p:cNvSpPr/>
          <p:nvPr/>
        </p:nvSpPr>
        <p:spPr>
          <a:xfrm>
            <a:off x="5523556" y="4572000"/>
            <a:ext cx="990600" cy="2286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11" descr="User man male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4495800" y="4481390"/>
            <a:ext cx="525350" cy="525350"/>
          </a:xfrm>
          <a:prstGeom prst="rect">
            <a:avLst/>
          </a:prstGeom>
          <a:noFill/>
        </p:spPr>
      </p:pic>
      <p:sp>
        <p:nvSpPr>
          <p:cNvPr id="36" name="Right Brace 35"/>
          <p:cNvSpPr/>
          <p:nvPr/>
        </p:nvSpPr>
        <p:spPr>
          <a:xfrm>
            <a:off x="7315200" y="2198688"/>
            <a:ext cx="415280" cy="2808052"/>
          </a:xfrm>
          <a:prstGeom prst="rightBrace">
            <a:avLst>
              <a:gd name="adj1" fmla="val 8333"/>
              <a:gd name="adj2" fmla="val 506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7696200" y="2787106"/>
            <a:ext cx="1371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Selection dependent on the type of business</a:t>
            </a:r>
            <a:endParaRPr lang="en-US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309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51</a:t>
            </a:fld>
            <a:endParaRPr lang="en-GB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2480" y="381000"/>
            <a:ext cx="6695824" cy="540000"/>
          </a:xfrm>
        </p:spPr>
        <p:txBody>
          <a:bodyPr/>
          <a:lstStyle/>
          <a:p>
            <a:pPr algn="ctr"/>
            <a:r>
              <a:rPr lang="en-GB" sz="2800" dirty="0"/>
              <a:t>V. Data Exchange</a:t>
            </a:r>
            <a:br>
              <a:rPr lang="en-GB" sz="2800" dirty="0"/>
            </a:br>
            <a:r>
              <a:rPr lang="en-GB" sz="2800" dirty="0" smtClean="0"/>
              <a:t>Article 21: </a:t>
            </a:r>
            <a:r>
              <a:rPr lang="en-GB" sz="2800" dirty="0" smtClean="0">
                <a:ea typeface="ＭＳ Ｐゴシック" pitchFamily="34" charset="-128"/>
              </a:rPr>
              <a:t>Selection </a:t>
            </a:r>
            <a:r>
              <a:rPr lang="en-GB" sz="2800" dirty="0">
                <a:ea typeface="ＭＳ Ｐゴシック" pitchFamily="34" charset="-128"/>
              </a:rPr>
              <a:t>&amp; Evaluation </a:t>
            </a:r>
            <a:r>
              <a:rPr lang="en-GB" sz="2800" dirty="0" smtClean="0">
                <a:ea typeface="ＭＳ Ｐゴシック" pitchFamily="34" charset="-128"/>
              </a:rPr>
              <a:t>Process</a:t>
            </a:r>
            <a:endParaRPr lang="en-GB" sz="280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25134596"/>
              </p:ext>
            </p:extLst>
          </p:nvPr>
        </p:nvGraphicFramePr>
        <p:xfrm>
          <a:off x="1896363" y="1549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2400" y="22860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2">
                    <a:lumMod val="75000"/>
                  </a:schemeClr>
                </a:solidFill>
              </a:rPr>
              <a:t>Criteria &amp; Selection</a:t>
            </a:r>
            <a:endParaRPr lang="en-GB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1066800" y="1676400"/>
            <a:ext cx="592327" cy="1828800"/>
          </a:xfrm>
          <a:prstGeom prst="chevron">
            <a:avLst>
              <a:gd name="adj" fmla="val 623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152400" y="3810000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2">
                    <a:lumMod val="75000"/>
                  </a:schemeClr>
                </a:solidFill>
              </a:rPr>
              <a:t>Methodology</a:t>
            </a:r>
            <a:endParaRPr lang="en-GB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1600200" y="3505199"/>
            <a:ext cx="592327" cy="990601"/>
          </a:xfrm>
          <a:prstGeom prst="chevron">
            <a:avLst>
              <a:gd name="adj" fmla="val 623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1060556305"/>
              </p:ext>
            </p:extLst>
          </p:nvPr>
        </p:nvGraphicFramePr>
        <p:xfrm>
          <a:off x="1219200" y="5638800"/>
          <a:ext cx="6096000" cy="83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05896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52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000624" cy="540000"/>
          </a:xfrm>
        </p:spPr>
        <p:txBody>
          <a:bodyPr/>
          <a:lstStyle/>
          <a:p>
            <a:pPr algn="ctr"/>
            <a:r>
              <a:rPr lang="en-GB" sz="2800" dirty="0" smtClean="0"/>
              <a:t>V. Data Exchange</a:t>
            </a:r>
            <a:br>
              <a:rPr lang="en-GB" sz="2800" dirty="0" smtClean="0"/>
            </a:br>
            <a:r>
              <a:rPr lang="en-GB" sz="2800" dirty="0" smtClean="0"/>
              <a:t>Article 22: Data Exchange System Security and Availability</a:t>
            </a:r>
            <a:endParaRPr lang="en-GB" sz="2800" dirty="0"/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2797420504"/>
              </p:ext>
            </p:extLst>
          </p:nvPr>
        </p:nvGraphicFramePr>
        <p:xfrm>
          <a:off x="1524000" y="1955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9235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53</a:t>
            </a:fld>
            <a:endParaRPr lang="en-GB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533400"/>
            <a:ext cx="7543800" cy="540000"/>
          </a:xfrm>
        </p:spPr>
        <p:txBody>
          <a:bodyPr/>
          <a:lstStyle/>
          <a:p>
            <a:r>
              <a:rPr lang="en-GB" sz="2800" dirty="0"/>
              <a:t>V. Data Exchange</a:t>
            </a:r>
            <a:br>
              <a:rPr lang="en-GB" sz="2800" dirty="0"/>
            </a:br>
            <a:r>
              <a:rPr lang="en-GB" sz="2800" dirty="0"/>
              <a:t>Article </a:t>
            </a:r>
            <a:r>
              <a:rPr lang="en-GB" sz="2800" dirty="0" smtClean="0"/>
              <a:t>23: Implementation of Common Network Operating Tools (CNOTs) </a:t>
            </a:r>
            <a:endParaRPr lang="en-GB" sz="2800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04452074"/>
              </p:ext>
            </p:extLst>
          </p:nvPr>
        </p:nvGraphicFramePr>
        <p:xfrm>
          <a:off x="1524000" y="1905000"/>
          <a:ext cx="65532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922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54</a:t>
            </a:fld>
            <a:endParaRPr lang="en-GB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2480" y="604709"/>
            <a:ext cx="7693320" cy="540000"/>
          </a:xfrm>
        </p:spPr>
        <p:txBody>
          <a:bodyPr/>
          <a:lstStyle/>
          <a:p>
            <a:r>
              <a:rPr lang="en-GB" sz="2800" dirty="0"/>
              <a:t>V. Data Exchange</a:t>
            </a:r>
            <a:br>
              <a:rPr lang="en-GB" sz="2800" dirty="0"/>
            </a:br>
            <a:r>
              <a:rPr lang="en-GB" sz="2800" dirty="0"/>
              <a:t>Article </a:t>
            </a:r>
            <a:r>
              <a:rPr lang="en-GB" sz="2800" dirty="0" smtClean="0"/>
              <a:t>24: Development Process for Common </a:t>
            </a:r>
            <a:r>
              <a:rPr lang="en-GB" sz="2800" dirty="0"/>
              <a:t>Network Operating Tools (CNOTs)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15588400"/>
              </p:ext>
            </p:extLst>
          </p:nvPr>
        </p:nvGraphicFramePr>
        <p:xfrm>
          <a:off x="-304800" y="2057400"/>
          <a:ext cx="5029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83512522"/>
              </p:ext>
            </p:extLst>
          </p:nvPr>
        </p:nvGraphicFramePr>
        <p:xfrm>
          <a:off x="3505200" y="18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09674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457200"/>
            <a:ext cx="8280000" cy="540000"/>
          </a:xfrm>
        </p:spPr>
        <p:txBody>
          <a:bodyPr/>
          <a:lstStyle/>
          <a:p>
            <a:r>
              <a:rPr lang="en-GB" dirty="0" smtClean="0"/>
              <a:t>NC Interoperability and Data Exchange</a:t>
            </a:r>
            <a:endParaRPr lang="en-GB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7B4AC-9487-4FAE-A1D3-AE415DA98E01}" type="slidenum">
              <a:rPr lang="fr-BE" smtClean="0">
                <a:latin typeface="+mn-lt"/>
              </a:rPr>
              <a:pPr>
                <a:defRPr/>
              </a:pPr>
              <a:t>55</a:t>
            </a:fld>
            <a:endParaRPr lang="fr-BE" dirty="0">
              <a:latin typeface="+mn-lt"/>
            </a:endParaRPr>
          </a:p>
        </p:txBody>
      </p:sp>
      <p:graphicFrame>
        <p:nvGraphicFramePr>
          <p:cNvPr id="13" name="Diagram 4"/>
          <p:cNvGraphicFramePr/>
          <p:nvPr>
            <p:extLst>
              <p:ext uri="{D42A27DB-BD31-4B8C-83A1-F6EECF244321}">
                <p14:modId xmlns:p14="http://schemas.microsoft.com/office/powerpoint/2010/main" val="3877384607"/>
              </p:ext>
            </p:extLst>
          </p:nvPr>
        </p:nvGraphicFramePr>
        <p:xfrm>
          <a:off x="5940152" y="762000"/>
          <a:ext cx="2975248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5189964" y="4610100"/>
            <a:ext cx="829836" cy="7239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189964" y="5334000"/>
            <a:ext cx="829836" cy="7620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Content Placeholder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695841898"/>
              </p:ext>
            </p:extLst>
          </p:nvPr>
        </p:nvGraphicFramePr>
        <p:xfrm>
          <a:off x="395536" y="1412776"/>
          <a:ext cx="48965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6309" y="5242264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+mn-lt"/>
              </a:rPr>
              <a:t>VI</a:t>
            </a:r>
            <a:endParaRPr lang="en-GB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501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56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3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. ENTSOG Interoperability </a:t>
            </a:r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>Network </a:t>
            </a:r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Code. Final provisions. 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Jef DeKeyser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Interoperability Subject Manager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jef.dekeyser@entsog.eu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391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rved Right Arrow 15"/>
          <p:cNvSpPr/>
          <p:nvPr/>
        </p:nvSpPr>
        <p:spPr>
          <a:xfrm rot="19835055" flipV="1">
            <a:off x="921102" y="2867180"/>
            <a:ext cx="957034" cy="2690185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036" name="Picture 12" descr="C:\Users\Jackie.Manning\AppData\Local\Microsoft\Windows\Temporary Internet Files\Content.IE5\GAIC4GBE\2473469841_646e4d2b2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305" y="4876800"/>
            <a:ext cx="6731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6603600" cy="540000"/>
          </a:xfrm>
        </p:spPr>
        <p:txBody>
          <a:bodyPr/>
          <a:lstStyle/>
          <a:p>
            <a:pPr algn="l"/>
            <a:r>
              <a:rPr lang="en-GB" sz="2800" dirty="0" smtClean="0"/>
              <a:t>VI. Final Provisions</a:t>
            </a:r>
            <a:br>
              <a:rPr lang="en-GB" sz="2800" dirty="0" smtClean="0"/>
            </a:br>
            <a:r>
              <a:rPr lang="en-GB" sz="2800" dirty="0" smtClean="0"/>
              <a:t>Article 25 Implementation Monitoring</a:t>
            </a:r>
            <a:r>
              <a:rPr lang="en-GB" sz="2800" dirty="0"/>
              <a:t/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8605C-FFE0-4B0D-805E-063E87F73017}" type="slidenum">
              <a:rPr lang="en-GB" smtClean="0"/>
              <a:pPr>
                <a:defRPr/>
              </a:pPr>
              <a:t>57</a:t>
            </a:fld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74118" y="4421182"/>
            <a:ext cx="2062163" cy="1667289"/>
            <a:chOff x="609600" y="3518032"/>
            <a:chExt cx="2062163" cy="1667289"/>
          </a:xfrm>
        </p:grpSpPr>
        <p:pic>
          <p:nvPicPr>
            <p:cNvPr id="1026" name="Picture 2" descr="C:\Users\Jackie.Manning\AppData\Local\Microsoft\Windows\Temporary Internet Files\Content.IE5\AYISKDUO\people-network[1]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3518032"/>
              <a:ext cx="2062163" cy="1546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990600" y="4651921"/>
              <a:ext cx="1219200" cy="533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TSOs</a:t>
              </a:r>
              <a:endParaRPr lang="en-GB" dirty="0"/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7" r="5028"/>
          <a:stretch/>
        </p:blipFill>
        <p:spPr bwMode="auto">
          <a:xfrm>
            <a:off x="6172200" y="3434633"/>
            <a:ext cx="2514600" cy="986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5"/>
          <a:stretch/>
        </p:blipFill>
        <p:spPr bwMode="auto">
          <a:xfrm>
            <a:off x="940593" y="2057400"/>
            <a:ext cx="1914525" cy="81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Curved Right Arrow 26"/>
          <p:cNvSpPr/>
          <p:nvPr/>
        </p:nvSpPr>
        <p:spPr>
          <a:xfrm rot="6420829" flipV="1">
            <a:off x="4757781" y="-382155"/>
            <a:ext cx="924711" cy="5216400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033" name="Picture 9" descr="C:\Users\Jackie.Manning\AppData\Local\Microsoft\Windows\Temporary Internet Files\Content.IE5\GAIC4GBE\Slide-1-e1362119626155[1]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2" r="15866" b="11210"/>
          <a:stretch/>
        </p:blipFill>
        <p:spPr bwMode="auto">
          <a:xfrm>
            <a:off x="3505200" y="2191510"/>
            <a:ext cx="2358707" cy="122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ntonio.gomez\AppData\Local\Microsoft\Windows\Temporary Internet Files\Content.IE5\UEFOA617\web-server-icon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774" y="1471116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271910" y="1639337"/>
            <a:ext cx="2590800" cy="3693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By 30 September 2016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4343400"/>
            <a:ext cx="1828800" cy="3693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By 31 July 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748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8605C-FFE0-4B0D-805E-063E87F73017}" type="slidenum">
              <a:rPr lang="en-GB" smtClean="0"/>
              <a:pPr>
                <a:defRPr/>
              </a:pPr>
              <a:t>58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80000" cy="540000"/>
          </a:xfrm>
        </p:spPr>
        <p:txBody>
          <a:bodyPr/>
          <a:lstStyle/>
          <a:p>
            <a:pPr algn="l"/>
            <a:r>
              <a:rPr lang="en-GB" sz="2800" dirty="0" smtClean="0"/>
              <a:t>VI. Final Provisions</a:t>
            </a:r>
            <a:br>
              <a:rPr lang="en-GB" sz="2800" dirty="0" smtClean="0"/>
            </a:br>
            <a:r>
              <a:rPr lang="en-GB" sz="2800" dirty="0" smtClean="0"/>
              <a:t>Article 26 Entry into Force</a:t>
            </a:r>
            <a:r>
              <a:rPr lang="en-GB" sz="2800" dirty="0"/>
              <a:t/>
            </a:r>
            <a:br>
              <a:rPr lang="en-GB" sz="2800" dirty="0"/>
            </a:br>
            <a:endParaRPr lang="en-GB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2362200" y="1752600"/>
            <a:ext cx="4800600" cy="3352799"/>
            <a:chOff x="914400" y="1524000"/>
            <a:chExt cx="3653028" cy="2286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1524000"/>
              <a:ext cx="2583959" cy="198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3200" y="2209800"/>
              <a:ext cx="1824228" cy="1600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6400800" y="2092873"/>
            <a:ext cx="1752600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Applicable from</a:t>
            </a:r>
          </a:p>
          <a:p>
            <a:pPr algn="ctr"/>
            <a:r>
              <a:rPr lang="en-GB" dirty="0" smtClean="0"/>
              <a:t>1 May 2016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990600" y="4572000"/>
            <a:ext cx="1897602" cy="646331"/>
          </a:xfrm>
          <a:prstGeom prst="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Entry into force </a:t>
            </a:r>
          </a:p>
          <a:p>
            <a:pPr algn="ctr"/>
            <a:r>
              <a:rPr lang="en-GB"/>
              <a:t>20 May </a:t>
            </a:r>
            <a:r>
              <a:rPr lang="en-GB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31864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59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6670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i="1" dirty="0" smtClean="0">
                <a:solidFill>
                  <a:srgbClr val="2A3F82"/>
                </a:solidFill>
                <a:ea typeface="ＭＳ Ｐゴシック" pitchFamily="34" charset="-128"/>
              </a:rPr>
              <a:t>Coffee break </a:t>
            </a:r>
            <a:br>
              <a:rPr lang="en-GB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i="1" dirty="0" smtClean="0">
                <a:solidFill>
                  <a:srgbClr val="2A3F82"/>
                </a:solidFill>
                <a:ea typeface="ＭＳ Ｐゴシック" pitchFamily="34" charset="-128"/>
              </a:rPr>
              <a:t>15:00 – 15:15</a:t>
            </a:r>
            <a:endParaRPr lang="en-GB" i="1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19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Slide Number Placeholder 1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A9E0116-982C-4BF6-AF3B-AE81F7715C09}" type="slidenum">
              <a:rPr lang="fr-BE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6</a:t>
            </a:fld>
            <a:endParaRPr lang="fr-BE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95536" y="1556792"/>
            <a:ext cx="8280920" cy="4310608"/>
          </a:xfrm>
        </p:spPr>
        <p:txBody>
          <a:bodyPr/>
          <a:lstStyle/>
          <a:p>
            <a:pPr algn="just"/>
            <a:r>
              <a:rPr lang="en-GB" sz="2400" b="0" i="0" dirty="0" smtClean="0">
                <a:solidFill>
                  <a:schemeClr val="tx1"/>
                </a:solidFill>
              </a:rPr>
              <a:t>As laid down mainly in Article </a:t>
            </a:r>
            <a:r>
              <a:rPr lang="en-GB" sz="2400" b="0" i="0" dirty="0">
                <a:solidFill>
                  <a:schemeClr val="tx1"/>
                </a:solidFill>
              </a:rPr>
              <a:t>4 of the </a:t>
            </a:r>
            <a:r>
              <a:rPr lang="en-GB" sz="2400" b="0" i="0" dirty="0" smtClean="0">
                <a:solidFill>
                  <a:schemeClr val="tx1"/>
                </a:solidFill>
              </a:rPr>
              <a:t>Regulation 715/2009, the purpose of ENTSOG is that: </a:t>
            </a:r>
          </a:p>
          <a:p>
            <a:pPr marL="514350" lvl="1" indent="-342900" algn="just">
              <a:buFont typeface="Arial" pitchFamily="34" charset="0"/>
              <a:buChar char="•"/>
            </a:pPr>
            <a:r>
              <a:rPr lang="en-GB" sz="2000" b="1" dirty="0" smtClean="0">
                <a:solidFill>
                  <a:schemeClr val="tx1"/>
                </a:solidFill>
              </a:rPr>
              <a:t>All transmission system operators shall cooperate at Community level through the ENTSO for gas</a:t>
            </a:r>
            <a:endParaRPr lang="en-GB" sz="2000" i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GB" sz="2400" b="1" i="0" dirty="0" smtClean="0">
              <a:solidFill>
                <a:schemeClr val="tx1"/>
              </a:solidFill>
            </a:endParaRPr>
          </a:p>
          <a:p>
            <a:pPr marL="514350" lvl="1" indent="-342900" algn="just">
              <a:buFont typeface="Arial" pitchFamily="34" charset="0"/>
              <a:buChar char="•"/>
            </a:pPr>
            <a:r>
              <a:rPr lang="en-GB" sz="2000" b="1" i="0" dirty="0" smtClean="0">
                <a:solidFill>
                  <a:schemeClr val="tx1"/>
                </a:solidFill>
              </a:rPr>
              <a:t>in </a:t>
            </a:r>
            <a:r>
              <a:rPr lang="en-GB" sz="2000" b="1" i="0" dirty="0">
                <a:solidFill>
                  <a:schemeClr val="tx1"/>
                </a:solidFill>
              </a:rPr>
              <a:t>order to </a:t>
            </a:r>
            <a:r>
              <a:rPr lang="en-GB" sz="2000" b="1" i="0" dirty="0" smtClean="0">
                <a:solidFill>
                  <a:schemeClr val="tx1"/>
                </a:solidFill>
              </a:rPr>
              <a:t>promote the completion and functioning of the internal market in natural gas and cross-border trade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GB" sz="2400" i="0" dirty="0" smtClean="0">
              <a:solidFill>
                <a:schemeClr val="tx1"/>
              </a:solidFill>
            </a:endParaRPr>
          </a:p>
          <a:p>
            <a:pPr marL="514350" lvl="1" indent="-342900" algn="just">
              <a:buFont typeface="Arial" pitchFamily="34" charset="0"/>
              <a:buChar char="•"/>
            </a:pPr>
            <a:r>
              <a:rPr lang="en-GB" sz="2000" b="1" i="0" dirty="0" smtClean="0">
                <a:solidFill>
                  <a:schemeClr val="tx1"/>
                </a:solidFill>
              </a:rPr>
              <a:t>and to ensure the optimal management, coordinated operation and sound technical evolution of the natural gas transmission network</a:t>
            </a:r>
            <a:r>
              <a:rPr lang="en-GB" sz="2000" b="1" i="0" dirty="0" smtClean="0">
                <a:solidFill>
                  <a:srgbClr val="2A3F82"/>
                </a:solidFill>
              </a:rPr>
              <a:t>.</a:t>
            </a:r>
          </a:p>
          <a:p>
            <a:pPr algn="just"/>
            <a:endParaRPr lang="en-GB" sz="1800" i="0" dirty="0" smtClean="0">
              <a:solidFill>
                <a:srgbClr val="2A3F82"/>
              </a:solidFill>
            </a:endParaRPr>
          </a:p>
          <a:p>
            <a:endParaRPr lang="en-GB" sz="1800" b="0" i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General Introduction</a:t>
            </a:r>
            <a:r>
              <a:rPr lang="en-GB" dirty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dirty="0">
                <a:solidFill>
                  <a:srgbClr val="2A3F82"/>
                </a:solidFill>
                <a:ea typeface="ＭＳ Ｐゴシック" pitchFamily="34" charset="-128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4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60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7432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6. Short introduction to the Transparency Platform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Hendrik Pollex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  <a:t>S</a:t>
            </a: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ystem Operation Business Area Manager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1800" b="0" dirty="0" smtClean="0">
                <a:solidFill>
                  <a:srgbClr val="2A3F82"/>
                </a:solidFill>
                <a:ea typeface="ＭＳ Ｐゴシック" pitchFamily="34" charset="-128"/>
              </a:rPr>
              <a:t>hendrik.pollex@entsog.eu</a:t>
            </a: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34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 bwMode="auto">
          <a:xfrm>
            <a:off x="381000" y="228600"/>
            <a:ext cx="8280400" cy="539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>
                <a:ea typeface="ＭＳ Ｐゴシック" pitchFamily="34" charset="-128"/>
                <a:cs typeface="Arial" charset="0"/>
              </a:rPr>
              <a:t>Legal Obligation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990600"/>
            <a:ext cx="8280400" cy="4968552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de-AT" b="1" dirty="0" smtClean="0">
                <a:solidFill>
                  <a:schemeClr val="accent3"/>
                </a:solidFill>
              </a:rPr>
              <a:t>1. </a:t>
            </a:r>
            <a:r>
              <a:rPr lang="de-AT" b="1" u="sng" dirty="0" smtClean="0">
                <a:solidFill>
                  <a:schemeClr val="tx1"/>
                </a:solidFill>
              </a:rPr>
              <a:t>Transparency guidelines (</a:t>
            </a:r>
            <a:r>
              <a:rPr lang="en-US" b="1" dirty="0" smtClean="0">
                <a:solidFill>
                  <a:schemeClr val="tx1"/>
                </a:solidFill>
              </a:rPr>
              <a:t>Reg</a:t>
            </a:r>
            <a:r>
              <a:rPr lang="en-US" b="1" dirty="0">
                <a:solidFill>
                  <a:schemeClr val="tx1"/>
                </a:solidFill>
              </a:rPr>
              <a:t>. (EC) 715/2009, Chapter 3 of Annex 1)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  <a:defRPr/>
            </a:pPr>
            <a:endParaRPr lang="de-AT" sz="200" b="1" u="sng" dirty="0" smtClean="0"/>
          </a:p>
          <a:p>
            <a:pPr lvl="1" algn="just">
              <a:lnSpc>
                <a:spcPct val="150000"/>
              </a:lnSpc>
              <a:defRPr/>
            </a:pPr>
            <a:r>
              <a:rPr lang="en-US" dirty="0"/>
              <a:t>Definition of the technical information necessary for network users to gain effective access to the system </a:t>
            </a:r>
            <a:endParaRPr lang="en-US" dirty="0" smtClean="0"/>
          </a:p>
          <a:p>
            <a:pPr lvl="1" algn="just">
              <a:lnSpc>
                <a:spcPct val="150000"/>
              </a:lnSpc>
              <a:defRPr/>
            </a:pPr>
            <a:r>
              <a:rPr lang="en-US" dirty="0" smtClean="0"/>
              <a:t>Definition </a:t>
            </a:r>
            <a:r>
              <a:rPr lang="en-US" dirty="0"/>
              <a:t>of all relevant points for transparency requirements </a:t>
            </a:r>
            <a:endParaRPr lang="en-US" dirty="0" smtClean="0"/>
          </a:p>
          <a:p>
            <a:pPr lvl="1" algn="just">
              <a:lnSpc>
                <a:spcPct val="150000"/>
              </a:lnSpc>
              <a:defRPr/>
            </a:pPr>
            <a:r>
              <a:rPr lang="en-US" dirty="0" smtClean="0"/>
              <a:t>Definition of the information </a:t>
            </a:r>
            <a:r>
              <a:rPr lang="en-US" dirty="0"/>
              <a:t>to be published at all relevant points and the time schedule according to which that information shall be </a:t>
            </a:r>
            <a:r>
              <a:rPr lang="en-US" dirty="0" smtClean="0"/>
              <a:t>published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US" b="1" dirty="0" smtClean="0">
                <a:solidFill>
                  <a:schemeClr val="accent3"/>
                </a:solidFill>
              </a:rPr>
              <a:t>2. </a:t>
            </a:r>
            <a:r>
              <a:rPr lang="en-US" b="1" u="sng" dirty="0" smtClean="0">
                <a:solidFill>
                  <a:schemeClr val="tx1"/>
                </a:solidFill>
              </a:rPr>
              <a:t>Congestion </a:t>
            </a:r>
            <a:r>
              <a:rPr lang="en-US" b="1" u="sng" dirty="0">
                <a:solidFill>
                  <a:schemeClr val="tx1"/>
                </a:solidFill>
              </a:rPr>
              <a:t>Management Procedure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endParaRPr lang="en-US" sz="200" b="1" u="sng" dirty="0"/>
          </a:p>
          <a:p>
            <a:pPr lvl="1" algn="just">
              <a:lnSpc>
                <a:spcPct val="150000"/>
              </a:lnSpc>
              <a:defRPr/>
            </a:pPr>
            <a:r>
              <a:rPr lang="en-US" dirty="0">
                <a:ea typeface="ＭＳ Ｐゴシック" charset="-128"/>
                <a:cs typeface="ＭＳ Ｐゴシック" charset="-128"/>
                <a:sym typeface="Wingdings" pitchFamily="2" charset="2"/>
              </a:rPr>
              <a:t>Amendment </a:t>
            </a:r>
            <a:r>
              <a:rPr lang="en-US" dirty="0">
                <a:cs typeface="ＭＳ Ｐゴシック" charset="-128"/>
                <a:sym typeface="Wingdings" pitchFamily="2" charset="2"/>
              </a:rPr>
              <a:t>of T</a:t>
            </a:r>
            <a:r>
              <a:rPr lang="en-US" dirty="0"/>
              <a:t>ransparency Guidelines </a:t>
            </a:r>
            <a:r>
              <a:rPr lang="en-US" dirty="0" smtClean="0"/>
              <a:t>by </a:t>
            </a:r>
            <a:r>
              <a:rPr lang="en-US" dirty="0"/>
              <a:t>CMP Commission Decision of  </a:t>
            </a:r>
            <a:r>
              <a:rPr lang="en-US" dirty="0" smtClean="0"/>
              <a:t>24</a:t>
            </a:r>
            <a:r>
              <a:rPr lang="en-US" baseline="30000" dirty="0" smtClean="0"/>
              <a:t>th</a:t>
            </a:r>
            <a:r>
              <a:rPr lang="en-US" dirty="0" smtClean="0"/>
              <a:t>  </a:t>
            </a:r>
            <a:r>
              <a:rPr lang="en-US" dirty="0"/>
              <a:t>august </a:t>
            </a:r>
            <a:r>
              <a:rPr lang="en-US" dirty="0" smtClean="0"/>
              <a:t>2012 (</a:t>
            </a:r>
            <a:r>
              <a:rPr lang="en-US" dirty="0"/>
              <a:t>2012/490/EU)</a:t>
            </a:r>
          </a:p>
          <a:p>
            <a:pPr lvl="1" algn="just">
              <a:lnSpc>
                <a:spcPct val="150000"/>
              </a:lnSpc>
              <a:defRPr/>
            </a:pPr>
            <a:r>
              <a:rPr lang="en-US" b="1" u="sng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  <a:sym typeface="Wingdings" pitchFamily="2" charset="2"/>
              </a:rPr>
              <a:t>TSOs </a:t>
            </a:r>
            <a:r>
              <a:rPr lang="en-US" b="1" u="sng" dirty="0">
                <a:solidFill>
                  <a:schemeClr val="tx1"/>
                </a:solidFill>
                <a:ea typeface="ＭＳ Ｐゴシック" charset="-128"/>
                <a:cs typeface="ＭＳ Ｐゴシック" charset="-128"/>
                <a:sym typeface="Wingdings" pitchFamily="2" charset="2"/>
              </a:rPr>
              <a:t>obliged to </a:t>
            </a:r>
            <a:r>
              <a:rPr lang="en-US" b="1" u="sng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  <a:sym typeface="Wingdings" pitchFamily="2" charset="2"/>
              </a:rPr>
              <a:t>publish from 1</a:t>
            </a:r>
            <a:r>
              <a:rPr lang="en-US" b="1" u="sng" baseline="30000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  <a:sym typeface="Wingdings" pitchFamily="2" charset="2"/>
              </a:rPr>
              <a:t>st</a:t>
            </a:r>
            <a:r>
              <a:rPr lang="en-US" b="1" u="sng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  <a:sym typeface="Wingdings" pitchFamily="2" charset="2"/>
              </a:rPr>
              <a:t> October 2013</a:t>
            </a:r>
            <a:r>
              <a:rPr lang="en-US" b="1" dirty="0" smtClean="0">
                <a:solidFill>
                  <a:schemeClr val="tx1"/>
                </a:solidFill>
                <a:ea typeface="ＭＳ Ｐゴシック" charset="-128"/>
                <a:cs typeface="ＭＳ Ｐゴシック" charset="-128"/>
                <a:sym typeface="Wingdings" pitchFamily="2" charset="2"/>
              </a:rPr>
              <a:t> </a:t>
            </a:r>
            <a:r>
              <a:rPr lang="en-US" dirty="0">
                <a:ea typeface="ＭＳ Ｐゴシック" charset="-128"/>
                <a:cs typeface="ＭＳ Ｐゴシック" charset="-128"/>
                <a:sym typeface="Wingdings" pitchFamily="2" charset="2"/>
              </a:rPr>
              <a:t>data on a Union-wide central platform, </a:t>
            </a:r>
            <a:r>
              <a:rPr lang="en-US" dirty="0" smtClean="0">
                <a:ea typeface="ＭＳ Ｐゴシック" charset="-128"/>
                <a:cs typeface="ＭＳ Ｐゴシック" charset="-128"/>
                <a:sym typeface="Wingdings" pitchFamily="2" charset="2"/>
              </a:rPr>
              <a:t>established </a:t>
            </a:r>
            <a:r>
              <a:rPr lang="en-US" dirty="0">
                <a:ea typeface="ＭＳ Ｐゴシック" charset="-128"/>
                <a:cs typeface="ＭＳ Ｐゴシック" charset="-128"/>
                <a:sym typeface="Wingdings" pitchFamily="2" charset="2"/>
              </a:rPr>
              <a:t>by </a:t>
            </a:r>
            <a:r>
              <a:rPr lang="en-US" dirty="0" smtClean="0">
                <a:ea typeface="ＭＳ Ｐゴシック" charset="-128"/>
                <a:cs typeface="ＭＳ Ｐゴシック" charset="-128"/>
                <a:sym typeface="Wingdings" pitchFamily="2" charset="2"/>
              </a:rPr>
              <a:t>ENTSOG</a:t>
            </a:r>
          </a:p>
          <a:p>
            <a:pPr lvl="1" algn="just">
              <a:lnSpc>
                <a:spcPct val="150000"/>
              </a:lnSpc>
              <a:defRPr/>
            </a:pPr>
            <a:r>
              <a:rPr lang="en-US" dirty="0" smtClean="0"/>
              <a:t>New </a:t>
            </a:r>
            <a:r>
              <a:rPr lang="en-US" dirty="0"/>
              <a:t>data to be published (CMP data)</a:t>
            </a:r>
          </a:p>
          <a:p>
            <a:pPr lvl="1" algn="just">
              <a:defRPr/>
            </a:pPr>
            <a:endParaRPr lang="en-US" dirty="0">
              <a:ea typeface="ＭＳ Ｐゴシック" charset="-128"/>
              <a:cs typeface="ＭＳ Ｐゴシック" charset="-128"/>
              <a:sym typeface="Wingdings" pitchFamily="2" charset="2"/>
            </a:endParaRPr>
          </a:p>
          <a:p>
            <a:pPr marL="228600" lvl="1" indent="0" algn="just">
              <a:buNone/>
              <a:defRPr/>
            </a:pPr>
            <a:endParaRPr lang="en-US" dirty="0" smtClean="0"/>
          </a:p>
          <a:p>
            <a:pPr marL="228600" lvl="1" indent="0">
              <a:buNone/>
              <a:defRPr/>
            </a:pPr>
            <a:endParaRPr lang="en-US" dirty="0" smtClean="0">
              <a:ea typeface="ＭＳ Ｐゴシック" charset="-128"/>
              <a:cs typeface="ＭＳ Ｐゴシック" charset="-128"/>
              <a:sym typeface="Wingdings" pitchFamily="2" charset="2"/>
            </a:endParaRPr>
          </a:p>
          <a:p>
            <a:pPr marL="0" indent="0">
              <a:buFont typeface="Calibri" pitchFamily="34" charset="0"/>
              <a:buNone/>
              <a:defRPr/>
            </a:pPr>
            <a:endParaRPr lang="de-AT" dirty="0" smtClean="0"/>
          </a:p>
          <a:p>
            <a:pPr marL="228600" lvl="1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2560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75645" y="6381328"/>
            <a:ext cx="369887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C64688F-321F-4050-BFA5-D2280F52BEDB}" type="slidenum">
              <a:rPr lang="en-GB" sz="1400" u="none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61</a:t>
            </a:fld>
            <a:endParaRPr lang="en-GB" sz="1400" u="none" dirty="0" smtClean="0">
              <a:solidFill>
                <a:srgbClr val="666666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6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62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33400" y="914400"/>
            <a:ext cx="8382000" cy="990600"/>
          </a:xfrm>
        </p:spPr>
        <p:txBody>
          <a:bodyPr/>
          <a:lstStyle/>
          <a:p>
            <a:pPr lvl="1">
              <a:lnSpc>
                <a:spcPct val="150000"/>
              </a:lnSpc>
              <a:buFont typeface="Wingdings" pitchFamily="2" charset="2"/>
              <a:buChar char="§"/>
            </a:pPr>
            <a:r>
              <a:rPr lang="fr-FR" b="1" dirty="0" smtClean="0">
                <a:solidFill>
                  <a:schemeClr val="accent1"/>
                </a:solidFill>
              </a:rPr>
              <a:t>Interconnection point </a:t>
            </a:r>
            <a:r>
              <a:rPr lang="fr-FR" b="1" dirty="0" err="1" smtClean="0">
                <a:solidFill>
                  <a:schemeClr val="accent1"/>
                </a:solidFill>
              </a:rPr>
              <a:t>map</a:t>
            </a:r>
            <a:r>
              <a:rPr lang="fr-FR" b="1" dirty="0" smtClean="0"/>
              <a:t>:</a:t>
            </a:r>
            <a:r>
              <a:rPr lang="fr-FR" dirty="0" smtClean="0"/>
              <a:t> </a:t>
            </a:r>
            <a:r>
              <a:rPr lang="fr-FR" dirty="0" err="1" smtClean="0"/>
              <a:t>merger</a:t>
            </a:r>
            <a:r>
              <a:rPr lang="fr-FR" dirty="0" smtClean="0"/>
              <a:t> of the </a:t>
            </a:r>
            <a:r>
              <a:rPr lang="fr-FR" dirty="0" err="1" smtClean="0"/>
              <a:t>previous</a:t>
            </a:r>
            <a:r>
              <a:rPr lang="fr-FR" dirty="0" smtClean="0"/>
              <a:t> commercial </a:t>
            </a:r>
            <a:r>
              <a:rPr lang="fr-FR" dirty="0"/>
              <a:t>and </a:t>
            </a:r>
            <a:r>
              <a:rPr lang="fr-FR" dirty="0" err="1"/>
              <a:t>operational</a:t>
            </a:r>
            <a:r>
              <a:rPr lang="fr-FR" dirty="0"/>
              <a:t> </a:t>
            </a:r>
            <a:r>
              <a:rPr lang="fr-FR" dirty="0" err="1"/>
              <a:t>maps</a:t>
            </a:r>
            <a:r>
              <a:rPr lang="fr-FR" dirty="0"/>
              <a:t> 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improved</a:t>
            </a:r>
            <a:r>
              <a:rPr lang="fr-FR" dirty="0" smtClean="0"/>
              <a:t> </a:t>
            </a:r>
            <a:r>
              <a:rPr lang="fr-FR" dirty="0" err="1" smtClean="0"/>
              <a:t>layout</a:t>
            </a:r>
            <a:r>
              <a:rPr lang="fr-FR" dirty="0" smtClean="0"/>
              <a:t>, </a:t>
            </a:r>
            <a:r>
              <a:rPr lang="fr-FR" dirty="0" err="1" smtClean="0"/>
              <a:t>dynamic</a:t>
            </a:r>
            <a:r>
              <a:rPr lang="fr-FR" dirty="0" smtClean="0"/>
              <a:t> </a:t>
            </a:r>
            <a:r>
              <a:rPr lang="fr-FR" dirty="0" err="1" smtClean="0"/>
              <a:t>filtering</a:t>
            </a:r>
            <a:r>
              <a:rPr lang="fr-FR" dirty="0" smtClean="0"/>
              <a:t> for points and display settings for pipelines.</a:t>
            </a:r>
          </a:p>
          <a:p>
            <a:pPr lvl="1">
              <a:buFont typeface="Wingdings" pitchFamily="2" charset="2"/>
              <a:buChar char="§"/>
            </a:pPr>
            <a:endParaRPr lang="fr-FR" sz="600" dirty="0"/>
          </a:p>
          <a:p>
            <a:pPr lvl="1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fr-FR" b="1" dirty="0" err="1" smtClean="0">
                <a:solidFill>
                  <a:schemeClr val="accent1"/>
                </a:solidFill>
              </a:rPr>
              <a:t>Balancing</a:t>
            </a:r>
            <a:r>
              <a:rPr lang="fr-FR" b="1" dirty="0" smtClean="0">
                <a:solidFill>
                  <a:schemeClr val="accent1"/>
                </a:solidFill>
              </a:rPr>
              <a:t> Zone </a:t>
            </a:r>
            <a:r>
              <a:rPr lang="fr-FR" b="1" dirty="0" err="1" smtClean="0">
                <a:solidFill>
                  <a:schemeClr val="accent1"/>
                </a:solidFill>
              </a:rPr>
              <a:t>map</a:t>
            </a:r>
            <a:r>
              <a:rPr lang="fr-FR" b="1" dirty="0">
                <a:solidFill>
                  <a:schemeClr val="accent1"/>
                </a:solidFill>
              </a:rPr>
              <a:t>: </a:t>
            </a:r>
            <a:r>
              <a:rPr lang="fr-FR" dirty="0" err="1" smtClean="0"/>
              <a:t>it</a:t>
            </a:r>
            <a:r>
              <a:rPr lang="fr-FR" dirty="0" smtClean="0"/>
              <a:t> displays the </a:t>
            </a:r>
            <a:r>
              <a:rPr lang="fr-FR" dirty="0"/>
              <a:t>European </a:t>
            </a:r>
            <a:r>
              <a:rPr lang="fr-FR" dirty="0" err="1"/>
              <a:t>balancing</a:t>
            </a:r>
            <a:r>
              <a:rPr lang="fr-FR" dirty="0"/>
              <a:t> </a:t>
            </a:r>
            <a:r>
              <a:rPr lang="fr-FR" dirty="0" smtClean="0"/>
              <a:t>zones and the </a:t>
            </a:r>
            <a:r>
              <a:rPr lang="fr-FR" dirty="0" err="1"/>
              <a:t>aggregated</a:t>
            </a:r>
            <a:r>
              <a:rPr lang="fr-FR" dirty="0"/>
              <a:t> connections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 smtClean="0"/>
              <a:t>them</a:t>
            </a:r>
            <a:r>
              <a:rPr lang="fr-FR" dirty="0" smtClean="0"/>
              <a:t>.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381000"/>
            <a:ext cx="6695824" cy="540000"/>
          </a:xfrm>
        </p:spPr>
        <p:txBody>
          <a:bodyPr/>
          <a:lstStyle/>
          <a:p>
            <a:pPr algn="ctr"/>
            <a:r>
              <a:rPr lang="en-US" dirty="0" smtClean="0"/>
              <a:t>New maps</a:t>
            </a:r>
            <a:endParaRPr 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971800"/>
            <a:ext cx="5825067" cy="3276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3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63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85800" y="990600"/>
            <a:ext cx="8280920" cy="4330005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fr-FR" sz="1800" b="0" i="0" dirty="0" smtClean="0"/>
              <a:t>The ENTSOG TP </a:t>
            </a:r>
            <a:r>
              <a:rPr lang="fr-FR" sz="1800" b="0" i="0" dirty="0" err="1" smtClean="0"/>
              <a:t>enables</a:t>
            </a:r>
            <a:r>
              <a:rPr lang="fr-FR" sz="1800" b="0" i="0" dirty="0" smtClean="0"/>
              <a:t> the Network User to display the </a:t>
            </a:r>
            <a:r>
              <a:rPr lang="fr-FR" sz="1800" b="0" i="0" dirty="0"/>
              <a:t>"</a:t>
            </a:r>
            <a:r>
              <a:rPr lang="fr-FR" sz="1800" b="0" i="0" dirty="0" err="1" smtClean="0"/>
              <a:t>indicators</a:t>
            </a:r>
            <a:r>
              <a:rPr lang="fr-FR" sz="1800" b="0" i="0" dirty="0" smtClean="0"/>
              <a:t>" in graphs and to compare the values of different </a:t>
            </a:r>
            <a:r>
              <a:rPr lang="fr-FR" sz="1800" b="0" i="0" dirty="0" err="1" smtClean="0"/>
              <a:t>indicators</a:t>
            </a:r>
            <a:r>
              <a:rPr lang="fr-FR" sz="1800" b="0" i="0" dirty="0" smtClean="0"/>
              <a:t> or relevant points.</a:t>
            </a:r>
            <a:endParaRPr lang="en-US" sz="1800" b="0" i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04800"/>
            <a:ext cx="6695824" cy="540000"/>
          </a:xfrm>
        </p:spPr>
        <p:txBody>
          <a:bodyPr/>
          <a:lstStyle/>
          <a:p>
            <a:pPr algn="ctr"/>
            <a:r>
              <a:rPr lang="en-US" dirty="0" smtClean="0"/>
              <a:t>Charts and Graphs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60924" y="5718725"/>
            <a:ext cx="8168079" cy="374571"/>
          </a:xfrm>
        </p:spPr>
        <p:txBody>
          <a:bodyPr/>
          <a:lstStyle/>
          <a:p>
            <a:r>
              <a:rPr lang="en-US" dirty="0"/>
              <a:t>Fulfills ACER </a:t>
            </a:r>
            <a:r>
              <a:rPr lang="en-US" dirty="0" smtClean="0"/>
              <a:t>and User relevant request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99" y="2133600"/>
            <a:ext cx="7239000" cy="335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93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64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732566" y="1016104"/>
            <a:ext cx="7542958" cy="965096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b="0" i="0" dirty="0"/>
              <a:t>Clear indication of the date and time of data publication (time stamp) and opportunity to upload hourly </a:t>
            </a:r>
            <a:r>
              <a:rPr lang="en-US" sz="1800" b="0" i="0" dirty="0" smtClean="0"/>
              <a:t>data.</a:t>
            </a:r>
            <a:endParaRPr lang="en-US" sz="1800" b="0" i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81000"/>
            <a:ext cx="6695824" cy="540000"/>
          </a:xfrm>
        </p:spPr>
        <p:txBody>
          <a:bodyPr/>
          <a:lstStyle/>
          <a:p>
            <a:pPr algn="ctr"/>
            <a:r>
              <a:rPr lang="en-US" dirty="0" smtClean="0"/>
              <a:t>Time stamp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Fulfills ACER relevant request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451" y="2011907"/>
            <a:ext cx="5439862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56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65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06021" y="889052"/>
            <a:ext cx="7542958" cy="965096"/>
          </a:xfrm>
        </p:spPr>
        <p:txBody>
          <a:bodyPr/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1800" b="0" i="0" dirty="0" smtClean="0"/>
              <a:t>Currently 30% of TSOs are publishing on </a:t>
            </a:r>
            <a:r>
              <a:rPr lang="en-US" sz="1800" i="0" u="sng" dirty="0" smtClean="0"/>
              <a:t>hourly basis</a:t>
            </a:r>
            <a:r>
              <a:rPr lang="en-US" sz="1800" b="0" i="0" dirty="0" smtClean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7603" y="304800"/>
            <a:ext cx="6695824" cy="540000"/>
          </a:xfrm>
        </p:spPr>
        <p:txBody>
          <a:bodyPr/>
          <a:lstStyle/>
          <a:p>
            <a:pPr algn="ctr"/>
            <a:r>
              <a:rPr lang="en-US" dirty="0" smtClean="0"/>
              <a:t>Hourly data publication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" y="5063319"/>
            <a:ext cx="835773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92D050"/>
              </a:buClr>
              <a:buFont typeface="Wingdings" pitchFamily="2" charset="2"/>
              <a:buChar char="§"/>
            </a:pPr>
            <a:r>
              <a:rPr lang="en-GB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In the ENTSOG TP will be </a:t>
            </a:r>
            <a:r>
              <a:rPr lang="en-GB" kern="100" dirty="0" smtClean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published by all TSOs, </a:t>
            </a:r>
            <a:r>
              <a:rPr lang="en-GB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only for </a:t>
            </a:r>
            <a:r>
              <a:rPr lang="en-GB" b="1" u="sng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CROSS BORDER POINTS</a:t>
            </a:r>
            <a:r>
              <a:rPr lang="en-GB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 </a:t>
            </a:r>
            <a:r>
              <a:rPr lang="en-GB" kern="100" dirty="0" smtClean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  (</a:t>
            </a:r>
            <a:r>
              <a:rPr lang="en-GB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EU and NO EU), the </a:t>
            </a:r>
            <a:r>
              <a:rPr lang="en-GB" b="1" u="sng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PHYSICAL GAS FLOW </a:t>
            </a:r>
            <a:r>
              <a:rPr lang="en-GB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on hourly basis (both frequency and granularity) by </a:t>
            </a:r>
            <a:r>
              <a:rPr lang="en-GB" b="1" u="sng" kern="100" dirty="0">
                <a:solidFill>
                  <a:srgbClr val="000000"/>
                </a:solidFill>
                <a:latin typeface="+mn-lt"/>
                <a:ea typeface="ＭＳ Ｐゴシック" charset="-128"/>
                <a:cs typeface="ＭＳ Ｐゴシック" charset="-128"/>
                <a:sym typeface="Wingdings" pitchFamily="2" charset="2"/>
              </a:rPr>
              <a:t>May 2016.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924800" cy="365127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19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66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28600" y="1650242"/>
            <a:ext cx="3276600" cy="4330005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i="0" dirty="0" smtClean="0">
                <a:solidFill>
                  <a:schemeClr val="tx1"/>
                </a:solidFill>
              </a:rPr>
              <a:t>TP data format standardized</a:t>
            </a:r>
          </a:p>
          <a:p>
            <a:pPr marL="0" lvl="1" indent="0">
              <a:lnSpc>
                <a:spcPct val="150000"/>
              </a:lnSpc>
              <a:buNone/>
            </a:pPr>
            <a:r>
              <a:rPr lang="en-US" dirty="0" smtClean="0"/>
              <a:t>      Agreement </a:t>
            </a:r>
            <a:r>
              <a:rPr lang="en-US" dirty="0"/>
              <a:t>with ACER on: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/>
              <a:t>Data </a:t>
            </a:r>
            <a:r>
              <a:rPr lang="en-US" dirty="0" smtClean="0"/>
              <a:t>published</a:t>
            </a:r>
            <a:endParaRPr lang="en-US" dirty="0"/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/>
              <a:t>Units to be used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/>
              <a:t>Message to indicate special </a:t>
            </a:r>
            <a:r>
              <a:rPr lang="en-US" dirty="0" smtClean="0"/>
              <a:t>cases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81000"/>
            <a:ext cx="7467600" cy="540000"/>
          </a:xfrm>
        </p:spPr>
        <p:txBody>
          <a:bodyPr/>
          <a:lstStyle/>
          <a:p>
            <a:pPr algn="ctr"/>
            <a:r>
              <a:rPr lang="en-US" dirty="0" smtClean="0"/>
              <a:t>Data quality</a:t>
            </a:r>
            <a:br>
              <a:rPr lang="en-US" dirty="0" smtClean="0"/>
            </a:br>
            <a:r>
              <a:rPr lang="en-US" sz="2400" dirty="0" smtClean="0"/>
              <a:t>Harmonization of the data publication format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85800" y="5791200"/>
            <a:ext cx="8168079" cy="374571"/>
          </a:xfrm>
        </p:spPr>
        <p:txBody>
          <a:bodyPr/>
          <a:lstStyle/>
          <a:p>
            <a:r>
              <a:rPr lang="en-US" dirty="0" smtClean="0"/>
              <a:t>Important for all TP users to have a common understanding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676400"/>
            <a:ext cx="5064214" cy="394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29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67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09600" y="1066800"/>
            <a:ext cx="4572000" cy="4330005"/>
          </a:xfrm>
        </p:spPr>
        <p:txBody>
          <a:bodyPr/>
          <a:lstStyle/>
          <a:p>
            <a:pPr marL="342900" indent="-342900">
              <a:buFont typeface="Wingdings" pitchFamily="2" charset="2"/>
              <a:buChar char="§"/>
            </a:pPr>
            <a:r>
              <a:rPr lang="en-US" i="0" dirty="0" smtClean="0">
                <a:solidFill>
                  <a:schemeClr val="tx1"/>
                </a:solidFill>
              </a:rPr>
              <a:t>It displays: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Maintenance plans per </a:t>
            </a:r>
            <a:r>
              <a:rPr lang="en-US" dirty="0" smtClean="0"/>
              <a:t>TSO;</a:t>
            </a:r>
            <a:endParaRPr lang="en-US" dirty="0"/>
          </a:p>
          <a:p>
            <a:pPr lvl="1">
              <a:buFont typeface="Arial" pitchFamily="34" charset="0"/>
              <a:buChar char="•"/>
            </a:pPr>
            <a:r>
              <a:rPr lang="en-US" dirty="0"/>
              <a:t>Urgent Market </a:t>
            </a:r>
            <a:r>
              <a:rPr lang="en-US" dirty="0" smtClean="0"/>
              <a:t>messages (REMIT).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457200"/>
            <a:ext cx="6695824" cy="540000"/>
          </a:xfrm>
        </p:spPr>
        <p:txBody>
          <a:bodyPr/>
          <a:lstStyle/>
          <a:p>
            <a:pPr algn="ctr"/>
            <a:r>
              <a:rPr lang="en-US" dirty="0" smtClean="0"/>
              <a:t>New Calendar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666" y="2438400"/>
            <a:ext cx="6829846" cy="373287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015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68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85800" y="1312064"/>
            <a:ext cx="3962400" cy="4330005"/>
          </a:xfrm>
        </p:spPr>
        <p:txBody>
          <a:bodyPr/>
          <a:lstStyle/>
          <a:p>
            <a:r>
              <a:rPr lang="en-US" i="0" dirty="0" smtClean="0">
                <a:solidFill>
                  <a:schemeClr val="tx1"/>
                </a:solidFill>
              </a:rPr>
              <a:t>Downloading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In csv or </a:t>
            </a:r>
            <a:r>
              <a:rPr lang="en-US" dirty="0" smtClean="0"/>
              <a:t>xml</a:t>
            </a:r>
          </a:p>
          <a:p>
            <a:pPr lvl="1">
              <a:buFont typeface="Arial" pitchFamily="34" charset="0"/>
              <a:buChar char="•"/>
            </a:pPr>
            <a:endParaRPr lang="en-US" dirty="0"/>
          </a:p>
          <a:p>
            <a:pPr marL="0" lvl="1" indent="0">
              <a:buNone/>
            </a:pPr>
            <a:r>
              <a:rPr lang="en-US" sz="2200" b="1" dirty="0" smtClean="0">
                <a:solidFill>
                  <a:schemeClr val="tx1"/>
                </a:solidFill>
              </a:rPr>
              <a:t>Filters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All points or only </a:t>
            </a:r>
            <a:r>
              <a:rPr lang="en-US" b="1" u="sng" dirty="0" smtClean="0"/>
              <a:t>All CAM-Relevant Points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Operators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Data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Favorites Group</a:t>
            </a:r>
          </a:p>
          <a:p>
            <a:pPr marL="0" lvl="1" indent="0">
              <a:buNone/>
            </a:pPr>
            <a:endParaRPr lang="en-US" dirty="0" smtClean="0"/>
          </a:p>
          <a:p>
            <a:pPr lvl="1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6695824" cy="540000"/>
          </a:xfrm>
        </p:spPr>
        <p:txBody>
          <a:bodyPr/>
          <a:lstStyle/>
          <a:p>
            <a:pPr algn="ctr"/>
            <a:r>
              <a:rPr lang="en-US" dirty="0" smtClean="0"/>
              <a:t>ENTSOG TP - Data download (1)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12064"/>
            <a:ext cx="2514600" cy="480797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96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480000" cy="540000"/>
          </a:xfrm>
        </p:spPr>
        <p:txBody>
          <a:bodyPr/>
          <a:lstStyle/>
          <a:p>
            <a:pPr algn="ctr"/>
            <a:r>
              <a:rPr lang="en-US" dirty="0"/>
              <a:t>ENTSOG TP - Data download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sz="1400" noProof="0" smtClean="0"/>
              <a:pPr>
                <a:defRPr/>
              </a:pPr>
              <a:t>69</a:t>
            </a:fld>
            <a:endParaRPr lang="en-GB" sz="1400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29596" y="1066800"/>
            <a:ext cx="8280920" cy="3816424"/>
          </a:xfrm>
        </p:spPr>
        <p:txBody>
          <a:bodyPr/>
          <a:lstStyle/>
          <a:p>
            <a:pPr marL="0" indent="0">
              <a:buNone/>
            </a:pPr>
            <a:r>
              <a:rPr lang="de-AT" sz="2200" b="1" dirty="0" smtClean="0">
                <a:solidFill>
                  <a:schemeClr val="tx1"/>
                </a:solidFill>
              </a:rPr>
              <a:t>Download through REST API</a:t>
            </a:r>
            <a:endParaRPr lang="de-AT" sz="6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AT" dirty="0" smtClean="0"/>
              <a:t>Open to all the users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Queries </a:t>
            </a:r>
            <a:r>
              <a:rPr lang="en-US" dirty="0"/>
              <a:t>are </a:t>
            </a:r>
            <a:r>
              <a:rPr lang="en-US" dirty="0" smtClean="0"/>
              <a:t>formulated </a:t>
            </a:r>
            <a:r>
              <a:rPr lang="en-US" dirty="0"/>
              <a:t>through </a:t>
            </a:r>
            <a:r>
              <a:rPr lang="en-US" dirty="0" smtClean="0"/>
              <a:t>URLs</a:t>
            </a:r>
          </a:p>
          <a:p>
            <a:pPr marL="0" indent="0">
              <a:lnSpc>
                <a:spcPct val="150000"/>
              </a:lnSpc>
              <a:buNone/>
            </a:pPr>
            <a:endParaRPr lang="de-AT" sz="1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AT" sz="2200" b="1" dirty="0" smtClean="0">
                <a:solidFill>
                  <a:schemeClr val="tx1"/>
                </a:solidFill>
              </a:rPr>
              <a:t>Download </a:t>
            </a:r>
            <a:r>
              <a:rPr lang="de-AT" sz="2200" b="1" dirty="0">
                <a:solidFill>
                  <a:schemeClr val="tx1"/>
                </a:solidFill>
              </a:rPr>
              <a:t>through </a:t>
            </a:r>
            <a:r>
              <a:rPr lang="de-AT" sz="2200" b="1" dirty="0" smtClean="0">
                <a:solidFill>
                  <a:schemeClr val="tx1"/>
                </a:solidFill>
              </a:rPr>
              <a:t>RSS</a:t>
            </a:r>
            <a:endParaRPr lang="de-AT" sz="22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/>
              <a:t>RSS-feeds </a:t>
            </a:r>
            <a:r>
              <a:rPr lang="en-US" b="1" dirty="0"/>
              <a:t>are available</a:t>
            </a:r>
            <a:r>
              <a:rPr lang="en-US" dirty="0"/>
              <a:t>, containing the latest UMMs and interruptions sent to the platform</a:t>
            </a:r>
          </a:p>
          <a:p>
            <a:endParaRPr lang="de-AT" sz="1000" dirty="0"/>
          </a:p>
          <a:p>
            <a:pPr marL="0" indent="0">
              <a:buNone/>
            </a:pPr>
            <a:r>
              <a:rPr lang="de-AT" dirty="0" smtClean="0">
                <a:solidFill>
                  <a:schemeClr val="accent3"/>
                </a:solidFill>
              </a:rPr>
              <a:t></a:t>
            </a:r>
            <a:r>
              <a:rPr lang="de-AT" dirty="0" smtClean="0"/>
              <a:t> </a:t>
            </a:r>
            <a:r>
              <a:rPr lang="de-AT" u="sng" dirty="0" smtClean="0"/>
              <a:t>Transfer of public data from ENTSOG‘s Transparency Platform to Network User</a:t>
            </a:r>
            <a:endParaRPr lang="en-US" dirty="0" smtClean="0"/>
          </a:p>
        </p:txBody>
      </p:sp>
      <p:pic>
        <p:nvPicPr>
          <p:cNvPr id="16386" name="Picture 2" descr="http://www.condusiv.com/images/cluster-ser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194" y="4800600"/>
            <a:ext cx="2249438" cy="164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1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F74BC2-18FB-4B55-BE04-363CDD936A6D}" type="slidenum">
              <a:rPr lang="fr-BE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7</a:t>
            </a:fld>
            <a:endParaRPr lang="fr-BE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819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>
                <a:ea typeface="ＭＳ Ｐゴシック" pitchFamily="34" charset="-128"/>
                <a:cs typeface="Arial" charset="0"/>
              </a:rPr>
              <a:t>General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Introduction</a:t>
            </a:r>
            <a:endParaRPr lang="fr-BE" dirty="0" smtClean="0">
              <a:ea typeface="ＭＳ Ｐゴシック" pitchFamily="34" charset="-128"/>
              <a:cs typeface="Arial" charset="0"/>
            </a:endParaRPr>
          </a:p>
        </p:txBody>
      </p:sp>
      <p:grpSp>
        <p:nvGrpSpPr>
          <p:cNvPr id="8195" name="Group 1"/>
          <p:cNvGrpSpPr>
            <a:grpSpLocks/>
          </p:cNvGrpSpPr>
          <p:nvPr/>
        </p:nvGrpSpPr>
        <p:grpSpPr bwMode="auto">
          <a:xfrm>
            <a:off x="457200" y="1257300"/>
            <a:ext cx="8280400" cy="4762500"/>
            <a:chOff x="457200" y="1038225"/>
            <a:chExt cx="8280400" cy="4762500"/>
          </a:xfrm>
        </p:grpSpPr>
        <p:grpSp>
          <p:nvGrpSpPr>
            <p:cNvPr id="8197" name="Group 116"/>
            <p:cNvGrpSpPr>
              <a:grpSpLocks/>
            </p:cNvGrpSpPr>
            <p:nvPr/>
          </p:nvGrpSpPr>
          <p:grpSpPr bwMode="auto">
            <a:xfrm>
              <a:off x="457200" y="4689193"/>
              <a:ext cx="2808371" cy="635122"/>
              <a:chOff x="291164" y="3857628"/>
              <a:chExt cx="2958673" cy="571504"/>
            </a:xfrm>
          </p:grpSpPr>
          <p:sp>
            <p:nvSpPr>
              <p:cNvPr id="64" name="Rectangle 63"/>
              <p:cNvSpPr/>
              <p:nvPr/>
            </p:nvSpPr>
            <p:spPr>
              <a:xfrm>
                <a:off x="291164" y="3857628"/>
                <a:ext cx="914400" cy="571504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anchor="ctr"/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Capacity</a:t>
                </a: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1257790" y="3857628"/>
                <a:ext cx="1005822" cy="571504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anchor="ctr"/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Balancing</a:t>
                </a:r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2335437" y="3857628"/>
                <a:ext cx="914400" cy="571504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sz="1400" b="1" dirty="0" smtClean="0">
                    <a:solidFill>
                      <a:schemeClr val="bg1"/>
                    </a:solidFill>
                    <a:latin typeface="+mj-lt"/>
                  </a:rPr>
                  <a:t>Tariffs</a:t>
                </a:r>
                <a:endParaRPr lang="en-US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sp>
          <p:nvSpPr>
            <p:cNvPr id="67" name="Rectangle 66"/>
            <p:cNvSpPr/>
            <p:nvPr/>
          </p:nvSpPr>
          <p:spPr bwMode="auto">
            <a:xfrm>
              <a:off x="4009186" y="4689193"/>
              <a:ext cx="1115744" cy="635123"/>
            </a:xfrm>
            <a:prstGeom prst="rect">
              <a:avLst/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Investment</a:t>
              </a:r>
            </a:p>
          </p:txBody>
        </p:sp>
        <p:grpSp>
          <p:nvGrpSpPr>
            <p:cNvPr id="8201" name="Group 61"/>
            <p:cNvGrpSpPr>
              <a:grpSpLocks/>
            </p:cNvGrpSpPr>
            <p:nvPr/>
          </p:nvGrpSpPr>
          <p:grpSpPr bwMode="auto">
            <a:xfrm>
              <a:off x="5786349" y="4689193"/>
              <a:ext cx="2951251" cy="635122"/>
              <a:chOff x="5004048" y="4332098"/>
              <a:chExt cx="2952328" cy="635548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5004048" y="4332099"/>
                <a:ext cx="1471658" cy="635547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anchor="ctr"/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Interoperability</a:t>
                </a: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6588224" y="4332098"/>
                <a:ext cx="1368152" cy="635547"/>
              </a:xfrm>
              <a:prstGeom prst="rect">
                <a:avLst/>
              </a:prstGeom>
              <a:solidFill>
                <a:schemeClr val="bg2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anchor="ctr"/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+mj-lt"/>
                  </a:rPr>
                  <a:t>Transparency</a:t>
                </a:r>
              </a:p>
            </p:txBody>
          </p:sp>
        </p:grpSp>
        <p:sp>
          <p:nvSpPr>
            <p:cNvPr id="41" name="TextBox 20"/>
            <p:cNvSpPr txBox="1">
              <a:spLocks noChangeArrowheads="1"/>
            </p:cNvSpPr>
            <p:nvPr/>
          </p:nvSpPr>
          <p:spPr bwMode="auto">
            <a:xfrm>
              <a:off x="457200" y="1502534"/>
              <a:ext cx="8280400" cy="360069"/>
            </a:xfrm>
            <a:prstGeom prst="rect">
              <a:avLst/>
            </a:prstGeom>
            <a:solidFill>
              <a:srgbClr val="BFBFBF"/>
            </a:solidFill>
            <a:ln w="38100">
              <a:solidFill>
                <a:srgbClr val="BFBFBF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sz="2000" b="1" dirty="0" smtClean="0">
                  <a:latin typeface="+mn-lt"/>
                </a:rPr>
                <a:t>Board: President and 12 Members</a:t>
              </a:r>
              <a:endParaRPr lang="en-GB" sz="2000" b="1" dirty="0">
                <a:latin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 bwMode="auto">
            <a:xfrm>
              <a:off x="457200" y="1038225"/>
              <a:ext cx="8280248" cy="40018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defPPr>
                <a:defRPr lang="fr-FR"/>
              </a:defPPr>
              <a:lvl1pPr>
                <a:defRPr sz="1600">
                  <a:solidFill>
                    <a:schemeClr val="tx1"/>
                  </a:solidFill>
                </a:defRPr>
              </a:lvl1pPr>
            </a:lstStyle>
            <a:p>
              <a:pPr algn="ctr">
                <a:defRPr/>
              </a:pPr>
              <a:r>
                <a:rPr lang="en-US" sz="2000" dirty="0" smtClean="0"/>
                <a:t>General Assembly 44 TSOs, 3 Associated Partner and 4 Observers</a:t>
              </a:r>
              <a:endParaRPr lang="en-IE" sz="2000" dirty="0"/>
            </a:p>
          </p:txBody>
        </p:sp>
        <p:sp>
          <p:nvSpPr>
            <p:cNvPr id="43" name="TextBox 42"/>
            <p:cNvSpPr txBox="1"/>
            <p:nvPr/>
          </p:nvSpPr>
          <p:spPr bwMode="auto">
            <a:xfrm>
              <a:off x="457200" y="5462106"/>
              <a:ext cx="8280248" cy="33861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85000"/>
                </a:schemeClr>
              </a:solidFill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defPPr>
                <a:defRPr lang="fr-FR"/>
              </a:defPPr>
              <a:lvl1pPr>
                <a:defRPr sz="1600">
                  <a:solidFill>
                    <a:schemeClr val="tx1"/>
                  </a:solidFill>
                </a:defRPr>
              </a:lvl1pPr>
            </a:lstStyle>
            <a:p>
              <a:pPr algn="ctr">
                <a:defRPr/>
              </a:pPr>
              <a:r>
                <a:rPr lang="en-US" dirty="0" smtClean="0"/>
                <a:t>Regional Co-operation</a:t>
              </a:r>
              <a:endParaRPr lang="en-IE" dirty="0"/>
            </a:p>
          </p:txBody>
        </p:sp>
        <p:sp>
          <p:nvSpPr>
            <p:cNvPr id="44" name="TextBox 20"/>
            <p:cNvSpPr txBox="1">
              <a:spLocks noChangeArrowheads="1"/>
            </p:cNvSpPr>
            <p:nvPr/>
          </p:nvSpPr>
          <p:spPr bwMode="auto">
            <a:xfrm>
              <a:off x="3663797" y="2198251"/>
              <a:ext cx="1867205" cy="704336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sz="2000" b="1" dirty="0" smtClean="0">
                  <a:solidFill>
                    <a:schemeClr val="bg1"/>
                  </a:solidFill>
                  <a:latin typeface="+mn-lt"/>
                </a:rPr>
                <a:t>General</a:t>
              </a:r>
            </a:p>
            <a:p>
              <a:pPr algn="ctr" eaLnBrk="1" hangingPunct="1">
                <a:defRPr/>
              </a:pPr>
              <a:r>
                <a:rPr lang="en-GB" sz="2000" b="1" dirty="0" smtClean="0">
                  <a:solidFill>
                    <a:schemeClr val="bg1"/>
                  </a:solidFill>
                  <a:latin typeface="+mn-lt"/>
                </a:rPr>
                <a:t>Manager</a:t>
              </a:r>
              <a:endParaRPr lang="en-GB" sz="2000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47" name="TextBox 20"/>
            <p:cNvSpPr txBox="1">
              <a:spLocks noChangeArrowheads="1"/>
            </p:cNvSpPr>
            <p:nvPr/>
          </p:nvSpPr>
          <p:spPr bwMode="auto">
            <a:xfrm>
              <a:off x="3785665" y="3708456"/>
              <a:ext cx="1578893" cy="665557"/>
            </a:xfrm>
            <a:prstGeom prst="rect">
              <a:avLst/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anchor="ctr"/>
            <a:lstStyle>
              <a:defPPr>
                <a:defRPr lang="fr-FR"/>
              </a:defPPr>
              <a:lvl1pPr algn="ctr" eaLnBrk="1" hangingPunct="1">
                <a:defRPr b="1">
                  <a:solidFill>
                    <a:schemeClr val="bg1"/>
                  </a:solidFill>
                  <a:latin typeface="+mn-lt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GB" dirty="0"/>
                <a:t>System</a:t>
              </a:r>
            </a:p>
            <a:p>
              <a:r>
                <a:rPr lang="en-GB" dirty="0"/>
                <a:t>Development</a:t>
              </a:r>
            </a:p>
          </p:txBody>
        </p:sp>
        <p:sp>
          <p:nvSpPr>
            <p:cNvPr id="52" name="TextBox 20"/>
            <p:cNvSpPr txBox="1">
              <a:spLocks noChangeArrowheads="1"/>
            </p:cNvSpPr>
            <p:nvPr/>
          </p:nvSpPr>
          <p:spPr bwMode="auto">
            <a:xfrm>
              <a:off x="1071353" y="3680937"/>
              <a:ext cx="1578893" cy="665557"/>
            </a:xfrm>
            <a:prstGeom prst="rect">
              <a:avLst/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b="1" dirty="0" smtClean="0">
                  <a:solidFill>
                    <a:schemeClr val="bg1"/>
                  </a:solidFill>
                  <a:latin typeface="+mn-lt"/>
                </a:rPr>
                <a:t>Market</a:t>
              </a:r>
              <a:endParaRPr lang="en-GB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53" name="TextBox 20"/>
            <p:cNvSpPr txBox="1">
              <a:spLocks noChangeArrowheads="1"/>
            </p:cNvSpPr>
            <p:nvPr/>
          </p:nvSpPr>
          <p:spPr bwMode="auto">
            <a:xfrm>
              <a:off x="6470115" y="3695754"/>
              <a:ext cx="1578893" cy="665557"/>
            </a:xfrm>
            <a:prstGeom prst="rect">
              <a:avLst/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anchor="ctr"/>
            <a:lstStyle>
              <a:defPPr>
                <a:defRPr lang="fr-FR"/>
              </a:defPPr>
              <a:lvl1pPr algn="ctr" eaLnBrk="1" hangingPunct="1">
                <a:defRPr b="1">
                  <a:solidFill>
                    <a:schemeClr val="bg1"/>
                  </a:solidFill>
                  <a:latin typeface="+mn-lt"/>
                </a:defRPr>
              </a:lvl1pPr>
              <a:lvl2pPr marL="742950" indent="-285750" eaLnBrk="0" hangingPunct="0"/>
              <a:lvl3pPr marL="1143000" indent="-228600" eaLnBrk="0" hangingPunct="0"/>
              <a:lvl4pPr marL="1600200" indent="-228600" eaLnBrk="0" hangingPunct="0"/>
              <a:lvl5pPr marL="2057400" indent="-228600" eaLnBrk="0" hangingPunct="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GB" dirty="0"/>
                <a:t>System</a:t>
              </a:r>
            </a:p>
            <a:p>
              <a:r>
                <a:rPr lang="en-GB" dirty="0"/>
                <a:t>Operation</a:t>
              </a:r>
            </a:p>
          </p:txBody>
        </p:sp>
        <p:sp>
          <p:nvSpPr>
            <p:cNvPr id="54" name="TextBox 20"/>
            <p:cNvSpPr txBox="1">
              <a:spLocks noChangeArrowheads="1"/>
            </p:cNvSpPr>
            <p:nvPr/>
          </p:nvSpPr>
          <p:spPr bwMode="auto">
            <a:xfrm>
              <a:off x="7158707" y="2216634"/>
              <a:ext cx="1578893" cy="665557"/>
            </a:xfrm>
            <a:prstGeom prst="rect">
              <a:avLst/>
            </a:prstGeom>
            <a:solidFill>
              <a:srgbClr val="D9D9D9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b="1" dirty="0" smtClean="0">
                  <a:latin typeface="+mn-lt"/>
                </a:rPr>
                <a:t>Liaison Group</a:t>
              </a:r>
              <a:endParaRPr lang="en-GB" b="1" dirty="0">
                <a:latin typeface="+mn-lt"/>
              </a:endParaRPr>
            </a:p>
          </p:txBody>
        </p:sp>
        <p:grpSp>
          <p:nvGrpSpPr>
            <p:cNvPr id="8226" name="Group 7175"/>
            <p:cNvGrpSpPr>
              <a:grpSpLocks/>
            </p:cNvGrpSpPr>
            <p:nvPr/>
          </p:nvGrpSpPr>
          <p:grpSpPr bwMode="auto">
            <a:xfrm>
              <a:off x="457200" y="1911378"/>
              <a:ext cx="1578893" cy="1275906"/>
              <a:chOff x="457200" y="1991959"/>
              <a:chExt cx="1578846" cy="1275661"/>
            </a:xfrm>
          </p:grpSpPr>
          <p:sp>
            <p:nvSpPr>
              <p:cNvPr id="55" name="TextBox 20"/>
              <p:cNvSpPr txBox="1">
                <a:spLocks noChangeArrowheads="1"/>
              </p:cNvSpPr>
              <p:nvPr/>
            </p:nvSpPr>
            <p:spPr bwMode="auto">
              <a:xfrm>
                <a:off x="457200" y="1991959"/>
                <a:ext cx="1578846" cy="252000"/>
              </a:xfrm>
              <a:prstGeom prst="rect">
                <a:avLst/>
              </a:prstGeom>
              <a:solidFill>
                <a:srgbClr val="D9D9D9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GB" sz="1400" b="1" dirty="0" smtClean="0">
                    <a:latin typeface="+mn-lt"/>
                  </a:rPr>
                  <a:t>Legal</a:t>
                </a:r>
                <a:endParaRPr lang="en-GB" sz="1400" b="1" dirty="0">
                  <a:latin typeface="+mn-lt"/>
                </a:endParaRPr>
              </a:p>
            </p:txBody>
          </p:sp>
          <p:sp>
            <p:nvSpPr>
              <p:cNvPr id="56" name="TextBox 20"/>
              <p:cNvSpPr txBox="1">
                <a:spLocks noChangeArrowheads="1"/>
              </p:cNvSpPr>
              <p:nvPr/>
            </p:nvSpPr>
            <p:spPr bwMode="auto">
              <a:xfrm>
                <a:off x="457200" y="2243852"/>
                <a:ext cx="1578846" cy="252000"/>
              </a:xfrm>
              <a:prstGeom prst="rect">
                <a:avLst/>
              </a:prstGeom>
              <a:solidFill>
                <a:srgbClr val="D9D9D9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  <a:extLst/>
            </p:spPr>
            <p:txBody>
              <a:bodyPr anchor="ctr"/>
              <a:lstStyle>
                <a:defPPr>
                  <a:defRPr lang="fr-FR"/>
                </a:defPPr>
                <a:lvl1pPr algn="ctr" eaLnBrk="1" hangingPunct="1">
                  <a:defRPr sz="1400" b="1">
                    <a:latin typeface="+mn-lt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GB" dirty="0"/>
                  <a:t>Financial</a:t>
                </a:r>
              </a:p>
            </p:txBody>
          </p:sp>
          <p:sp>
            <p:nvSpPr>
              <p:cNvPr id="57" name="TextBox 20"/>
              <p:cNvSpPr txBox="1">
                <a:spLocks noChangeArrowheads="1"/>
              </p:cNvSpPr>
              <p:nvPr/>
            </p:nvSpPr>
            <p:spPr bwMode="auto">
              <a:xfrm>
                <a:off x="457200" y="2503944"/>
                <a:ext cx="1578846" cy="252000"/>
              </a:xfrm>
              <a:prstGeom prst="rect">
                <a:avLst/>
              </a:prstGeom>
              <a:solidFill>
                <a:srgbClr val="D9D9D9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  <a:extLst/>
            </p:spPr>
            <p:txBody>
              <a:bodyPr anchor="ctr"/>
              <a:lstStyle>
                <a:defPPr>
                  <a:defRPr lang="fr-FR"/>
                </a:defPPr>
                <a:lvl1pPr algn="ctr" eaLnBrk="1" hangingPunct="1">
                  <a:defRPr sz="1400" b="1">
                    <a:latin typeface="+mn-lt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GB" dirty="0"/>
                  <a:t>Ad hoc DTFS</a:t>
                </a:r>
              </a:p>
            </p:txBody>
          </p:sp>
          <p:sp>
            <p:nvSpPr>
              <p:cNvPr id="58" name="TextBox 20"/>
              <p:cNvSpPr txBox="1">
                <a:spLocks noChangeArrowheads="1"/>
              </p:cNvSpPr>
              <p:nvPr/>
            </p:nvSpPr>
            <p:spPr bwMode="auto">
              <a:xfrm>
                <a:off x="457200" y="2758068"/>
                <a:ext cx="1578846" cy="252000"/>
              </a:xfrm>
              <a:prstGeom prst="rect">
                <a:avLst/>
              </a:prstGeom>
              <a:solidFill>
                <a:srgbClr val="D9D9D9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  <a:extLst/>
            </p:spPr>
            <p:txBody>
              <a:bodyPr anchor="ctr"/>
              <a:lstStyle>
                <a:defPPr>
                  <a:defRPr lang="fr-FR"/>
                </a:defPPr>
                <a:lvl1pPr algn="ctr" eaLnBrk="1" hangingPunct="1">
                  <a:defRPr sz="1400" b="1">
                    <a:latin typeface="+mn-lt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GB" dirty="0"/>
                  <a:t>Administrative</a:t>
                </a:r>
              </a:p>
            </p:txBody>
          </p:sp>
          <p:sp>
            <p:nvSpPr>
              <p:cNvPr id="59" name="TextBox 20"/>
              <p:cNvSpPr txBox="1">
                <a:spLocks noChangeArrowheads="1"/>
              </p:cNvSpPr>
              <p:nvPr/>
            </p:nvSpPr>
            <p:spPr bwMode="auto">
              <a:xfrm>
                <a:off x="457200" y="3015620"/>
                <a:ext cx="1578846" cy="252000"/>
              </a:xfrm>
              <a:prstGeom prst="rect">
                <a:avLst/>
              </a:prstGeom>
              <a:solidFill>
                <a:srgbClr val="D9D9D9"/>
              </a:solidFill>
              <a:ln w="38100">
                <a:noFill/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  <a:extLst/>
            </p:spPr>
            <p:txBody>
              <a:bodyPr anchor="ctr"/>
              <a:lstStyle>
                <a:defPPr>
                  <a:defRPr lang="fr-FR"/>
                </a:defPPr>
                <a:lvl1pPr algn="ctr" eaLnBrk="1" hangingPunct="1">
                  <a:defRPr sz="1400" b="1">
                    <a:latin typeface="+mn-lt"/>
                  </a:defRPr>
                </a:lvl1pPr>
                <a:lvl2pPr marL="742950" indent="-285750" eaLnBrk="0" hangingPunct="0"/>
                <a:lvl3pPr marL="1143000" indent="-228600" eaLnBrk="0" hangingPunct="0"/>
                <a:lvl4pPr marL="1600200" indent="-228600" eaLnBrk="0" hangingPunct="0"/>
                <a:lvl5pPr marL="2057400" indent="-228600" eaLnBrk="0" hangingPunct="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en-GB" dirty="0"/>
                  <a:t>Research Plan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 bwMode="auto">
            <a:xfrm flipH="1">
              <a:off x="2036763" y="2551113"/>
              <a:ext cx="16271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 bwMode="auto">
            <a:xfrm flipH="1">
              <a:off x="5530850" y="2549525"/>
              <a:ext cx="1627188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4572000" y="2901950"/>
              <a:ext cx="0" cy="77946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 bwMode="auto">
            <a:xfrm>
              <a:off x="4572000" y="4373563"/>
              <a:ext cx="0" cy="31591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/>
            <p:nvPr/>
          </p:nvCxnSpPr>
          <p:spPr bwMode="auto">
            <a:xfrm>
              <a:off x="4568825" y="3325813"/>
              <a:ext cx="2690813" cy="36036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/>
            <p:nvPr/>
          </p:nvCxnSpPr>
          <p:spPr bwMode="auto">
            <a:xfrm rot="5400000" flipH="1" flipV="1">
              <a:off x="3040856" y="2150269"/>
              <a:ext cx="350838" cy="2711450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lbow Connector 99"/>
            <p:cNvCxnSpPr/>
            <p:nvPr/>
          </p:nvCxnSpPr>
          <p:spPr bwMode="auto">
            <a:xfrm>
              <a:off x="4568825" y="3035300"/>
              <a:ext cx="4168775" cy="2595563"/>
            </a:xfrm>
            <a:prstGeom prst="bentConnector3">
              <a:avLst>
                <a:gd name="adj1" fmla="val 103141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Elbow Connector 102"/>
            <p:cNvCxnSpPr/>
            <p:nvPr/>
          </p:nvCxnSpPr>
          <p:spPr bwMode="auto">
            <a:xfrm>
              <a:off x="1854200" y="4506913"/>
              <a:ext cx="977900" cy="18256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 bwMode="auto">
            <a:xfrm>
              <a:off x="1852613" y="4360863"/>
              <a:ext cx="0" cy="31591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 bwMode="auto">
            <a:xfrm>
              <a:off x="7259638" y="4346575"/>
              <a:ext cx="0" cy="17145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lbow Connector 107"/>
            <p:cNvCxnSpPr/>
            <p:nvPr/>
          </p:nvCxnSpPr>
          <p:spPr bwMode="auto">
            <a:xfrm rot="5400000" flipH="1" flipV="1">
              <a:off x="1281113" y="4116388"/>
              <a:ext cx="182562" cy="96361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/>
            <p:nvPr/>
          </p:nvCxnSpPr>
          <p:spPr bwMode="auto">
            <a:xfrm>
              <a:off x="7258050" y="4513263"/>
              <a:ext cx="795338" cy="17621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lbow Connector 112"/>
            <p:cNvCxnSpPr/>
            <p:nvPr/>
          </p:nvCxnSpPr>
          <p:spPr bwMode="auto">
            <a:xfrm rot="5400000" flipH="1" flipV="1">
              <a:off x="6800056" y="4231482"/>
              <a:ext cx="179387" cy="736600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04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6480000" cy="540000"/>
          </a:xfrm>
        </p:spPr>
        <p:txBody>
          <a:bodyPr/>
          <a:lstStyle/>
          <a:p>
            <a:pPr algn="ctr"/>
            <a:r>
              <a:rPr lang="en-US" dirty="0" smtClean="0"/>
              <a:t>REMIT Urgent Market Message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sz="1400" noProof="0" smtClean="0"/>
              <a:pPr>
                <a:defRPr/>
              </a:pPr>
              <a:t>70</a:t>
            </a:fld>
            <a:endParaRPr lang="en-GB" sz="1400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4800" y="1447800"/>
            <a:ext cx="8280920" cy="3816424"/>
          </a:xfrm>
        </p:spPr>
        <p:txBody>
          <a:bodyPr lIns="0"/>
          <a:lstStyle/>
          <a:p>
            <a:pPr marL="457200" lvl="1" indent="-342900" algn="just">
              <a:buSzPct val="100000"/>
              <a:buFont typeface="+mj-lt"/>
              <a:buAutoNum type="arabicPeriod"/>
              <a:defRPr/>
            </a:pPr>
            <a:r>
              <a:rPr lang="en-GB" kern="100" dirty="0" smtClean="0">
                <a:ea typeface="ＭＳ Ｐゴシック"/>
              </a:rPr>
              <a:t>Disclosure of </a:t>
            </a:r>
            <a:r>
              <a:rPr lang="en-GB" kern="100" dirty="0">
                <a:ea typeface="ＭＳ Ｐゴシック"/>
              </a:rPr>
              <a:t>Inside Information for European gas </a:t>
            </a:r>
            <a:r>
              <a:rPr lang="en-GB" kern="100" dirty="0" smtClean="0">
                <a:ea typeface="ＭＳ Ｐゴシック"/>
              </a:rPr>
              <a:t>Market Participants</a:t>
            </a:r>
          </a:p>
          <a:p>
            <a:pPr marL="342900" lvl="1" indent="-228600" algn="just">
              <a:buSzPct val="100000"/>
              <a:buFont typeface="+mj-lt"/>
              <a:buAutoNum type="arabicPeriod"/>
              <a:defRPr/>
            </a:pPr>
            <a:endParaRPr lang="en-GB" sz="1200" kern="100" dirty="0" smtClean="0">
              <a:ea typeface="ＭＳ Ｐゴシック"/>
            </a:endParaRPr>
          </a:p>
          <a:p>
            <a:pPr marL="457200" lvl="1" indent="-342900" algn="just">
              <a:buSzPct val="100000"/>
              <a:buFont typeface="+mj-lt"/>
              <a:buAutoNum type="arabicPeriod"/>
              <a:defRPr/>
            </a:pPr>
            <a:r>
              <a:rPr lang="en-GB" sz="1800" kern="100" dirty="0" smtClean="0">
                <a:ea typeface="ＭＳ Ｐゴシック"/>
              </a:rPr>
              <a:t>ENTSOG </a:t>
            </a:r>
            <a:r>
              <a:rPr lang="en-GB" kern="100" dirty="0" smtClean="0">
                <a:ea typeface="ＭＳ Ｐゴシック"/>
              </a:rPr>
              <a:t>provides </a:t>
            </a:r>
            <a:r>
              <a:rPr lang="en-GB" sz="1800" kern="100" dirty="0" smtClean="0">
                <a:ea typeface="ＭＳ Ｐゴシック"/>
              </a:rPr>
              <a:t>the </a:t>
            </a:r>
            <a:r>
              <a:rPr lang="en-GB" sz="1800" kern="100" dirty="0">
                <a:ea typeface="ＭＳ Ｐゴシック"/>
              </a:rPr>
              <a:t>tool on its Transparency </a:t>
            </a:r>
            <a:r>
              <a:rPr lang="en-GB" sz="1800" kern="100" dirty="0" smtClean="0">
                <a:ea typeface="ＭＳ Ｐゴシック"/>
              </a:rPr>
              <a:t>Platform</a:t>
            </a:r>
          </a:p>
          <a:p>
            <a:pPr marL="342900" lvl="1" indent="-228600" algn="just">
              <a:buSzPct val="100000"/>
              <a:buFont typeface="+mj-lt"/>
              <a:buAutoNum type="arabicPeriod"/>
              <a:defRPr/>
            </a:pPr>
            <a:endParaRPr lang="en-GB" sz="1200" kern="100" dirty="0">
              <a:ea typeface="ＭＳ Ｐゴシック"/>
            </a:endParaRPr>
          </a:p>
          <a:p>
            <a:pPr marL="457200" lvl="1" indent="-342900" algn="just">
              <a:buSzPct val="100000"/>
              <a:buFont typeface="+mj-lt"/>
              <a:buAutoNum type="arabicPeriod"/>
              <a:defRPr/>
            </a:pPr>
            <a:r>
              <a:rPr lang="de-AT" dirty="0" smtClean="0"/>
              <a:t>Notification </a:t>
            </a:r>
            <a:r>
              <a:rPr lang="de-AT" dirty="0"/>
              <a:t>(RSS feed) in case of new data available</a:t>
            </a:r>
          </a:p>
          <a:p>
            <a:pPr lvl="1" indent="-285750" algn="just">
              <a:buSzPct val="100000"/>
              <a:defRPr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r>
              <a:rPr lang="de-A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    </a:t>
            </a:r>
            <a:r>
              <a:rPr lang="de-AT" b="1" u="sng" dirty="0" smtClean="0"/>
              <a:t>It‘s </a:t>
            </a:r>
            <a:r>
              <a:rPr lang="de-AT" b="1" u="sng" dirty="0"/>
              <a:t>used on voluntary basis by TSOs</a:t>
            </a:r>
            <a:endParaRPr lang="en-US" b="1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7848600" cy="107026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42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71</a:t>
            </a:fld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Have users requests been taken care of?</a:t>
            </a:r>
          </a:p>
          <a:p>
            <a:pPr lvl="1">
              <a:lnSpc>
                <a:spcPct val="150000"/>
              </a:lnSpc>
              <a:buSzPct val="137000"/>
              <a:buFont typeface="Symbol" panose="05050102010706020507" pitchFamily="18" charset="2"/>
              <a:buChar char="Ö"/>
            </a:pPr>
            <a:r>
              <a:rPr lang="en-US" dirty="0"/>
              <a:t>Improved data quality</a:t>
            </a:r>
          </a:p>
          <a:p>
            <a:pPr lvl="1">
              <a:lnSpc>
                <a:spcPct val="150000"/>
              </a:lnSpc>
              <a:buSzPct val="137000"/>
              <a:buFont typeface="Symbol" panose="05050102010706020507" pitchFamily="18" charset="2"/>
              <a:buChar char="Ö"/>
            </a:pPr>
            <a:r>
              <a:rPr lang="en-US" dirty="0"/>
              <a:t>Improved display of information</a:t>
            </a:r>
          </a:p>
          <a:p>
            <a:pPr lvl="1">
              <a:lnSpc>
                <a:spcPct val="150000"/>
              </a:lnSpc>
              <a:buSzPct val="137000"/>
              <a:buFont typeface="Symbol" panose="05050102010706020507" pitchFamily="18" charset="2"/>
              <a:buChar char="Ö"/>
            </a:pPr>
            <a:r>
              <a:rPr lang="en-US" dirty="0"/>
              <a:t>Graphical displays</a:t>
            </a:r>
          </a:p>
          <a:p>
            <a:pPr lvl="1">
              <a:lnSpc>
                <a:spcPct val="150000"/>
              </a:lnSpc>
              <a:buSzPct val="137000"/>
              <a:buFont typeface="Symbol" panose="05050102010706020507" pitchFamily="18" charset="2"/>
              <a:buChar char="Ö"/>
            </a:pPr>
            <a:r>
              <a:rPr lang="en-US" dirty="0"/>
              <a:t>Timestamps</a:t>
            </a:r>
          </a:p>
          <a:p>
            <a:pPr lvl="1">
              <a:lnSpc>
                <a:spcPct val="150000"/>
              </a:lnSpc>
              <a:buSzPct val="137000"/>
              <a:buFont typeface="Symbol" panose="05050102010706020507" pitchFamily="18" charset="2"/>
              <a:buChar char="Ö"/>
            </a:pPr>
            <a:r>
              <a:rPr lang="en-US" dirty="0"/>
              <a:t>CMP data</a:t>
            </a:r>
          </a:p>
          <a:p>
            <a:pPr lvl="1">
              <a:lnSpc>
                <a:spcPct val="150000"/>
              </a:lnSpc>
              <a:buSzPct val="137000"/>
              <a:buFont typeface="Symbol" panose="05050102010706020507" pitchFamily="18" charset="2"/>
              <a:buChar char="Ö"/>
            </a:pPr>
            <a:r>
              <a:rPr lang="en-US" dirty="0"/>
              <a:t>Standard format of data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Conclusions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ENTSOG will keep on improving Transparency Platform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45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72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7432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7. Early Warning System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err="1" smtClean="0">
                <a:solidFill>
                  <a:srgbClr val="2A3F82"/>
                </a:solidFill>
                <a:ea typeface="ＭＳ Ｐゴシック" pitchFamily="34" charset="-128"/>
              </a:rPr>
              <a:t>Dr.</a:t>
            </a: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 Werner </a:t>
            </a:r>
            <a:r>
              <a:rPr lang="en-GB" sz="2800" b="0" dirty="0" err="1" smtClean="0">
                <a:solidFill>
                  <a:srgbClr val="2A3F82"/>
                </a:solidFill>
                <a:ea typeface="ＭＳ Ｐゴシック" pitchFamily="34" charset="-128"/>
              </a:rPr>
              <a:t>Rott</a:t>
            </a: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i="1" dirty="0" smtClean="0">
                <a:solidFill>
                  <a:srgbClr val="2A3F82"/>
                </a:solidFill>
                <a:ea typeface="ＭＳ Ｐゴシック" pitchFamily="34" charset="-128"/>
              </a:rPr>
              <a:t>Head of Gas Disposition </a:t>
            </a:r>
            <a: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  <a:t>GASCADE</a:t>
            </a: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958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 smtClean="0">
                <a:solidFill>
                  <a:srgbClr val="666666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4FF306C-35F5-4766-9A74-51BF551DA927}" type="slidenum">
              <a:rPr lang="en-GB" noProof="0" smtClean="0"/>
              <a:pPr>
                <a:defRPr/>
              </a:pPr>
              <a:t>73</a:t>
            </a:fld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24648" y="2743200"/>
            <a:ext cx="7019352" cy="54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  <a:t>8. Closing remarks</a:t>
            </a:r>
            <a:br>
              <a:rPr lang="en-GB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ENTSOG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  <a:t>ENERGY COMMUNITY</a:t>
            </a:r>
            <a:br>
              <a:rPr lang="en-GB" sz="28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400" b="0" dirty="0" smtClean="0">
                <a:solidFill>
                  <a:srgbClr val="2A3F82"/>
                </a:solidFill>
                <a:ea typeface="ＭＳ Ｐゴシック" pitchFamily="34" charset="-128"/>
              </a:rPr>
            </a:br>
            <a: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  <a:t/>
            </a:r>
            <a:br>
              <a:rPr lang="en-GB" sz="2800" b="0" i="1" dirty="0" smtClean="0">
                <a:solidFill>
                  <a:srgbClr val="2A3F82"/>
                </a:solidFill>
                <a:ea typeface="ＭＳ Ｐゴシック" pitchFamily="34" charset="-128"/>
              </a:rPr>
            </a:br>
            <a:endParaRPr lang="en-GB" dirty="0">
              <a:solidFill>
                <a:srgbClr val="2A3F82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41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4944" y="3682751"/>
            <a:ext cx="1847056" cy="432049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Antonio Gómez </a:t>
            </a:r>
            <a:r>
              <a:rPr lang="en-GB" dirty="0" err="1" smtClean="0">
                <a:solidFill>
                  <a:schemeClr val="tx1"/>
                </a:solidFill>
              </a:rPr>
              <a:t>Bruque</a:t>
            </a:r>
            <a:r>
              <a:rPr lang="en-GB" dirty="0" smtClean="0">
                <a:solidFill>
                  <a:schemeClr val="tx1"/>
                </a:solidFill>
              </a:rPr>
              <a:t/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Adviser System Operation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3224" y="5185767"/>
            <a:ext cx="4114775" cy="287933"/>
          </a:xfrm>
        </p:spPr>
        <p:txBody>
          <a:bodyPr/>
          <a:lstStyle/>
          <a:p>
            <a:r>
              <a:rPr lang="en-GB" dirty="0" smtClean="0"/>
              <a:t>Antonio.gomez@entsog.eu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53744" y="3673623"/>
            <a:ext cx="1847056" cy="432049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200" b="0" kern="1200" baseline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>
                <a:solidFill>
                  <a:schemeClr val="tx1"/>
                </a:solidFill>
              </a:rPr>
              <a:t>Jackie Manning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Adviser System Operation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400800" y="3673623"/>
            <a:ext cx="2286000" cy="432049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200" b="0" kern="1200" baseline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>
                <a:solidFill>
                  <a:schemeClr val="tx1"/>
                </a:solidFill>
              </a:rPr>
              <a:t>Jef De Keyser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Subject Manager Interoperability 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System Operation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0" y="3684967"/>
            <a:ext cx="1847056" cy="432049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200" b="0" kern="1200" baseline="0">
                <a:solidFill>
                  <a:srgbClr val="000000"/>
                </a:solidFill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dirty="0" smtClean="0">
                <a:solidFill>
                  <a:schemeClr val="tx1"/>
                </a:solidFill>
              </a:rPr>
              <a:t>Hendrik Pollex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Business Area Manager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System Operation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2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F306C-35F5-4766-9A74-51BF551DA927}" type="slidenum">
              <a:rPr lang="en-GB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General </a:t>
            </a:r>
            <a:r>
              <a:rPr lang="de-DE" dirty="0" err="1" smtClean="0"/>
              <a:t>Introduction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1" t="14836" r="28410" b="43590"/>
          <a:stretch/>
        </p:blipFill>
        <p:spPr bwMode="auto">
          <a:xfrm rot="5400000">
            <a:off x="-160360" y="2328714"/>
            <a:ext cx="536026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7" t="30631" r="35555" b="37025"/>
          <a:stretch/>
        </p:blipFill>
        <p:spPr bwMode="auto">
          <a:xfrm rot="5400000">
            <a:off x="3764075" y="2292711"/>
            <a:ext cx="536026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38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 bwMode="auto">
          <a:xfrm>
            <a:off x="3326422" y="2084660"/>
            <a:ext cx="2158032" cy="719957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/>
              <a:t>Priority setting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3318175" y="3160926"/>
            <a:ext cx="2166279" cy="7238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/>
              <a:t>Framework Guidelines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3315331" y="4230772"/>
            <a:ext cx="2169123" cy="72706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/>
              <a:t>Network Codes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3315331" y="5308026"/>
            <a:ext cx="2169123" cy="787974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 smtClean="0"/>
              <a:t>Comitology</a:t>
            </a:r>
            <a:endParaRPr lang="en-GB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4376738" y="2790825"/>
            <a:ext cx="1587" cy="35242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9" name="TextBox 19"/>
          <p:cNvSpPr txBox="1">
            <a:spLocks noChangeArrowheads="1"/>
          </p:cNvSpPr>
          <p:nvPr/>
        </p:nvSpPr>
        <p:spPr bwMode="auto">
          <a:xfrm>
            <a:off x="3334164" y="1292225"/>
            <a:ext cx="2160063" cy="704192"/>
          </a:xfrm>
          <a:prstGeom prst="rect">
            <a:avLst/>
          </a:prstGeom>
          <a:solidFill>
            <a:schemeClr val="tx2"/>
          </a:solidFill>
          <a:ln w="3810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>
            <a:defPPr>
              <a:defRPr lang="fr-FR"/>
            </a:defPPr>
            <a:lvl1pPr algn="ctr" eaLnBrk="1" hangingPunct="1">
              <a:defRPr sz="2000" b="1">
                <a:solidFill>
                  <a:schemeClr val="bg1"/>
                </a:solidFill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/>
              <a:t>PROCESS</a:t>
            </a:r>
          </a:p>
        </p:txBody>
      </p:sp>
      <p:sp>
        <p:nvSpPr>
          <p:cNvPr id="11270" name="TextBox 20"/>
          <p:cNvSpPr txBox="1">
            <a:spLocks noChangeArrowheads="1"/>
          </p:cNvSpPr>
          <p:nvPr/>
        </p:nvSpPr>
        <p:spPr bwMode="auto">
          <a:xfrm>
            <a:off x="819150" y="1279525"/>
            <a:ext cx="1866996" cy="704192"/>
          </a:xfrm>
          <a:prstGeom prst="rect">
            <a:avLst/>
          </a:prstGeom>
          <a:solidFill>
            <a:schemeClr val="bg2"/>
          </a:solidFill>
          <a:ln w="3810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 anchorCtr="0">
            <a:noAutofit/>
          </a:bodyPr>
          <a:lstStyle>
            <a:defPPr>
              <a:defRPr lang="fr-FR"/>
            </a:defPPr>
            <a:lvl1pPr algn="ctr" eaLnBrk="1" hangingPunct="1">
              <a:defRPr b="1">
                <a:solidFill>
                  <a:schemeClr val="bg1"/>
                </a:solidFill>
                <a:latin typeface="+mn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GB" dirty="0"/>
              <a:t>LEAD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819150" y="2084660"/>
            <a:ext cx="1857223" cy="727064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2000" b="1"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sz="1800" b="0" dirty="0"/>
              <a:t>Commission</a:t>
            </a:r>
          </a:p>
        </p:txBody>
      </p:sp>
      <p:sp>
        <p:nvSpPr>
          <p:cNvPr id="29" name="TextBox 28"/>
          <p:cNvSpPr txBox="1"/>
          <p:nvPr/>
        </p:nvSpPr>
        <p:spPr bwMode="auto">
          <a:xfrm>
            <a:off x="819150" y="3160926"/>
            <a:ext cx="1857223" cy="72706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GB" dirty="0"/>
              <a:t>ACER</a:t>
            </a:r>
          </a:p>
        </p:txBody>
      </p:sp>
      <p:sp>
        <p:nvSpPr>
          <p:cNvPr id="30" name="TextBox 29"/>
          <p:cNvSpPr txBox="1"/>
          <p:nvPr/>
        </p:nvSpPr>
        <p:spPr bwMode="auto">
          <a:xfrm>
            <a:off x="819150" y="4230772"/>
            <a:ext cx="1857223" cy="72706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GB" dirty="0"/>
              <a:t>ENTSOG</a:t>
            </a:r>
          </a:p>
        </p:txBody>
      </p:sp>
      <p:sp>
        <p:nvSpPr>
          <p:cNvPr id="31" name="TextBox 30"/>
          <p:cNvSpPr txBox="1"/>
          <p:nvPr/>
        </p:nvSpPr>
        <p:spPr bwMode="auto">
          <a:xfrm>
            <a:off x="819150" y="5292512"/>
            <a:ext cx="1857223" cy="80348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GB" dirty="0"/>
              <a:t>Council / Parliament</a:t>
            </a:r>
          </a:p>
        </p:txBody>
      </p:sp>
      <p:sp>
        <p:nvSpPr>
          <p:cNvPr id="11275" name="TextBox 31"/>
          <p:cNvSpPr txBox="1">
            <a:spLocks noChangeArrowheads="1"/>
          </p:cNvSpPr>
          <p:nvPr/>
        </p:nvSpPr>
        <p:spPr bwMode="auto">
          <a:xfrm>
            <a:off x="6201701" y="1292225"/>
            <a:ext cx="2162837" cy="707877"/>
          </a:xfrm>
          <a:prstGeom prst="rect">
            <a:avLst/>
          </a:prstGeom>
          <a:solidFill>
            <a:srgbClr val="B1C7E1"/>
          </a:solidFill>
          <a:ln w="3810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anchor="ctr"/>
          <a:lstStyle>
            <a:defPPr>
              <a:defRPr lang="fr-FR"/>
            </a:defPPr>
            <a:lvl1pPr algn="ctr" eaLnBrk="1" hangingPunct="1">
              <a:defRPr sz="2000" b="1">
                <a:solidFill>
                  <a:schemeClr val="bg1"/>
                </a:solidFill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dirty="0">
                <a:solidFill>
                  <a:srgbClr val="2A3F82"/>
                </a:solidFill>
              </a:rPr>
              <a:t>PARTICIPATION &amp; CONTRIBUTION</a:t>
            </a:r>
          </a:p>
        </p:txBody>
      </p:sp>
      <p:sp>
        <p:nvSpPr>
          <p:cNvPr id="33" name="TextBox 32"/>
          <p:cNvSpPr txBox="1"/>
          <p:nvPr/>
        </p:nvSpPr>
        <p:spPr bwMode="auto">
          <a:xfrm>
            <a:off x="6204475" y="2084660"/>
            <a:ext cx="2160063" cy="4011340"/>
          </a:xfrm>
          <a:prstGeom prst="rect">
            <a:avLst/>
          </a:prstGeom>
          <a:noFill/>
          <a:ln w="38100">
            <a:solidFill>
              <a:srgbClr val="B1C7E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>
            <a:defPPr>
              <a:defRPr lang="fr-FR"/>
            </a:defPPr>
            <a:lvl1pPr algn="ctr" eaLnBrk="1" hangingPunct="1">
              <a:defRPr sz="1800" b="0">
                <a:latin typeface="+mn-lt"/>
                <a:cs typeface="Arial" charset="0"/>
              </a:defRPr>
            </a:lvl1pPr>
            <a:lvl2pPr marL="742950" indent="-285750" eaLnBrk="0" hangingPunct="0">
              <a:defRPr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Stakeholders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Members States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Commission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Regulators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TSOs</a:t>
            </a:r>
          </a:p>
          <a:p>
            <a:pPr>
              <a:defRPr/>
            </a:pP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>
            <a:off x="4368800" y="3871912"/>
            <a:ext cx="1588" cy="354013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 bwMode="auto">
          <a:xfrm flipH="1">
            <a:off x="4367213" y="4957762"/>
            <a:ext cx="1587" cy="354013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Slide Number Placeholder 1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68157C9-EF8F-49FF-B9B4-149F49FBB5F9}" type="slidenum">
              <a:rPr lang="fr-BE" smtClean="0">
                <a:solidFill>
                  <a:srgbClr val="666666"/>
                </a:solidFill>
                <a:latin typeface="Calibri" pitchFamily="34" charset="0"/>
              </a:rPr>
              <a:pPr eaLnBrk="1" hangingPunct="1"/>
              <a:t>9</a:t>
            </a:fld>
            <a:endParaRPr lang="fr-BE" smtClean="0">
              <a:solidFill>
                <a:srgbClr val="666666"/>
              </a:solidFill>
              <a:latin typeface="Calibri" pitchFamily="34" charset="0"/>
            </a:endParaRPr>
          </a:p>
        </p:txBody>
      </p:sp>
      <p:sp>
        <p:nvSpPr>
          <p:cNvPr id="1331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dirty="0" smtClean="0">
                <a:ea typeface="ＭＳ Ｐゴシック" pitchFamily="34" charset="-128"/>
                <a:cs typeface="Arial" charset="0"/>
              </a:rPr>
              <a:t>NCs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developed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and</a:t>
            </a:r>
            <a:r>
              <a:rPr lang="de-DE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de-DE" dirty="0" err="1" smtClean="0">
                <a:ea typeface="ＭＳ Ｐゴシック" pitchFamily="34" charset="-128"/>
                <a:cs typeface="Arial" charset="0"/>
              </a:rPr>
              <a:t>delivered</a:t>
            </a:r>
            <a:endParaRPr lang="fr-BE" dirty="0" smtClean="0"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54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TSOG_140930_Template_Presentation">
  <a:themeElements>
    <a:clrScheme name="ENTSOG">
      <a:dk1>
        <a:srgbClr val="1F4484"/>
      </a:dk1>
      <a:lt1>
        <a:srgbClr val="FFFFFF"/>
      </a:lt1>
      <a:dk2>
        <a:srgbClr val="6B95C7"/>
      </a:dk2>
      <a:lt2>
        <a:srgbClr val="3E6CA4"/>
      </a:lt2>
      <a:accent1>
        <a:srgbClr val="1F4484"/>
      </a:accent1>
      <a:accent2>
        <a:srgbClr val="829824"/>
      </a:accent2>
      <a:accent3>
        <a:srgbClr val="C1D537"/>
      </a:accent3>
      <a:accent4>
        <a:srgbClr val="E8262C"/>
      </a:accent4>
      <a:accent5>
        <a:srgbClr val="EB7A3B"/>
      </a:accent5>
      <a:accent6>
        <a:srgbClr val="F2CA00"/>
      </a:accent6>
      <a:hlink>
        <a:srgbClr val="1F4484"/>
      </a:hlink>
      <a:folHlink>
        <a:srgbClr val="8D7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NTSOG_120627_Template_Presentation">
  <a:themeElements>
    <a:clrScheme name="ENTSOG">
      <a:dk1>
        <a:srgbClr val="1F4484"/>
      </a:dk1>
      <a:lt1>
        <a:srgbClr val="FFFFFF"/>
      </a:lt1>
      <a:dk2>
        <a:srgbClr val="6B95C7"/>
      </a:dk2>
      <a:lt2>
        <a:srgbClr val="3E6CA4"/>
      </a:lt2>
      <a:accent1>
        <a:srgbClr val="1F4484"/>
      </a:accent1>
      <a:accent2>
        <a:srgbClr val="829824"/>
      </a:accent2>
      <a:accent3>
        <a:srgbClr val="C1D537"/>
      </a:accent3>
      <a:accent4>
        <a:srgbClr val="E8262C"/>
      </a:accent4>
      <a:accent5>
        <a:srgbClr val="EB7A3B"/>
      </a:accent5>
      <a:accent6>
        <a:srgbClr val="F2CA00"/>
      </a:accent6>
      <a:hlink>
        <a:srgbClr val="1F4484"/>
      </a:hlink>
      <a:folHlink>
        <a:srgbClr val="8D7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ENTSOG">
  <a:themeElements>
    <a:clrScheme name="ENTSOG">
      <a:dk1>
        <a:srgbClr val="1F4484"/>
      </a:dk1>
      <a:lt1>
        <a:srgbClr val="FFFFFF"/>
      </a:lt1>
      <a:dk2>
        <a:srgbClr val="6B95C7"/>
      </a:dk2>
      <a:lt2>
        <a:srgbClr val="3E6CA4"/>
      </a:lt2>
      <a:accent1>
        <a:srgbClr val="1F4484"/>
      </a:accent1>
      <a:accent2>
        <a:srgbClr val="829824"/>
      </a:accent2>
      <a:accent3>
        <a:srgbClr val="C1D537"/>
      </a:accent3>
      <a:accent4>
        <a:srgbClr val="E8262C"/>
      </a:accent4>
      <a:accent5>
        <a:srgbClr val="EB7A3B"/>
      </a:accent5>
      <a:accent6>
        <a:srgbClr val="F2CA00"/>
      </a:accent6>
      <a:hlink>
        <a:srgbClr val="1F4484"/>
      </a:hlink>
      <a:folHlink>
        <a:srgbClr val="8D7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ENTSOG_140930_Template_Presentation</Template>
  <TotalTime>2680</TotalTime>
  <Words>3261</Words>
  <Application>Microsoft Office PowerPoint</Application>
  <PresentationFormat>On-screen Show (4:3)</PresentationFormat>
  <Paragraphs>940</Paragraphs>
  <Slides>74</Slides>
  <Notes>74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74</vt:i4>
      </vt:variant>
    </vt:vector>
  </HeadingPairs>
  <TitlesOfParts>
    <vt:vector size="77" baseType="lpstr">
      <vt:lpstr>ENTSOG_140930_Template_Presentation</vt:lpstr>
      <vt:lpstr>ENTSOG_120627_Template_Presentation</vt:lpstr>
      <vt:lpstr>4_ENTSOG</vt:lpstr>
      <vt:lpstr>Interoperability &amp; Data Exchange Network Code.  Transparency Platform and EWS.  </vt:lpstr>
      <vt:lpstr>Mr Paul Relaxed has a dream</vt:lpstr>
      <vt:lpstr>Agenda</vt:lpstr>
      <vt:lpstr>2. ENTSOG role and activity Hendrik Pollex System Operation Business Area Manager hendrik.pollex@entsog.eu</vt:lpstr>
      <vt:lpstr>   General Introduction</vt:lpstr>
      <vt:lpstr>General Introduction </vt:lpstr>
      <vt:lpstr>General Introduction</vt:lpstr>
      <vt:lpstr>General Introduction</vt:lpstr>
      <vt:lpstr>NCs developed and delivered</vt:lpstr>
      <vt:lpstr>NCs developed and delivered</vt:lpstr>
      <vt:lpstr>NCs developed and delivered</vt:lpstr>
      <vt:lpstr>NCs developed and delivered</vt:lpstr>
      <vt:lpstr>Scheduled activities and plans</vt:lpstr>
      <vt:lpstr>3. ENTSOG Interoperability Network Code  Jef DeKeyser Interoperability Subject Manager jef.dekeyser@entsog.eu</vt:lpstr>
      <vt:lpstr>Introduction</vt:lpstr>
      <vt:lpstr>Why do we need an INT NC?</vt:lpstr>
      <vt:lpstr>What’s the added value? </vt:lpstr>
      <vt:lpstr>Process</vt:lpstr>
      <vt:lpstr>NC INT Chapters</vt:lpstr>
      <vt:lpstr>NC INT: Chapters I and VI</vt:lpstr>
      <vt:lpstr>3. ENTSOG Interoperability Network Code  Antonio Gómez Bruque System Operation Adviser antonio.gomez@entsog.eu</vt:lpstr>
      <vt:lpstr>PowerPoint Presentation</vt:lpstr>
      <vt:lpstr>II. Interconnection Agreements Article 3: General Provisions</vt:lpstr>
      <vt:lpstr>II. Interconnection Agreements Article 4: Information obligation</vt:lpstr>
      <vt:lpstr>II. Interconnection Agreements Article 5: Template</vt:lpstr>
      <vt:lpstr>II. Interconnection Agreements Article 6: Rules for flow control</vt:lpstr>
      <vt:lpstr>PowerPoint Presentation</vt:lpstr>
      <vt:lpstr>PowerPoint Presentation</vt:lpstr>
      <vt:lpstr>II. Interconnection Agreements Article 9: Rules for allocation</vt:lpstr>
      <vt:lpstr>II. Interconnection Agreements Article 10: Communication procedures in case of exceptional event</vt:lpstr>
      <vt:lpstr>II. Interconnection Agreements Article 11: Settlement of disputes</vt:lpstr>
      <vt:lpstr>II. Interconnection Agreements Article 12: Amendment process</vt:lpstr>
      <vt:lpstr>PowerPoint Presentation</vt:lpstr>
      <vt:lpstr>III. Units</vt:lpstr>
      <vt:lpstr>Lunch break  12:30 – 13:30</vt:lpstr>
      <vt:lpstr>Agenda</vt:lpstr>
      <vt:lpstr>4. Practical examples 4.1  José Javier Quílez - Commercial Manager - EMPL  4.2  Sándor Bogoly - Head of Capacity Management - FGSZ Anton Kolisnyk - Head of Strategic Planning Division - UKRTRANSGAZ </vt:lpstr>
      <vt:lpstr>3. ENTSOG Interoperability Network Code  Antonio Gómez Bruque System Operation Adviser antonio.gomez@entsog.eu</vt:lpstr>
      <vt:lpstr>NC Interoperability and Data Exchange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ENTSOG Interoperability Network Code.   Jackie Manning System Operation Adviser jackie.manning@entsog.eu</vt:lpstr>
      <vt:lpstr>NC Interoperability and Data Exchange</vt:lpstr>
      <vt:lpstr>PowerPoint Presentation</vt:lpstr>
      <vt:lpstr>PowerPoint Presentation</vt:lpstr>
      <vt:lpstr>V. Data Exchange Article 21: Selection &amp; Evaluation Process</vt:lpstr>
      <vt:lpstr>V. Data Exchange Article 22: Data Exchange System Security and Availability</vt:lpstr>
      <vt:lpstr>V. Data Exchange Article 23: Implementation of Common Network Operating Tools (CNOTs) </vt:lpstr>
      <vt:lpstr>V. Data Exchange Article 24: Development Process for Common Network Operating Tools (CNOTs) </vt:lpstr>
      <vt:lpstr>NC Interoperability and Data Exchange</vt:lpstr>
      <vt:lpstr>3. ENTSOG Interoperability Network Code. Final provisions.  Jef DeKeyser Interoperability Subject Manager jef.dekeyser@entsog.eu</vt:lpstr>
      <vt:lpstr>VI. Final Provisions Article 25 Implementation Monitoring </vt:lpstr>
      <vt:lpstr>VI. Final Provisions Article 26 Entry into Force </vt:lpstr>
      <vt:lpstr>Coffee break  15:00 – 15:15</vt:lpstr>
      <vt:lpstr>6. Short introduction to the Transparency Platform Hendrik Pollex System Operation Business Area Manager hendrik.pollex@entsog.eu</vt:lpstr>
      <vt:lpstr>Legal Obligation</vt:lpstr>
      <vt:lpstr>New maps</vt:lpstr>
      <vt:lpstr>Charts and Graphs</vt:lpstr>
      <vt:lpstr>Time stamp</vt:lpstr>
      <vt:lpstr>Hourly data publication</vt:lpstr>
      <vt:lpstr>Data quality Harmonization of the data publication format</vt:lpstr>
      <vt:lpstr>New Calendar</vt:lpstr>
      <vt:lpstr>ENTSOG TP - Data download (1)</vt:lpstr>
      <vt:lpstr>ENTSOG TP - Data download (2)</vt:lpstr>
      <vt:lpstr>REMIT Urgent Market Message</vt:lpstr>
      <vt:lpstr>Conclusions</vt:lpstr>
      <vt:lpstr>7. Early Warning System Dr. Werner Rott Head of Gas Disposition  GASCADE </vt:lpstr>
      <vt:lpstr>8. Closing remarks ENTSOG ENERGY COMMUNITY   </vt:lpstr>
      <vt:lpstr>Antonio Gómez Bruque Adviser System Operation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Requirements Specification</dc:title>
  <dc:creator>Bijan Glander</dc:creator>
  <cp:lastModifiedBy>Mirsada Spaho</cp:lastModifiedBy>
  <cp:revision>243</cp:revision>
  <cp:lastPrinted>2015-04-07T10:35:38Z</cp:lastPrinted>
  <dcterms:created xsi:type="dcterms:W3CDTF">2015-03-04T09:19:20Z</dcterms:created>
  <dcterms:modified xsi:type="dcterms:W3CDTF">2015-06-24T09:44:54Z</dcterms:modified>
</cp:coreProperties>
</file>