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Default Extension="doc" ContentType="application/msword"/>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2" r:id="rId1"/>
    <p:sldMasterId id="2147483701" r:id="rId2"/>
    <p:sldMasterId id="2147483715" r:id="rId3"/>
    <p:sldMasterId id="2147483686" r:id="rId4"/>
  </p:sldMasterIdLst>
  <p:notesMasterIdLst>
    <p:notesMasterId r:id="rId15"/>
  </p:notesMasterIdLst>
  <p:handoutMasterIdLst>
    <p:handoutMasterId r:id="rId16"/>
  </p:handoutMasterIdLst>
  <p:sldIdLst>
    <p:sldId id="257" r:id="rId5"/>
    <p:sldId id="258" r:id="rId6"/>
    <p:sldId id="273" r:id="rId7"/>
    <p:sldId id="281" r:id="rId8"/>
    <p:sldId id="275" r:id="rId9"/>
    <p:sldId id="274" r:id="rId10"/>
    <p:sldId id="280" r:id="rId11"/>
    <p:sldId id="277" r:id="rId12"/>
    <p:sldId id="276" r:id="rId13"/>
    <p:sldId id="279" r:id="rId14"/>
  </p:sldIdLst>
  <p:sldSz cx="9144000" cy="6858000" type="screen4x3"/>
  <p:notesSz cx="6797675" cy="9926638"/>
  <p:defaultText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720" autoAdjust="0"/>
    <p:restoredTop sz="95882" autoAdjust="0"/>
  </p:normalViewPr>
  <p:slideViewPr>
    <p:cSldViewPr snapToGrid="0" snapToObjects="1">
      <p:cViewPr varScale="1">
        <p:scale>
          <a:sx n="89" d="100"/>
          <a:sy n="89" d="100"/>
        </p:scale>
        <p:origin x="-1680" y="-96"/>
      </p:cViewPr>
      <p:guideLst>
        <p:guide orient="horz" pos="4166"/>
        <p:guide orient="horz" pos="420"/>
        <p:guide orient="horz" pos="2710"/>
        <p:guide orient="horz" pos="739"/>
        <p:guide orient="horz" pos="1295"/>
        <p:guide orient="horz" pos="1589"/>
        <p:guide orient="horz" pos="2121"/>
        <p:guide orient="horz" pos="3427"/>
        <p:guide orient="horz" pos="3968"/>
        <p:guide pos="283"/>
        <p:guide pos="2875"/>
        <p:guide pos="5657"/>
        <p:guide pos="5013"/>
        <p:guide pos="726"/>
        <p:guide pos="1277"/>
        <p:guide pos="2368"/>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00022294\Documents\EMPL\Estudios%20y%20Simulaciones\variaci&#243;n%20diaria%20stock%20gme%202014-201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s-ES_tradnl"/>
  <c:chart>
    <c:title>
      <c:tx>
        <c:rich>
          <a:bodyPr/>
          <a:lstStyle/>
          <a:p>
            <a:pPr>
              <a:defRPr/>
            </a:pPr>
            <a:r>
              <a:rPr lang="en-US" dirty="0" smtClean="0"/>
              <a:t>Line pack</a:t>
            </a:r>
            <a:r>
              <a:rPr lang="en-US" baseline="0" dirty="0" smtClean="0"/>
              <a:t> –</a:t>
            </a:r>
            <a:r>
              <a:rPr lang="en-US" dirty="0" smtClean="0"/>
              <a:t> Daily variation</a:t>
            </a:r>
            <a:endParaRPr lang="en-US" dirty="0"/>
          </a:p>
        </c:rich>
      </c:tx>
      <c:layout/>
    </c:title>
    <c:plotArea>
      <c:layout/>
      <c:lineChart>
        <c:grouping val="standard"/>
        <c:ser>
          <c:idx val="1"/>
          <c:order val="0"/>
          <c:tx>
            <c:strRef>
              <c:f>Hoja1!$C$2</c:f>
              <c:strCache>
                <c:ptCount val="1"/>
                <c:pt idx="0">
                  <c:v>Linepack variation GWh/day</c:v>
                </c:pt>
              </c:strCache>
            </c:strRef>
          </c:tx>
          <c:spPr>
            <a:ln>
              <a:solidFill>
                <a:srgbClr val="C00000"/>
              </a:solidFill>
            </a:ln>
          </c:spPr>
          <c:marker>
            <c:symbol val="none"/>
          </c:marker>
          <c:cat>
            <c:numRef>
              <c:f>Hoja1!$A$3:$A$518</c:f>
              <c:numCache>
                <c:formatCode>dd/mm/yyyy</c:formatCode>
                <c:ptCount val="516"/>
                <c:pt idx="0">
                  <c:v>41640</c:v>
                </c:pt>
                <c:pt idx="1">
                  <c:v>41641</c:v>
                </c:pt>
                <c:pt idx="2">
                  <c:v>41642</c:v>
                </c:pt>
                <c:pt idx="3">
                  <c:v>41643</c:v>
                </c:pt>
                <c:pt idx="4">
                  <c:v>41644</c:v>
                </c:pt>
                <c:pt idx="5">
                  <c:v>41645</c:v>
                </c:pt>
                <c:pt idx="6">
                  <c:v>41646</c:v>
                </c:pt>
                <c:pt idx="7">
                  <c:v>41647</c:v>
                </c:pt>
                <c:pt idx="8">
                  <c:v>41648</c:v>
                </c:pt>
                <c:pt idx="9">
                  <c:v>41649</c:v>
                </c:pt>
                <c:pt idx="10">
                  <c:v>41650</c:v>
                </c:pt>
                <c:pt idx="11">
                  <c:v>41651</c:v>
                </c:pt>
                <c:pt idx="12">
                  <c:v>41652</c:v>
                </c:pt>
                <c:pt idx="13">
                  <c:v>41653</c:v>
                </c:pt>
                <c:pt idx="14">
                  <c:v>41654</c:v>
                </c:pt>
                <c:pt idx="15">
                  <c:v>41655</c:v>
                </c:pt>
                <c:pt idx="16">
                  <c:v>41656</c:v>
                </c:pt>
                <c:pt idx="17">
                  <c:v>41657</c:v>
                </c:pt>
                <c:pt idx="18">
                  <c:v>41658</c:v>
                </c:pt>
                <c:pt idx="19">
                  <c:v>41659</c:v>
                </c:pt>
                <c:pt idx="20">
                  <c:v>41660</c:v>
                </c:pt>
                <c:pt idx="21">
                  <c:v>41661</c:v>
                </c:pt>
                <c:pt idx="22">
                  <c:v>41662</c:v>
                </c:pt>
                <c:pt idx="23">
                  <c:v>41663</c:v>
                </c:pt>
                <c:pt idx="24">
                  <c:v>41664</c:v>
                </c:pt>
                <c:pt idx="25">
                  <c:v>41665</c:v>
                </c:pt>
                <c:pt idx="26">
                  <c:v>41666</c:v>
                </c:pt>
                <c:pt idx="27">
                  <c:v>41667</c:v>
                </c:pt>
                <c:pt idx="28">
                  <c:v>41668</c:v>
                </c:pt>
                <c:pt idx="29">
                  <c:v>41669</c:v>
                </c:pt>
                <c:pt idx="30">
                  <c:v>41670</c:v>
                </c:pt>
                <c:pt idx="31">
                  <c:v>41671</c:v>
                </c:pt>
                <c:pt idx="32">
                  <c:v>41672</c:v>
                </c:pt>
                <c:pt idx="33">
                  <c:v>41673</c:v>
                </c:pt>
                <c:pt idx="34">
                  <c:v>41674</c:v>
                </c:pt>
                <c:pt idx="35">
                  <c:v>41675</c:v>
                </c:pt>
                <c:pt idx="36">
                  <c:v>41676</c:v>
                </c:pt>
                <c:pt idx="37">
                  <c:v>41677</c:v>
                </c:pt>
                <c:pt idx="38">
                  <c:v>41678</c:v>
                </c:pt>
                <c:pt idx="39">
                  <c:v>41679</c:v>
                </c:pt>
                <c:pt idx="40">
                  <c:v>41680</c:v>
                </c:pt>
                <c:pt idx="41">
                  <c:v>41681</c:v>
                </c:pt>
                <c:pt idx="42">
                  <c:v>41682</c:v>
                </c:pt>
                <c:pt idx="43">
                  <c:v>41683</c:v>
                </c:pt>
                <c:pt idx="44">
                  <c:v>41684</c:v>
                </c:pt>
                <c:pt idx="45">
                  <c:v>41685</c:v>
                </c:pt>
                <c:pt idx="46">
                  <c:v>41686</c:v>
                </c:pt>
                <c:pt idx="47">
                  <c:v>41687</c:v>
                </c:pt>
                <c:pt idx="48">
                  <c:v>41688</c:v>
                </c:pt>
                <c:pt idx="49">
                  <c:v>41689</c:v>
                </c:pt>
                <c:pt idx="50">
                  <c:v>41690</c:v>
                </c:pt>
                <c:pt idx="51">
                  <c:v>41691</c:v>
                </c:pt>
                <c:pt idx="52">
                  <c:v>41692</c:v>
                </c:pt>
                <c:pt idx="53">
                  <c:v>41693</c:v>
                </c:pt>
                <c:pt idx="54">
                  <c:v>41694</c:v>
                </c:pt>
                <c:pt idx="55">
                  <c:v>41695</c:v>
                </c:pt>
                <c:pt idx="56">
                  <c:v>41696</c:v>
                </c:pt>
                <c:pt idx="57">
                  <c:v>41697</c:v>
                </c:pt>
                <c:pt idx="58">
                  <c:v>41698</c:v>
                </c:pt>
                <c:pt idx="59">
                  <c:v>41699</c:v>
                </c:pt>
                <c:pt idx="60">
                  <c:v>41700</c:v>
                </c:pt>
                <c:pt idx="61">
                  <c:v>41701</c:v>
                </c:pt>
                <c:pt idx="62">
                  <c:v>41702</c:v>
                </c:pt>
                <c:pt idx="63">
                  <c:v>41703</c:v>
                </c:pt>
                <c:pt idx="64">
                  <c:v>41704</c:v>
                </c:pt>
                <c:pt idx="65">
                  <c:v>41705</c:v>
                </c:pt>
                <c:pt idx="66">
                  <c:v>41706</c:v>
                </c:pt>
                <c:pt idx="67">
                  <c:v>41707</c:v>
                </c:pt>
                <c:pt idx="68">
                  <c:v>41708</c:v>
                </c:pt>
                <c:pt idx="69">
                  <c:v>41709</c:v>
                </c:pt>
                <c:pt idx="70">
                  <c:v>41710</c:v>
                </c:pt>
                <c:pt idx="71">
                  <c:v>41711</c:v>
                </c:pt>
                <c:pt idx="72">
                  <c:v>41712</c:v>
                </c:pt>
                <c:pt idx="73">
                  <c:v>41713</c:v>
                </c:pt>
                <c:pt idx="74">
                  <c:v>41714</c:v>
                </c:pt>
                <c:pt idx="75">
                  <c:v>41715</c:v>
                </c:pt>
                <c:pt idx="76">
                  <c:v>41716</c:v>
                </c:pt>
                <c:pt idx="77">
                  <c:v>41717</c:v>
                </c:pt>
                <c:pt idx="78">
                  <c:v>41718</c:v>
                </c:pt>
                <c:pt idx="79">
                  <c:v>41719</c:v>
                </c:pt>
                <c:pt idx="80">
                  <c:v>41720</c:v>
                </c:pt>
                <c:pt idx="81">
                  <c:v>41721</c:v>
                </c:pt>
                <c:pt idx="82">
                  <c:v>41722</c:v>
                </c:pt>
                <c:pt idx="83">
                  <c:v>41723</c:v>
                </c:pt>
                <c:pt idx="84">
                  <c:v>41724</c:v>
                </c:pt>
                <c:pt idx="85">
                  <c:v>41725</c:v>
                </c:pt>
                <c:pt idx="86">
                  <c:v>41726</c:v>
                </c:pt>
                <c:pt idx="87">
                  <c:v>41727</c:v>
                </c:pt>
                <c:pt idx="88">
                  <c:v>41728</c:v>
                </c:pt>
                <c:pt idx="89">
                  <c:v>41729</c:v>
                </c:pt>
                <c:pt idx="90">
                  <c:v>41730</c:v>
                </c:pt>
                <c:pt idx="91">
                  <c:v>41731</c:v>
                </c:pt>
                <c:pt idx="92">
                  <c:v>41732</c:v>
                </c:pt>
                <c:pt idx="93">
                  <c:v>41733</c:v>
                </c:pt>
                <c:pt idx="94">
                  <c:v>41734</c:v>
                </c:pt>
                <c:pt idx="95">
                  <c:v>41735</c:v>
                </c:pt>
                <c:pt idx="96">
                  <c:v>41736</c:v>
                </c:pt>
                <c:pt idx="97">
                  <c:v>41737</c:v>
                </c:pt>
                <c:pt idx="98">
                  <c:v>41738</c:v>
                </c:pt>
                <c:pt idx="99">
                  <c:v>41739</c:v>
                </c:pt>
                <c:pt idx="100">
                  <c:v>41740</c:v>
                </c:pt>
                <c:pt idx="101">
                  <c:v>41741</c:v>
                </c:pt>
                <c:pt idx="102">
                  <c:v>41742</c:v>
                </c:pt>
                <c:pt idx="103">
                  <c:v>41743</c:v>
                </c:pt>
                <c:pt idx="104">
                  <c:v>41744</c:v>
                </c:pt>
                <c:pt idx="105">
                  <c:v>41745</c:v>
                </c:pt>
                <c:pt idx="106">
                  <c:v>41746</c:v>
                </c:pt>
                <c:pt idx="107">
                  <c:v>41747</c:v>
                </c:pt>
                <c:pt idx="108">
                  <c:v>41748</c:v>
                </c:pt>
                <c:pt idx="109">
                  <c:v>41749</c:v>
                </c:pt>
                <c:pt idx="110">
                  <c:v>41750</c:v>
                </c:pt>
                <c:pt idx="111">
                  <c:v>41751</c:v>
                </c:pt>
                <c:pt idx="112">
                  <c:v>41752</c:v>
                </c:pt>
                <c:pt idx="113">
                  <c:v>41753</c:v>
                </c:pt>
                <c:pt idx="114">
                  <c:v>41754</c:v>
                </c:pt>
                <c:pt idx="115">
                  <c:v>41755</c:v>
                </c:pt>
                <c:pt idx="116">
                  <c:v>41756</c:v>
                </c:pt>
                <c:pt idx="117">
                  <c:v>41757</c:v>
                </c:pt>
                <c:pt idx="118">
                  <c:v>41758</c:v>
                </c:pt>
                <c:pt idx="119">
                  <c:v>41759</c:v>
                </c:pt>
                <c:pt idx="120">
                  <c:v>41760</c:v>
                </c:pt>
                <c:pt idx="121">
                  <c:v>41761</c:v>
                </c:pt>
                <c:pt idx="122">
                  <c:v>41762</c:v>
                </c:pt>
                <c:pt idx="123">
                  <c:v>41763</c:v>
                </c:pt>
                <c:pt idx="124">
                  <c:v>41764</c:v>
                </c:pt>
                <c:pt idx="125">
                  <c:v>41765</c:v>
                </c:pt>
                <c:pt idx="126">
                  <c:v>41766</c:v>
                </c:pt>
                <c:pt idx="127">
                  <c:v>41767</c:v>
                </c:pt>
                <c:pt idx="128">
                  <c:v>41768</c:v>
                </c:pt>
                <c:pt idx="129">
                  <c:v>41769</c:v>
                </c:pt>
                <c:pt idx="130">
                  <c:v>41770</c:v>
                </c:pt>
                <c:pt idx="131">
                  <c:v>41771</c:v>
                </c:pt>
                <c:pt idx="132">
                  <c:v>41772</c:v>
                </c:pt>
                <c:pt idx="133">
                  <c:v>41773</c:v>
                </c:pt>
                <c:pt idx="134">
                  <c:v>41774</c:v>
                </c:pt>
                <c:pt idx="135">
                  <c:v>41775</c:v>
                </c:pt>
                <c:pt idx="136">
                  <c:v>41776</c:v>
                </c:pt>
                <c:pt idx="137">
                  <c:v>41777</c:v>
                </c:pt>
                <c:pt idx="138">
                  <c:v>41778</c:v>
                </c:pt>
                <c:pt idx="139">
                  <c:v>41779</c:v>
                </c:pt>
                <c:pt idx="140">
                  <c:v>41780</c:v>
                </c:pt>
                <c:pt idx="141">
                  <c:v>41781</c:v>
                </c:pt>
                <c:pt idx="142">
                  <c:v>41782</c:v>
                </c:pt>
                <c:pt idx="143">
                  <c:v>41783</c:v>
                </c:pt>
                <c:pt idx="144">
                  <c:v>41784</c:v>
                </c:pt>
                <c:pt idx="145">
                  <c:v>41785</c:v>
                </c:pt>
                <c:pt idx="146">
                  <c:v>41786</c:v>
                </c:pt>
                <c:pt idx="147">
                  <c:v>41787</c:v>
                </c:pt>
                <c:pt idx="148">
                  <c:v>41788</c:v>
                </c:pt>
                <c:pt idx="149">
                  <c:v>41789</c:v>
                </c:pt>
                <c:pt idx="150">
                  <c:v>41790</c:v>
                </c:pt>
                <c:pt idx="151">
                  <c:v>41791</c:v>
                </c:pt>
                <c:pt idx="152">
                  <c:v>41792</c:v>
                </c:pt>
                <c:pt idx="153">
                  <c:v>41793</c:v>
                </c:pt>
                <c:pt idx="154">
                  <c:v>41794</c:v>
                </c:pt>
                <c:pt idx="155">
                  <c:v>41795</c:v>
                </c:pt>
                <c:pt idx="156">
                  <c:v>41796</c:v>
                </c:pt>
                <c:pt idx="157">
                  <c:v>41797</c:v>
                </c:pt>
                <c:pt idx="158">
                  <c:v>41798</c:v>
                </c:pt>
                <c:pt idx="159">
                  <c:v>41799</c:v>
                </c:pt>
                <c:pt idx="160">
                  <c:v>41800</c:v>
                </c:pt>
                <c:pt idx="161">
                  <c:v>41801</c:v>
                </c:pt>
                <c:pt idx="162">
                  <c:v>41802</c:v>
                </c:pt>
                <c:pt idx="163">
                  <c:v>41803</c:v>
                </c:pt>
                <c:pt idx="164">
                  <c:v>41804</c:v>
                </c:pt>
                <c:pt idx="165">
                  <c:v>41805</c:v>
                </c:pt>
                <c:pt idx="166">
                  <c:v>41806</c:v>
                </c:pt>
                <c:pt idx="167">
                  <c:v>41807</c:v>
                </c:pt>
                <c:pt idx="168">
                  <c:v>41808</c:v>
                </c:pt>
                <c:pt idx="169">
                  <c:v>41809</c:v>
                </c:pt>
                <c:pt idx="170">
                  <c:v>41810</c:v>
                </c:pt>
                <c:pt idx="171">
                  <c:v>41811</c:v>
                </c:pt>
                <c:pt idx="172">
                  <c:v>41812</c:v>
                </c:pt>
                <c:pt idx="173">
                  <c:v>41813</c:v>
                </c:pt>
                <c:pt idx="174">
                  <c:v>41814</c:v>
                </c:pt>
                <c:pt idx="175">
                  <c:v>41815</c:v>
                </c:pt>
                <c:pt idx="176">
                  <c:v>41816</c:v>
                </c:pt>
                <c:pt idx="177">
                  <c:v>41817</c:v>
                </c:pt>
                <c:pt idx="178">
                  <c:v>41818</c:v>
                </c:pt>
                <c:pt idx="179">
                  <c:v>41819</c:v>
                </c:pt>
                <c:pt idx="180">
                  <c:v>41820</c:v>
                </c:pt>
                <c:pt idx="181">
                  <c:v>41821</c:v>
                </c:pt>
                <c:pt idx="182">
                  <c:v>41822</c:v>
                </c:pt>
                <c:pt idx="183">
                  <c:v>41823</c:v>
                </c:pt>
                <c:pt idx="184">
                  <c:v>41824</c:v>
                </c:pt>
                <c:pt idx="185">
                  <c:v>41825</c:v>
                </c:pt>
                <c:pt idx="186">
                  <c:v>41826</c:v>
                </c:pt>
                <c:pt idx="187">
                  <c:v>41827</c:v>
                </c:pt>
                <c:pt idx="188">
                  <c:v>41828</c:v>
                </c:pt>
                <c:pt idx="189">
                  <c:v>41829</c:v>
                </c:pt>
                <c:pt idx="190">
                  <c:v>41830</c:v>
                </c:pt>
                <c:pt idx="191">
                  <c:v>41831</c:v>
                </c:pt>
                <c:pt idx="192">
                  <c:v>41832</c:v>
                </c:pt>
                <c:pt idx="193">
                  <c:v>41833</c:v>
                </c:pt>
                <c:pt idx="194">
                  <c:v>41834</c:v>
                </c:pt>
                <c:pt idx="195">
                  <c:v>41835</c:v>
                </c:pt>
                <c:pt idx="196">
                  <c:v>41836</c:v>
                </c:pt>
                <c:pt idx="197">
                  <c:v>41837</c:v>
                </c:pt>
                <c:pt idx="198">
                  <c:v>41838</c:v>
                </c:pt>
                <c:pt idx="199">
                  <c:v>41839</c:v>
                </c:pt>
                <c:pt idx="200">
                  <c:v>41840</c:v>
                </c:pt>
                <c:pt idx="201">
                  <c:v>41841</c:v>
                </c:pt>
                <c:pt idx="202">
                  <c:v>41842</c:v>
                </c:pt>
                <c:pt idx="203">
                  <c:v>41843</c:v>
                </c:pt>
                <c:pt idx="204">
                  <c:v>41844</c:v>
                </c:pt>
                <c:pt idx="205">
                  <c:v>41845</c:v>
                </c:pt>
                <c:pt idx="206">
                  <c:v>41846</c:v>
                </c:pt>
                <c:pt idx="207">
                  <c:v>41847</c:v>
                </c:pt>
                <c:pt idx="208">
                  <c:v>41848</c:v>
                </c:pt>
                <c:pt idx="209">
                  <c:v>41849</c:v>
                </c:pt>
                <c:pt idx="210">
                  <c:v>41850</c:v>
                </c:pt>
                <c:pt idx="211">
                  <c:v>41851</c:v>
                </c:pt>
                <c:pt idx="212">
                  <c:v>41852</c:v>
                </c:pt>
                <c:pt idx="213">
                  <c:v>41853</c:v>
                </c:pt>
                <c:pt idx="214">
                  <c:v>41854</c:v>
                </c:pt>
                <c:pt idx="215">
                  <c:v>41855</c:v>
                </c:pt>
                <c:pt idx="216">
                  <c:v>41856</c:v>
                </c:pt>
                <c:pt idx="217">
                  <c:v>41857</c:v>
                </c:pt>
                <c:pt idx="218">
                  <c:v>41858</c:v>
                </c:pt>
                <c:pt idx="219">
                  <c:v>41859</c:v>
                </c:pt>
                <c:pt idx="220">
                  <c:v>41860</c:v>
                </c:pt>
                <c:pt idx="221">
                  <c:v>41861</c:v>
                </c:pt>
                <c:pt idx="222">
                  <c:v>41862</c:v>
                </c:pt>
                <c:pt idx="223">
                  <c:v>41863</c:v>
                </c:pt>
                <c:pt idx="224">
                  <c:v>41864</c:v>
                </c:pt>
                <c:pt idx="225">
                  <c:v>41865</c:v>
                </c:pt>
                <c:pt idx="226">
                  <c:v>41866</c:v>
                </c:pt>
                <c:pt idx="227">
                  <c:v>41867</c:v>
                </c:pt>
                <c:pt idx="228">
                  <c:v>41868</c:v>
                </c:pt>
                <c:pt idx="229">
                  <c:v>41869</c:v>
                </c:pt>
                <c:pt idx="230">
                  <c:v>41870</c:v>
                </c:pt>
                <c:pt idx="231">
                  <c:v>41871</c:v>
                </c:pt>
                <c:pt idx="232">
                  <c:v>41872</c:v>
                </c:pt>
                <c:pt idx="233">
                  <c:v>41873</c:v>
                </c:pt>
                <c:pt idx="234">
                  <c:v>41874</c:v>
                </c:pt>
                <c:pt idx="235">
                  <c:v>41875</c:v>
                </c:pt>
                <c:pt idx="236">
                  <c:v>41876</c:v>
                </c:pt>
                <c:pt idx="237">
                  <c:v>41877</c:v>
                </c:pt>
                <c:pt idx="238">
                  <c:v>41878</c:v>
                </c:pt>
                <c:pt idx="239">
                  <c:v>41879</c:v>
                </c:pt>
                <c:pt idx="240">
                  <c:v>41880</c:v>
                </c:pt>
                <c:pt idx="241">
                  <c:v>41881</c:v>
                </c:pt>
                <c:pt idx="242">
                  <c:v>41882</c:v>
                </c:pt>
                <c:pt idx="243">
                  <c:v>41883</c:v>
                </c:pt>
                <c:pt idx="244">
                  <c:v>41884</c:v>
                </c:pt>
                <c:pt idx="245">
                  <c:v>41885</c:v>
                </c:pt>
                <c:pt idx="246">
                  <c:v>41886</c:v>
                </c:pt>
                <c:pt idx="247">
                  <c:v>41887</c:v>
                </c:pt>
                <c:pt idx="248">
                  <c:v>41888</c:v>
                </c:pt>
                <c:pt idx="249">
                  <c:v>41889</c:v>
                </c:pt>
                <c:pt idx="250">
                  <c:v>41890</c:v>
                </c:pt>
                <c:pt idx="251">
                  <c:v>41891</c:v>
                </c:pt>
                <c:pt idx="252">
                  <c:v>41892</c:v>
                </c:pt>
                <c:pt idx="253">
                  <c:v>41893</c:v>
                </c:pt>
                <c:pt idx="254">
                  <c:v>41894</c:v>
                </c:pt>
                <c:pt idx="255">
                  <c:v>41895</c:v>
                </c:pt>
                <c:pt idx="256">
                  <c:v>41896</c:v>
                </c:pt>
                <c:pt idx="257">
                  <c:v>41897</c:v>
                </c:pt>
                <c:pt idx="258">
                  <c:v>41898</c:v>
                </c:pt>
                <c:pt idx="259">
                  <c:v>41899</c:v>
                </c:pt>
                <c:pt idx="260">
                  <c:v>41900</c:v>
                </c:pt>
                <c:pt idx="261">
                  <c:v>41901</c:v>
                </c:pt>
                <c:pt idx="262">
                  <c:v>41902</c:v>
                </c:pt>
                <c:pt idx="263">
                  <c:v>41903</c:v>
                </c:pt>
                <c:pt idx="264">
                  <c:v>41904</c:v>
                </c:pt>
                <c:pt idx="265">
                  <c:v>41905</c:v>
                </c:pt>
                <c:pt idx="266">
                  <c:v>41906</c:v>
                </c:pt>
                <c:pt idx="267">
                  <c:v>41907</c:v>
                </c:pt>
                <c:pt idx="268">
                  <c:v>41908</c:v>
                </c:pt>
                <c:pt idx="269">
                  <c:v>41909</c:v>
                </c:pt>
                <c:pt idx="270">
                  <c:v>41910</c:v>
                </c:pt>
                <c:pt idx="271">
                  <c:v>41911</c:v>
                </c:pt>
                <c:pt idx="272">
                  <c:v>41912</c:v>
                </c:pt>
                <c:pt idx="273">
                  <c:v>41913</c:v>
                </c:pt>
                <c:pt idx="274">
                  <c:v>41914</c:v>
                </c:pt>
                <c:pt idx="275">
                  <c:v>41915</c:v>
                </c:pt>
                <c:pt idx="276">
                  <c:v>41916</c:v>
                </c:pt>
                <c:pt idx="277">
                  <c:v>41917</c:v>
                </c:pt>
                <c:pt idx="278">
                  <c:v>41918</c:v>
                </c:pt>
                <c:pt idx="279">
                  <c:v>41919</c:v>
                </c:pt>
                <c:pt idx="280">
                  <c:v>41920</c:v>
                </c:pt>
                <c:pt idx="281">
                  <c:v>41921</c:v>
                </c:pt>
                <c:pt idx="282">
                  <c:v>41922</c:v>
                </c:pt>
                <c:pt idx="283">
                  <c:v>41923</c:v>
                </c:pt>
                <c:pt idx="284">
                  <c:v>41924</c:v>
                </c:pt>
                <c:pt idx="285">
                  <c:v>41925</c:v>
                </c:pt>
                <c:pt idx="286">
                  <c:v>41926</c:v>
                </c:pt>
                <c:pt idx="287">
                  <c:v>41927</c:v>
                </c:pt>
                <c:pt idx="288">
                  <c:v>41928</c:v>
                </c:pt>
                <c:pt idx="289">
                  <c:v>41929</c:v>
                </c:pt>
                <c:pt idx="290">
                  <c:v>41930</c:v>
                </c:pt>
                <c:pt idx="291">
                  <c:v>41931</c:v>
                </c:pt>
                <c:pt idx="292">
                  <c:v>41932</c:v>
                </c:pt>
                <c:pt idx="293">
                  <c:v>41933</c:v>
                </c:pt>
                <c:pt idx="294">
                  <c:v>41934</c:v>
                </c:pt>
                <c:pt idx="295">
                  <c:v>41935</c:v>
                </c:pt>
                <c:pt idx="296">
                  <c:v>41936</c:v>
                </c:pt>
                <c:pt idx="297">
                  <c:v>41937</c:v>
                </c:pt>
                <c:pt idx="298">
                  <c:v>41938</c:v>
                </c:pt>
                <c:pt idx="299">
                  <c:v>41939</c:v>
                </c:pt>
                <c:pt idx="300">
                  <c:v>41940</c:v>
                </c:pt>
                <c:pt idx="301">
                  <c:v>41941</c:v>
                </c:pt>
                <c:pt idx="302">
                  <c:v>41942</c:v>
                </c:pt>
                <c:pt idx="303">
                  <c:v>41943</c:v>
                </c:pt>
                <c:pt idx="304">
                  <c:v>41944</c:v>
                </c:pt>
                <c:pt idx="305">
                  <c:v>41945</c:v>
                </c:pt>
                <c:pt idx="306">
                  <c:v>41946</c:v>
                </c:pt>
                <c:pt idx="307">
                  <c:v>41947</c:v>
                </c:pt>
                <c:pt idx="308">
                  <c:v>41948</c:v>
                </c:pt>
                <c:pt idx="309">
                  <c:v>41949</c:v>
                </c:pt>
                <c:pt idx="310">
                  <c:v>41950</c:v>
                </c:pt>
                <c:pt idx="311">
                  <c:v>41951</c:v>
                </c:pt>
                <c:pt idx="312">
                  <c:v>41952</c:v>
                </c:pt>
                <c:pt idx="313">
                  <c:v>41953</c:v>
                </c:pt>
                <c:pt idx="314">
                  <c:v>41954</c:v>
                </c:pt>
                <c:pt idx="315">
                  <c:v>41955</c:v>
                </c:pt>
                <c:pt idx="316">
                  <c:v>41956</c:v>
                </c:pt>
                <c:pt idx="317">
                  <c:v>41957</c:v>
                </c:pt>
                <c:pt idx="318">
                  <c:v>41958</c:v>
                </c:pt>
                <c:pt idx="319">
                  <c:v>41959</c:v>
                </c:pt>
                <c:pt idx="320">
                  <c:v>41960</c:v>
                </c:pt>
                <c:pt idx="321">
                  <c:v>41961</c:v>
                </c:pt>
                <c:pt idx="322">
                  <c:v>41962</c:v>
                </c:pt>
                <c:pt idx="323">
                  <c:v>41963</c:v>
                </c:pt>
                <c:pt idx="324">
                  <c:v>41964</c:v>
                </c:pt>
                <c:pt idx="325">
                  <c:v>41965</c:v>
                </c:pt>
                <c:pt idx="326">
                  <c:v>41966</c:v>
                </c:pt>
                <c:pt idx="327">
                  <c:v>41967</c:v>
                </c:pt>
                <c:pt idx="328">
                  <c:v>41968</c:v>
                </c:pt>
                <c:pt idx="329">
                  <c:v>41969</c:v>
                </c:pt>
                <c:pt idx="330">
                  <c:v>41970</c:v>
                </c:pt>
                <c:pt idx="331">
                  <c:v>41971</c:v>
                </c:pt>
                <c:pt idx="332">
                  <c:v>41972</c:v>
                </c:pt>
                <c:pt idx="333">
                  <c:v>41973</c:v>
                </c:pt>
                <c:pt idx="334">
                  <c:v>41974</c:v>
                </c:pt>
                <c:pt idx="335">
                  <c:v>41975</c:v>
                </c:pt>
                <c:pt idx="336">
                  <c:v>41976</c:v>
                </c:pt>
                <c:pt idx="337">
                  <c:v>41977</c:v>
                </c:pt>
                <c:pt idx="338">
                  <c:v>41978</c:v>
                </c:pt>
                <c:pt idx="339">
                  <c:v>41979</c:v>
                </c:pt>
                <c:pt idx="340">
                  <c:v>41980</c:v>
                </c:pt>
                <c:pt idx="341">
                  <c:v>41981</c:v>
                </c:pt>
                <c:pt idx="342">
                  <c:v>41982</c:v>
                </c:pt>
                <c:pt idx="343">
                  <c:v>41983</c:v>
                </c:pt>
                <c:pt idx="344">
                  <c:v>41984</c:v>
                </c:pt>
                <c:pt idx="345">
                  <c:v>41985</c:v>
                </c:pt>
                <c:pt idx="346">
                  <c:v>41986</c:v>
                </c:pt>
                <c:pt idx="347">
                  <c:v>41987</c:v>
                </c:pt>
                <c:pt idx="348">
                  <c:v>41988</c:v>
                </c:pt>
                <c:pt idx="349">
                  <c:v>41989</c:v>
                </c:pt>
                <c:pt idx="350">
                  <c:v>41990</c:v>
                </c:pt>
                <c:pt idx="351">
                  <c:v>41991</c:v>
                </c:pt>
                <c:pt idx="352">
                  <c:v>41992</c:v>
                </c:pt>
                <c:pt idx="353">
                  <c:v>41993</c:v>
                </c:pt>
                <c:pt idx="354">
                  <c:v>41994</c:v>
                </c:pt>
                <c:pt idx="355">
                  <c:v>41995</c:v>
                </c:pt>
                <c:pt idx="356">
                  <c:v>41996</c:v>
                </c:pt>
                <c:pt idx="357">
                  <c:v>41997</c:v>
                </c:pt>
                <c:pt idx="358">
                  <c:v>41998</c:v>
                </c:pt>
                <c:pt idx="359">
                  <c:v>41999</c:v>
                </c:pt>
                <c:pt idx="360">
                  <c:v>42000</c:v>
                </c:pt>
                <c:pt idx="361">
                  <c:v>42001</c:v>
                </c:pt>
                <c:pt idx="362">
                  <c:v>42002</c:v>
                </c:pt>
                <c:pt idx="363">
                  <c:v>42003</c:v>
                </c:pt>
                <c:pt idx="364">
                  <c:v>42004</c:v>
                </c:pt>
                <c:pt idx="365">
                  <c:v>42005</c:v>
                </c:pt>
                <c:pt idx="366">
                  <c:v>42006</c:v>
                </c:pt>
                <c:pt idx="367">
                  <c:v>42007</c:v>
                </c:pt>
                <c:pt idx="368">
                  <c:v>42008</c:v>
                </c:pt>
                <c:pt idx="369">
                  <c:v>42009</c:v>
                </c:pt>
                <c:pt idx="370">
                  <c:v>42010</c:v>
                </c:pt>
                <c:pt idx="371">
                  <c:v>42011</c:v>
                </c:pt>
                <c:pt idx="372">
                  <c:v>42012</c:v>
                </c:pt>
                <c:pt idx="373">
                  <c:v>42013</c:v>
                </c:pt>
                <c:pt idx="374">
                  <c:v>42014</c:v>
                </c:pt>
                <c:pt idx="375">
                  <c:v>42015</c:v>
                </c:pt>
                <c:pt idx="376">
                  <c:v>42016</c:v>
                </c:pt>
                <c:pt idx="377">
                  <c:v>42017</c:v>
                </c:pt>
                <c:pt idx="378">
                  <c:v>42018</c:v>
                </c:pt>
                <c:pt idx="379">
                  <c:v>42019</c:v>
                </c:pt>
                <c:pt idx="380">
                  <c:v>42020</c:v>
                </c:pt>
                <c:pt idx="381">
                  <c:v>42021</c:v>
                </c:pt>
                <c:pt idx="382">
                  <c:v>42022</c:v>
                </c:pt>
                <c:pt idx="383">
                  <c:v>42023</c:v>
                </c:pt>
                <c:pt idx="384">
                  <c:v>42024</c:v>
                </c:pt>
                <c:pt idx="385">
                  <c:v>42025</c:v>
                </c:pt>
                <c:pt idx="386">
                  <c:v>42026</c:v>
                </c:pt>
                <c:pt idx="387">
                  <c:v>42027</c:v>
                </c:pt>
                <c:pt idx="388">
                  <c:v>42028</c:v>
                </c:pt>
                <c:pt idx="389">
                  <c:v>42029</c:v>
                </c:pt>
                <c:pt idx="390">
                  <c:v>42030</c:v>
                </c:pt>
                <c:pt idx="391">
                  <c:v>42031</c:v>
                </c:pt>
                <c:pt idx="392">
                  <c:v>42032</c:v>
                </c:pt>
                <c:pt idx="393">
                  <c:v>42033</c:v>
                </c:pt>
                <c:pt idx="394">
                  <c:v>42034</c:v>
                </c:pt>
                <c:pt idx="395">
                  <c:v>42035</c:v>
                </c:pt>
                <c:pt idx="396">
                  <c:v>42036</c:v>
                </c:pt>
                <c:pt idx="397">
                  <c:v>42037</c:v>
                </c:pt>
                <c:pt idx="398">
                  <c:v>42038</c:v>
                </c:pt>
                <c:pt idx="399">
                  <c:v>42039</c:v>
                </c:pt>
                <c:pt idx="400">
                  <c:v>42040</c:v>
                </c:pt>
                <c:pt idx="401">
                  <c:v>42041</c:v>
                </c:pt>
                <c:pt idx="402">
                  <c:v>42042</c:v>
                </c:pt>
                <c:pt idx="403">
                  <c:v>42043</c:v>
                </c:pt>
                <c:pt idx="404">
                  <c:v>42044</c:v>
                </c:pt>
                <c:pt idx="405">
                  <c:v>42045</c:v>
                </c:pt>
                <c:pt idx="406">
                  <c:v>42046</c:v>
                </c:pt>
                <c:pt idx="407">
                  <c:v>42047</c:v>
                </c:pt>
                <c:pt idx="408">
                  <c:v>42048</c:v>
                </c:pt>
                <c:pt idx="409">
                  <c:v>42049</c:v>
                </c:pt>
                <c:pt idx="410">
                  <c:v>42050</c:v>
                </c:pt>
                <c:pt idx="411">
                  <c:v>42051</c:v>
                </c:pt>
                <c:pt idx="412">
                  <c:v>42052</c:v>
                </c:pt>
                <c:pt idx="413">
                  <c:v>42053</c:v>
                </c:pt>
                <c:pt idx="414">
                  <c:v>42054</c:v>
                </c:pt>
                <c:pt idx="415">
                  <c:v>42055</c:v>
                </c:pt>
                <c:pt idx="416">
                  <c:v>42056</c:v>
                </c:pt>
                <c:pt idx="417">
                  <c:v>42057</c:v>
                </c:pt>
                <c:pt idx="418">
                  <c:v>42058</c:v>
                </c:pt>
                <c:pt idx="419">
                  <c:v>42059</c:v>
                </c:pt>
                <c:pt idx="420">
                  <c:v>42060</c:v>
                </c:pt>
                <c:pt idx="421">
                  <c:v>42061</c:v>
                </c:pt>
                <c:pt idx="422">
                  <c:v>42062</c:v>
                </c:pt>
                <c:pt idx="423">
                  <c:v>42063</c:v>
                </c:pt>
                <c:pt idx="424">
                  <c:v>42064</c:v>
                </c:pt>
                <c:pt idx="425">
                  <c:v>42065</c:v>
                </c:pt>
                <c:pt idx="426">
                  <c:v>42066</c:v>
                </c:pt>
                <c:pt idx="427">
                  <c:v>42067</c:v>
                </c:pt>
                <c:pt idx="428">
                  <c:v>42068</c:v>
                </c:pt>
                <c:pt idx="429">
                  <c:v>42069</c:v>
                </c:pt>
                <c:pt idx="430">
                  <c:v>42070</c:v>
                </c:pt>
                <c:pt idx="431">
                  <c:v>42071</c:v>
                </c:pt>
                <c:pt idx="432">
                  <c:v>42072</c:v>
                </c:pt>
                <c:pt idx="433">
                  <c:v>42073</c:v>
                </c:pt>
                <c:pt idx="434">
                  <c:v>42074</c:v>
                </c:pt>
                <c:pt idx="435">
                  <c:v>42075</c:v>
                </c:pt>
                <c:pt idx="436">
                  <c:v>42076</c:v>
                </c:pt>
                <c:pt idx="437">
                  <c:v>42077</c:v>
                </c:pt>
                <c:pt idx="438">
                  <c:v>42078</c:v>
                </c:pt>
                <c:pt idx="439">
                  <c:v>42079</c:v>
                </c:pt>
                <c:pt idx="440">
                  <c:v>42080</c:v>
                </c:pt>
                <c:pt idx="441">
                  <c:v>42081</c:v>
                </c:pt>
                <c:pt idx="442">
                  <c:v>42082</c:v>
                </c:pt>
                <c:pt idx="443">
                  <c:v>42083</c:v>
                </c:pt>
                <c:pt idx="444">
                  <c:v>42084</c:v>
                </c:pt>
                <c:pt idx="445">
                  <c:v>42085</c:v>
                </c:pt>
                <c:pt idx="446">
                  <c:v>42086</c:v>
                </c:pt>
                <c:pt idx="447">
                  <c:v>42087</c:v>
                </c:pt>
                <c:pt idx="448">
                  <c:v>42088</c:v>
                </c:pt>
                <c:pt idx="449">
                  <c:v>42089</c:v>
                </c:pt>
                <c:pt idx="450">
                  <c:v>42090</c:v>
                </c:pt>
                <c:pt idx="451">
                  <c:v>42091</c:v>
                </c:pt>
                <c:pt idx="452">
                  <c:v>42092</c:v>
                </c:pt>
                <c:pt idx="453">
                  <c:v>42093</c:v>
                </c:pt>
                <c:pt idx="454">
                  <c:v>42094</c:v>
                </c:pt>
                <c:pt idx="455">
                  <c:v>42095</c:v>
                </c:pt>
                <c:pt idx="456">
                  <c:v>42096</c:v>
                </c:pt>
                <c:pt idx="457">
                  <c:v>42097</c:v>
                </c:pt>
                <c:pt idx="458">
                  <c:v>42098</c:v>
                </c:pt>
                <c:pt idx="459">
                  <c:v>42099</c:v>
                </c:pt>
                <c:pt idx="460">
                  <c:v>42100</c:v>
                </c:pt>
                <c:pt idx="461">
                  <c:v>42101</c:v>
                </c:pt>
                <c:pt idx="462">
                  <c:v>42102</c:v>
                </c:pt>
                <c:pt idx="463">
                  <c:v>42103</c:v>
                </c:pt>
                <c:pt idx="464">
                  <c:v>42104</c:v>
                </c:pt>
                <c:pt idx="465">
                  <c:v>42105</c:v>
                </c:pt>
                <c:pt idx="466">
                  <c:v>42106</c:v>
                </c:pt>
                <c:pt idx="467">
                  <c:v>42107</c:v>
                </c:pt>
                <c:pt idx="468">
                  <c:v>42108</c:v>
                </c:pt>
                <c:pt idx="469">
                  <c:v>42109</c:v>
                </c:pt>
                <c:pt idx="470">
                  <c:v>42110</c:v>
                </c:pt>
                <c:pt idx="471">
                  <c:v>42111</c:v>
                </c:pt>
                <c:pt idx="472">
                  <c:v>42112</c:v>
                </c:pt>
                <c:pt idx="473">
                  <c:v>42113</c:v>
                </c:pt>
                <c:pt idx="474">
                  <c:v>42114</c:v>
                </c:pt>
                <c:pt idx="475">
                  <c:v>42115</c:v>
                </c:pt>
                <c:pt idx="476">
                  <c:v>42116</c:v>
                </c:pt>
                <c:pt idx="477">
                  <c:v>42117</c:v>
                </c:pt>
                <c:pt idx="478">
                  <c:v>42118</c:v>
                </c:pt>
                <c:pt idx="479">
                  <c:v>42119</c:v>
                </c:pt>
                <c:pt idx="480">
                  <c:v>42120</c:v>
                </c:pt>
                <c:pt idx="481">
                  <c:v>42121</c:v>
                </c:pt>
                <c:pt idx="482">
                  <c:v>42122</c:v>
                </c:pt>
                <c:pt idx="483">
                  <c:v>42123</c:v>
                </c:pt>
                <c:pt idx="484">
                  <c:v>42124</c:v>
                </c:pt>
                <c:pt idx="485">
                  <c:v>42125</c:v>
                </c:pt>
                <c:pt idx="486">
                  <c:v>42126</c:v>
                </c:pt>
                <c:pt idx="487">
                  <c:v>42127</c:v>
                </c:pt>
                <c:pt idx="488">
                  <c:v>42128</c:v>
                </c:pt>
                <c:pt idx="489">
                  <c:v>42129</c:v>
                </c:pt>
                <c:pt idx="490">
                  <c:v>42130</c:v>
                </c:pt>
                <c:pt idx="491">
                  <c:v>42131</c:v>
                </c:pt>
                <c:pt idx="492">
                  <c:v>42132</c:v>
                </c:pt>
                <c:pt idx="493">
                  <c:v>42133</c:v>
                </c:pt>
                <c:pt idx="494">
                  <c:v>42134</c:v>
                </c:pt>
                <c:pt idx="495">
                  <c:v>42135</c:v>
                </c:pt>
                <c:pt idx="496">
                  <c:v>42136</c:v>
                </c:pt>
                <c:pt idx="497">
                  <c:v>42137</c:v>
                </c:pt>
                <c:pt idx="498">
                  <c:v>42138</c:v>
                </c:pt>
                <c:pt idx="499">
                  <c:v>42139</c:v>
                </c:pt>
                <c:pt idx="500">
                  <c:v>42140</c:v>
                </c:pt>
                <c:pt idx="501">
                  <c:v>42141</c:v>
                </c:pt>
                <c:pt idx="502">
                  <c:v>42142</c:v>
                </c:pt>
                <c:pt idx="503">
                  <c:v>42143</c:v>
                </c:pt>
                <c:pt idx="504">
                  <c:v>42144</c:v>
                </c:pt>
                <c:pt idx="505">
                  <c:v>42145</c:v>
                </c:pt>
                <c:pt idx="506">
                  <c:v>42146</c:v>
                </c:pt>
                <c:pt idx="507">
                  <c:v>42147</c:v>
                </c:pt>
                <c:pt idx="508">
                  <c:v>42148</c:v>
                </c:pt>
                <c:pt idx="509">
                  <c:v>42149</c:v>
                </c:pt>
                <c:pt idx="510">
                  <c:v>42150</c:v>
                </c:pt>
                <c:pt idx="511">
                  <c:v>42151</c:v>
                </c:pt>
                <c:pt idx="512">
                  <c:v>42152</c:v>
                </c:pt>
                <c:pt idx="513">
                  <c:v>42153</c:v>
                </c:pt>
                <c:pt idx="514">
                  <c:v>42154</c:v>
                </c:pt>
                <c:pt idx="515">
                  <c:v>42155</c:v>
                </c:pt>
              </c:numCache>
            </c:numRef>
          </c:cat>
          <c:val>
            <c:numRef>
              <c:f>Hoja1!$C$2:$C$518</c:f>
              <c:numCache>
                <c:formatCode>#,##0</c:formatCode>
                <c:ptCount val="517"/>
                <c:pt idx="0" formatCode="General">
                  <c:v>0</c:v>
                </c:pt>
                <c:pt idx="1">
                  <c:v>-3.1361776910000003</c:v>
                </c:pt>
                <c:pt idx="2">
                  <c:v>-1.114399439</c:v>
                </c:pt>
                <c:pt idx="3">
                  <c:v>-1.9356215809999961</c:v>
                </c:pt>
                <c:pt idx="4">
                  <c:v>-3.0276496199999987</c:v>
                </c:pt>
                <c:pt idx="5">
                  <c:v>-4.8423542539999884</c:v>
                </c:pt>
                <c:pt idx="6">
                  <c:v>-2.6121816249999998</c:v>
                </c:pt>
                <c:pt idx="7">
                  <c:v>-4.3786873550000003</c:v>
                </c:pt>
                <c:pt idx="8">
                  <c:v>5.6569184759999915</c:v>
                </c:pt>
                <c:pt idx="9">
                  <c:v>-4.5231036749999927</c:v>
                </c:pt>
                <c:pt idx="10">
                  <c:v>-1.059775449</c:v>
                </c:pt>
                <c:pt idx="11">
                  <c:v>3.3778169549999997</c:v>
                </c:pt>
                <c:pt idx="12">
                  <c:v>-1.67158378</c:v>
                </c:pt>
                <c:pt idx="13">
                  <c:v>-3.7761220000000085E-3</c:v>
                </c:pt>
                <c:pt idx="14">
                  <c:v>0.42505986000000051</c:v>
                </c:pt>
                <c:pt idx="15">
                  <c:v>0.89618216299999998</c:v>
                </c:pt>
                <c:pt idx="16">
                  <c:v>5.0530270340000003</c:v>
                </c:pt>
                <c:pt idx="17">
                  <c:v>2.0302137620000011</c:v>
                </c:pt>
                <c:pt idx="18">
                  <c:v>-0.49906742200000032</c:v>
                </c:pt>
                <c:pt idx="19">
                  <c:v>2.2323140960000001</c:v>
                </c:pt>
                <c:pt idx="20">
                  <c:v>-8.2454948140000184</c:v>
                </c:pt>
                <c:pt idx="21">
                  <c:v>0.77379348999999997</c:v>
                </c:pt>
                <c:pt idx="22">
                  <c:v>-5.2953372589999876</c:v>
                </c:pt>
                <c:pt idx="23">
                  <c:v>1.2899117799999982</c:v>
                </c:pt>
                <c:pt idx="24">
                  <c:v>-0.21207759299999998</c:v>
                </c:pt>
                <c:pt idx="25">
                  <c:v>-2.9210505309999997</c:v>
                </c:pt>
                <c:pt idx="26">
                  <c:v>3.9075220000000079E-3</c:v>
                </c:pt>
                <c:pt idx="27">
                  <c:v>1.1807450690000023</c:v>
                </c:pt>
                <c:pt idx="28">
                  <c:v>1.8362481730000018</c:v>
                </c:pt>
                <c:pt idx="29">
                  <c:v>1.0728519329999999</c:v>
                </c:pt>
                <c:pt idx="30">
                  <c:v>7.4023770549999997</c:v>
                </c:pt>
                <c:pt idx="31">
                  <c:v>-1.024167271</c:v>
                </c:pt>
                <c:pt idx="32">
                  <c:v>1.5697855900000002</c:v>
                </c:pt>
                <c:pt idx="33">
                  <c:v>-0.63447021100000101</c:v>
                </c:pt>
                <c:pt idx="34">
                  <c:v>1.8293517579999974</c:v>
                </c:pt>
                <c:pt idx="35">
                  <c:v>2.2758328539999999</c:v>
                </c:pt>
                <c:pt idx="36">
                  <c:v>1.9336342379999953</c:v>
                </c:pt>
                <c:pt idx="37">
                  <c:v>1.0636876240000019</c:v>
                </c:pt>
                <c:pt idx="38">
                  <c:v>0.67966182200000202</c:v>
                </c:pt>
                <c:pt idx="39">
                  <c:v>2.8552924569999987</c:v>
                </c:pt>
                <c:pt idx="40">
                  <c:v>2.8414309369999997</c:v>
                </c:pt>
                <c:pt idx="41">
                  <c:v>-1.0562539610000028</c:v>
                </c:pt>
                <c:pt idx="42">
                  <c:v>-0.44516341800000031</c:v>
                </c:pt>
                <c:pt idx="43">
                  <c:v>1.6815892369999998</c:v>
                </c:pt>
                <c:pt idx="44">
                  <c:v>1.1664689129999999</c:v>
                </c:pt>
                <c:pt idx="45">
                  <c:v>-12.151195040000001</c:v>
                </c:pt>
                <c:pt idx="46">
                  <c:v>6.2352170119999997</c:v>
                </c:pt>
                <c:pt idx="47">
                  <c:v>1.6980295430000001</c:v>
                </c:pt>
                <c:pt idx="48">
                  <c:v>4.006838449</c:v>
                </c:pt>
                <c:pt idx="49">
                  <c:v>-3.8087802750000002</c:v>
                </c:pt>
                <c:pt idx="50">
                  <c:v>2.2783782920000002</c:v>
                </c:pt>
                <c:pt idx="51">
                  <c:v>-0.81612651300000005</c:v>
                </c:pt>
                <c:pt idx="52">
                  <c:v>3.4606221729999995</c:v>
                </c:pt>
                <c:pt idx="53">
                  <c:v>5.8138360729999885</c:v>
                </c:pt>
                <c:pt idx="54">
                  <c:v>0.31089754700000038</c:v>
                </c:pt>
                <c:pt idx="55">
                  <c:v>-0.48566857700000077</c:v>
                </c:pt>
                <c:pt idx="56">
                  <c:v>4.9522448320000008</c:v>
                </c:pt>
                <c:pt idx="57">
                  <c:v>3.8391111069999999</c:v>
                </c:pt>
                <c:pt idx="58">
                  <c:v>4.1973459979999896</c:v>
                </c:pt>
                <c:pt idx="59">
                  <c:v>-10.801806605000015</c:v>
                </c:pt>
                <c:pt idx="60">
                  <c:v>-13.635630661</c:v>
                </c:pt>
                <c:pt idx="61">
                  <c:v>19.971399308999967</c:v>
                </c:pt>
                <c:pt idx="62">
                  <c:v>4.0476212850000071</c:v>
                </c:pt>
                <c:pt idx="63">
                  <c:v>-0.74560304900000063</c:v>
                </c:pt>
                <c:pt idx="64">
                  <c:v>0.20379421500000025</c:v>
                </c:pt>
                <c:pt idx="65">
                  <c:v>6.5437439000000167E-2</c:v>
                </c:pt>
                <c:pt idx="66">
                  <c:v>15.696205180999998</c:v>
                </c:pt>
                <c:pt idx="67">
                  <c:v>-6.2076306940000014</c:v>
                </c:pt>
                <c:pt idx="68">
                  <c:v>-6.8630420659999976</c:v>
                </c:pt>
                <c:pt idx="69">
                  <c:v>5.5382843080000006</c:v>
                </c:pt>
                <c:pt idx="70">
                  <c:v>-1.6890655680000017</c:v>
                </c:pt>
                <c:pt idx="71">
                  <c:v>2.9476310490000039</c:v>
                </c:pt>
                <c:pt idx="72">
                  <c:v>3.0140127089999997</c:v>
                </c:pt>
                <c:pt idx="73">
                  <c:v>-19.335123322000001</c:v>
                </c:pt>
                <c:pt idx="74">
                  <c:v>-4.9534677399999998</c:v>
                </c:pt>
                <c:pt idx="75">
                  <c:v>9.6083430599999993</c:v>
                </c:pt>
                <c:pt idx="76">
                  <c:v>2.6022009689999996</c:v>
                </c:pt>
                <c:pt idx="77">
                  <c:v>-6.9904775319999946</c:v>
                </c:pt>
                <c:pt idx="78">
                  <c:v>5.4723912209999996</c:v>
                </c:pt>
                <c:pt idx="79">
                  <c:v>1.9235916229999959</c:v>
                </c:pt>
                <c:pt idx="80">
                  <c:v>7.9706322209999998</c:v>
                </c:pt>
                <c:pt idx="81">
                  <c:v>6.0640715849999927</c:v>
                </c:pt>
                <c:pt idx="82">
                  <c:v>4.6871645679999832</c:v>
                </c:pt>
                <c:pt idx="83">
                  <c:v>-15.606165719</c:v>
                </c:pt>
                <c:pt idx="84">
                  <c:v>4.8496021650000092</c:v>
                </c:pt>
                <c:pt idx="85">
                  <c:v>-5.6598407130000004</c:v>
                </c:pt>
                <c:pt idx="86">
                  <c:v>-25.438680703999989</c:v>
                </c:pt>
                <c:pt idx="87">
                  <c:v>22.239586061999987</c:v>
                </c:pt>
                <c:pt idx="88">
                  <c:v>25.631622243999967</c:v>
                </c:pt>
                <c:pt idx="89">
                  <c:v>-8.7645521310000003</c:v>
                </c:pt>
                <c:pt idx="90">
                  <c:v>2.3728261949999956</c:v>
                </c:pt>
                <c:pt idx="91">
                  <c:v>-11.499301518000006</c:v>
                </c:pt>
                <c:pt idx="92">
                  <c:v>-10.035538849000016</c:v>
                </c:pt>
                <c:pt idx="93">
                  <c:v>-5.6866677780000003</c:v>
                </c:pt>
                <c:pt idx="94">
                  <c:v>-1.3505701210000025</c:v>
                </c:pt>
                <c:pt idx="95">
                  <c:v>-6.4126064039999999</c:v>
                </c:pt>
                <c:pt idx="96">
                  <c:v>-1.999287507</c:v>
                </c:pt>
                <c:pt idx="97">
                  <c:v>-8.1417675000000023E-2</c:v>
                </c:pt>
                <c:pt idx="98">
                  <c:v>4.0507153789999872</c:v>
                </c:pt>
                <c:pt idx="99">
                  <c:v>10.882221357000002</c:v>
                </c:pt>
                <c:pt idx="100">
                  <c:v>9.309237600000024E-2</c:v>
                </c:pt>
                <c:pt idx="101">
                  <c:v>3.3755354569999998</c:v>
                </c:pt>
                <c:pt idx="102">
                  <c:v>2.0615173260000001</c:v>
                </c:pt>
                <c:pt idx="103">
                  <c:v>-17.896993739999999</c:v>
                </c:pt>
                <c:pt idx="104">
                  <c:v>26.372510922</c:v>
                </c:pt>
                <c:pt idx="105">
                  <c:v>-16.573618273999966</c:v>
                </c:pt>
                <c:pt idx="106">
                  <c:v>-9.0054201500000008</c:v>
                </c:pt>
                <c:pt idx="107">
                  <c:v>2.2335610480000065</c:v>
                </c:pt>
                <c:pt idx="108">
                  <c:v>19.768130034999942</c:v>
                </c:pt>
                <c:pt idx="109">
                  <c:v>-17.758904416000028</c:v>
                </c:pt>
                <c:pt idx="110">
                  <c:v>-9.2999341250000001</c:v>
                </c:pt>
                <c:pt idx="111">
                  <c:v>8.4906129910000008</c:v>
                </c:pt>
                <c:pt idx="112">
                  <c:v>11.188867805999999</c:v>
                </c:pt>
                <c:pt idx="113">
                  <c:v>-1.370811824000002</c:v>
                </c:pt>
                <c:pt idx="114">
                  <c:v>6.6842704489999933</c:v>
                </c:pt>
                <c:pt idx="115">
                  <c:v>-11.467001744999999</c:v>
                </c:pt>
                <c:pt idx="116">
                  <c:v>9.7219664349999988</c:v>
                </c:pt>
                <c:pt idx="117">
                  <c:v>-8.2235859550000008</c:v>
                </c:pt>
                <c:pt idx="118">
                  <c:v>0.81314797999999999</c:v>
                </c:pt>
                <c:pt idx="119">
                  <c:v>1.8873364650000002</c:v>
                </c:pt>
                <c:pt idx="120">
                  <c:v>-0.45043860600000002</c:v>
                </c:pt>
                <c:pt idx="121">
                  <c:v>3.5240928289999998</c:v>
                </c:pt>
                <c:pt idx="122">
                  <c:v>4.3958101339999915</c:v>
                </c:pt>
                <c:pt idx="123">
                  <c:v>2.1541582859999999</c:v>
                </c:pt>
                <c:pt idx="124">
                  <c:v>13.766197818000016</c:v>
                </c:pt>
                <c:pt idx="125">
                  <c:v>-3.1508506329999988</c:v>
                </c:pt>
                <c:pt idx="126">
                  <c:v>-3.955323763</c:v>
                </c:pt>
                <c:pt idx="127">
                  <c:v>2.8024933189999999</c:v>
                </c:pt>
                <c:pt idx="128">
                  <c:v>8.264851246000001</c:v>
                </c:pt>
                <c:pt idx="129">
                  <c:v>17.160019889999965</c:v>
                </c:pt>
                <c:pt idx="130">
                  <c:v>-6.7977004769999914</c:v>
                </c:pt>
                <c:pt idx="131">
                  <c:v>-7.2760511449999994</c:v>
                </c:pt>
                <c:pt idx="132">
                  <c:v>1.7535531030000016</c:v>
                </c:pt>
                <c:pt idx="133">
                  <c:v>-0.663153875000001</c:v>
                </c:pt>
                <c:pt idx="134">
                  <c:v>0.91154925800000064</c:v>
                </c:pt>
                <c:pt idx="135">
                  <c:v>-0.207954625</c:v>
                </c:pt>
                <c:pt idx="136">
                  <c:v>12.463673824000002</c:v>
                </c:pt>
                <c:pt idx="137">
                  <c:v>-6.8294999999999995</c:v>
                </c:pt>
                <c:pt idx="138">
                  <c:v>-18.63172601900003</c:v>
                </c:pt>
                <c:pt idx="139">
                  <c:v>16.920086574999942</c:v>
                </c:pt>
                <c:pt idx="140">
                  <c:v>3.1614416790000002</c:v>
                </c:pt>
                <c:pt idx="141">
                  <c:v>-6.34379574</c:v>
                </c:pt>
                <c:pt idx="142">
                  <c:v>-21.499967239</c:v>
                </c:pt>
                <c:pt idx="143">
                  <c:v>7.1269636279999915</c:v>
                </c:pt>
                <c:pt idx="144">
                  <c:v>6.6544607179999904</c:v>
                </c:pt>
                <c:pt idx="145">
                  <c:v>3.9340276649999999</c:v>
                </c:pt>
                <c:pt idx="146">
                  <c:v>8.1546309380000181</c:v>
                </c:pt>
                <c:pt idx="147">
                  <c:v>-3.0393756449999998</c:v>
                </c:pt>
                <c:pt idx="148">
                  <c:v>-3.003731822000006</c:v>
                </c:pt>
                <c:pt idx="149">
                  <c:v>21.372905546999988</c:v>
                </c:pt>
                <c:pt idx="150">
                  <c:v>1.4933239969999976</c:v>
                </c:pt>
                <c:pt idx="151">
                  <c:v>-18.624186292000001</c:v>
                </c:pt>
                <c:pt idx="152">
                  <c:v>-13.794764263000001</c:v>
                </c:pt>
                <c:pt idx="153">
                  <c:v>2.4234542710000002</c:v>
                </c:pt>
                <c:pt idx="154">
                  <c:v>-8.8979849570000162</c:v>
                </c:pt>
                <c:pt idx="155">
                  <c:v>-1.5169277889999984</c:v>
                </c:pt>
                <c:pt idx="156">
                  <c:v>9.1594795730000165</c:v>
                </c:pt>
                <c:pt idx="157">
                  <c:v>-10.912685277000028</c:v>
                </c:pt>
                <c:pt idx="158">
                  <c:v>12.091768750999998</c:v>
                </c:pt>
                <c:pt idx="159">
                  <c:v>-11.512918332</c:v>
                </c:pt>
                <c:pt idx="160">
                  <c:v>5.8106599000000001</c:v>
                </c:pt>
                <c:pt idx="161">
                  <c:v>-1.717760988</c:v>
                </c:pt>
                <c:pt idx="162">
                  <c:v>13.351225005000002</c:v>
                </c:pt>
                <c:pt idx="163">
                  <c:v>-2.8280965440000001</c:v>
                </c:pt>
                <c:pt idx="164">
                  <c:v>4.7933522829999999</c:v>
                </c:pt>
                <c:pt idx="165">
                  <c:v>6.4599497440000082</c:v>
                </c:pt>
                <c:pt idx="166">
                  <c:v>5.1175022139999866</c:v>
                </c:pt>
                <c:pt idx="167">
                  <c:v>-7.3881369879999914</c:v>
                </c:pt>
                <c:pt idx="168">
                  <c:v>-10.955200630000016</c:v>
                </c:pt>
                <c:pt idx="169">
                  <c:v>-3.4164614529999993</c:v>
                </c:pt>
                <c:pt idx="170">
                  <c:v>-5.6848935199999886</c:v>
                </c:pt>
                <c:pt idx="171">
                  <c:v>12.370863291000004</c:v>
                </c:pt>
                <c:pt idx="172">
                  <c:v>16.189917369000028</c:v>
                </c:pt>
                <c:pt idx="173">
                  <c:v>-25.548433742999954</c:v>
                </c:pt>
                <c:pt idx="174">
                  <c:v>4.5278199469999834</c:v>
                </c:pt>
                <c:pt idx="175">
                  <c:v>9.9546346400000161</c:v>
                </c:pt>
                <c:pt idx="176">
                  <c:v>2.8429988109999997</c:v>
                </c:pt>
                <c:pt idx="177">
                  <c:v>-2.7411726650000001</c:v>
                </c:pt>
                <c:pt idx="178">
                  <c:v>-0.57216723800000002</c:v>
                </c:pt>
                <c:pt idx="179">
                  <c:v>-18.219541655</c:v>
                </c:pt>
                <c:pt idx="180">
                  <c:v>1.7350090540000001</c:v>
                </c:pt>
                <c:pt idx="181">
                  <c:v>-0.83919990000000089</c:v>
                </c:pt>
                <c:pt idx="182">
                  <c:v>-9.2350271779999993</c:v>
                </c:pt>
                <c:pt idx="183">
                  <c:v>-3.2173483209999998</c:v>
                </c:pt>
                <c:pt idx="184">
                  <c:v>-4.0479016149999945</c:v>
                </c:pt>
                <c:pt idx="185">
                  <c:v>5.3866617440000093</c:v>
                </c:pt>
                <c:pt idx="186">
                  <c:v>4.0301689590000001</c:v>
                </c:pt>
                <c:pt idx="187">
                  <c:v>9.2776490850000002</c:v>
                </c:pt>
                <c:pt idx="188">
                  <c:v>-3.9460535039999987</c:v>
                </c:pt>
                <c:pt idx="189">
                  <c:v>-7.3754575990000006</c:v>
                </c:pt>
                <c:pt idx="190">
                  <c:v>4.8085036299999926</c:v>
                </c:pt>
                <c:pt idx="191">
                  <c:v>-4.9439544349999975</c:v>
                </c:pt>
                <c:pt idx="192">
                  <c:v>-5.0545480069999913</c:v>
                </c:pt>
                <c:pt idx="193">
                  <c:v>23.551770332</c:v>
                </c:pt>
                <c:pt idx="194">
                  <c:v>-11.365293403000004</c:v>
                </c:pt>
                <c:pt idx="195">
                  <c:v>-11.773994695000004</c:v>
                </c:pt>
                <c:pt idx="196">
                  <c:v>-4.5714664620000081</c:v>
                </c:pt>
                <c:pt idx="197">
                  <c:v>0.80507350300000002</c:v>
                </c:pt>
                <c:pt idx="198">
                  <c:v>0.710543174</c:v>
                </c:pt>
                <c:pt idx="199">
                  <c:v>13.456125482000001</c:v>
                </c:pt>
                <c:pt idx="200">
                  <c:v>-2.5110838369999997</c:v>
                </c:pt>
                <c:pt idx="201">
                  <c:v>-1.1781870880000023</c:v>
                </c:pt>
                <c:pt idx="202">
                  <c:v>-18.932170429000031</c:v>
                </c:pt>
                <c:pt idx="203">
                  <c:v>7.1119585889999897</c:v>
                </c:pt>
                <c:pt idx="204">
                  <c:v>-4.3872163930000001</c:v>
                </c:pt>
                <c:pt idx="205">
                  <c:v>-7.3436582130000003</c:v>
                </c:pt>
                <c:pt idx="206">
                  <c:v>16.727675465000036</c:v>
                </c:pt>
                <c:pt idx="207">
                  <c:v>-9.6765366330000244</c:v>
                </c:pt>
                <c:pt idx="208">
                  <c:v>5.9918768579999933</c:v>
                </c:pt>
                <c:pt idx="209">
                  <c:v>-9.835217621</c:v>
                </c:pt>
                <c:pt idx="210">
                  <c:v>2.9983326090000002</c:v>
                </c:pt>
                <c:pt idx="211">
                  <c:v>-7.356821772</c:v>
                </c:pt>
                <c:pt idx="212">
                  <c:v>-0.13320128000000028</c:v>
                </c:pt>
                <c:pt idx="213">
                  <c:v>21.288769269999943</c:v>
                </c:pt>
                <c:pt idx="214">
                  <c:v>-27.844203761999999</c:v>
                </c:pt>
                <c:pt idx="215">
                  <c:v>5.7226270769999896</c:v>
                </c:pt>
                <c:pt idx="216">
                  <c:v>-2.2680035940000001</c:v>
                </c:pt>
                <c:pt idx="217">
                  <c:v>9.6106278560000007</c:v>
                </c:pt>
                <c:pt idx="218">
                  <c:v>-9.7752946610000002</c:v>
                </c:pt>
                <c:pt idx="219">
                  <c:v>-23.942287371999949</c:v>
                </c:pt>
                <c:pt idx="220">
                  <c:v>28.144134461000029</c:v>
                </c:pt>
                <c:pt idx="221">
                  <c:v>23.669670041</c:v>
                </c:pt>
                <c:pt idx="222">
                  <c:v>14.698602881999999</c:v>
                </c:pt>
                <c:pt idx="223">
                  <c:v>-3.1976203680000035</c:v>
                </c:pt>
                <c:pt idx="224">
                  <c:v>-3.7726692859999997</c:v>
                </c:pt>
                <c:pt idx="225">
                  <c:v>13.694992981999999</c:v>
                </c:pt>
                <c:pt idx="226">
                  <c:v>-25.578878293000031</c:v>
                </c:pt>
                <c:pt idx="227">
                  <c:v>17.559608050999987</c:v>
                </c:pt>
                <c:pt idx="228">
                  <c:v>-7.1425803479999832</c:v>
                </c:pt>
                <c:pt idx="229">
                  <c:v>-17.114603428000041</c:v>
                </c:pt>
                <c:pt idx="230">
                  <c:v>-1.776709109000002</c:v>
                </c:pt>
                <c:pt idx="231">
                  <c:v>7.4730671970000113</c:v>
                </c:pt>
                <c:pt idx="232">
                  <c:v>-14.731037434000001</c:v>
                </c:pt>
                <c:pt idx="233">
                  <c:v>-0.55005641799999994</c:v>
                </c:pt>
                <c:pt idx="234">
                  <c:v>5.1170932369999855</c:v>
                </c:pt>
                <c:pt idx="235">
                  <c:v>23.220059733999989</c:v>
                </c:pt>
                <c:pt idx="236">
                  <c:v>20.078065254999999</c:v>
                </c:pt>
                <c:pt idx="237">
                  <c:v>-36.748170075000012</c:v>
                </c:pt>
                <c:pt idx="238">
                  <c:v>10.215135996000004</c:v>
                </c:pt>
                <c:pt idx="239">
                  <c:v>-2.4939993120000001</c:v>
                </c:pt>
                <c:pt idx="240">
                  <c:v>11.810797967000006</c:v>
                </c:pt>
                <c:pt idx="241">
                  <c:v>-16.837559008000031</c:v>
                </c:pt>
                <c:pt idx="242">
                  <c:v>-6.6930930970000002</c:v>
                </c:pt>
                <c:pt idx="243">
                  <c:v>14.248411119999998</c:v>
                </c:pt>
                <c:pt idx="244">
                  <c:v>-3.6595456979999987</c:v>
                </c:pt>
                <c:pt idx="245">
                  <c:v>1.8957266459999966</c:v>
                </c:pt>
                <c:pt idx="246">
                  <c:v>-2.0395570090000001</c:v>
                </c:pt>
                <c:pt idx="247">
                  <c:v>0.9295124769999995</c:v>
                </c:pt>
                <c:pt idx="248">
                  <c:v>-0.23103324400000025</c:v>
                </c:pt>
                <c:pt idx="249">
                  <c:v>0.98140644699999957</c:v>
                </c:pt>
                <c:pt idx="250">
                  <c:v>-0.51814579700000063</c:v>
                </c:pt>
                <c:pt idx="251">
                  <c:v>1.0692835549999999</c:v>
                </c:pt>
                <c:pt idx="252">
                  <c:v>-1.0966794959999984</c:v>
                </c:pt>
                <c:pt idx="253">
                  <c:v>2.8880283749999998</c:v>
                </c:pt>
                <c:pt idx="254">
                  <c:v>3.1064168650000004</c:v>
                </c:pt>
                <c:pt idx="255">
                  <c:v>-1.9143494569999981</c:v>
                </c:pt>
                <c:pt idx="256">
                  <c:v>2.9267990880000001</c:v>
                </c:pt>
                <c:pt idx="257">
                  <c:v>-1.9606723740000001</c:v>
                </c:pt>
                <c:pt idx="258">
                  <c:v>-0.10552055400000011</c:v>
                </c:pt>
                <c:pt idx="259">
                  <c:v>-1.0413901049999998</c:v>
                </c:pt>
                <c:pt idx="260">
                  <c:v>-8.6366277080000007</c:v>
                </c:pt>
                <c:pt idx="261">
                  <c:v>-23.733249371999957</c:v>
                </c:pt>
                <c:pt idx="262">
                  <c:v>11.130879691000001</c:v>
                </c:pt>
                <c:pt idx="263">
                  <c:v>27.550934749000032</c:v>
                </c:pt>
                <c:pt idx="264">
                  <c:v>-1.262551462</c:v>
                </c:pt>
                <c:pt idx="265">
                  <c:v>-0.24688296599999998</c:v>
                </c:pt>
                <c:pt idx="266">
                  <c:v>-0.59893172500000003</c:v>
                </c:pt>
                <c:pt idx="267">
                  <c:v>0.15682363500000004</c:v>
                </c:pt>
                <c:pt idx="268">
                  <c:v>-1.3137632119999969</c:v>
                </c:pt>
                <c:pt idx="269">
                  <c:v>-1.3749315390000001</c:v>
                </c:pt>
                <c:pt idx="270">
                  <c:v>1.7158969969999998</c:v>
                </c:pt>
                <c:pt idx="271">
                  <c:v>-1.8491152050000002</c:v>
                </c:pt>
                <c:pt idx="272">
                  <c:v>-3.0112226749999977</c:v>
                </c:pt>
                <c:pt idx="273">
                  <c:v>-4.6754241830000014</c:v>
                </c:pt>
                <c:pt idx="274">
                  <c:v>-9.1100995230000006</c:v>
                </c:pt>
                <c:pt idx="275">
                  <c:v>8.2090019559999998</c:v>
                </c:pt>
                <c:pt idx="276">
                  <c:v>8.4755584300000066</c:v>
                </c:pt>
                <c:pt idx="277">
                  <c:v>7.9190038550000024</c:v>
                </c:pt>
                <c:pt idx="278">
                  <c:v>2.4001712030000002</c:v>
                </c:pt>
                <c:pt idx="279">
                  <c:v>-0.2798817140000005</c:v>
                </c:pt>
                <c:pt idx="280">
                  <c:v>0.64503450000000062</c:v>
                </c:pt>
                <c:pt idx="281">
                  <c:v>4.378402672</c:v>
                </c:pt>
                <c:pt idx="282">
                  <c:v>-10.842962164999999</c:v>
                </c:pt>
                <c:pt idx="283">
                  <c:v>9.4052503180000162</c:v>
                </c:pt>
                <c:pt idx="284">
                  <c:v>-2.528475265</c:v>
                </c:pt>
                <c:pt idx="285">
                  <c:v>-1.4012436439999973</c:v>
                </c:pt>
                <c:pt idx="286">
                  <c:v>1.9284734069999998</c:v>
                </c:pt>
                <c:pt idx="287">
                  <c:v>4.7233093920000071</c:v>
                </c:pt>
                <c:pt idx="288">
                  <c:v>3.3016724779999977</c:v>
                </c:pt>
                <c:pt idx="289">
                  <c:v>-25.033555789999998</c:v>
                </c:pt>
                <c:pt idx="290">
                  <c:v>-6.9334034069999992</c:v>
                </c:pt>
                <c:pt idx="291">
                  <c:v>28.076373082</c:v>
                </c:pt>
                <c:pt idx="292">
                  <c:v>-6.5768709239999996</c:v>
                </c:pt>
                <c:pt idx="293">
                  <c:v>19.591314236000002</c:v>
                </c:pt>
                <c:pt idx="294">
                  <c:v>-9.2412816679999832</c:v>
                </c:pt>
                <c:pt idx="295">
                  <c:v>-2.6455219170000035</c:v>
                </c:pt>
                <c:pt idx="296">
                  <c:v>1.9081364649999999</c:v>
                </c:pt>
                <c:pt idx="297">
                  <c:v>4.0178619609999933</c:v>
                </c:pt>
                <c:pt idx="298">
                  <c:v>-1.7064996049999999</c:v>
                </c:pt>
                <c:pt idx="299">
                  <c:v>-5.006384014</c:v>
                </c:pt>
                <c:pt idx="300">
                  <c:v>-11.020381585999999</c:v>
                </c:pt>
                <c:pt idx="301">
                  <c:v>-1.1492077519999999</c:v>
                </c:pt>
                <c:pt idx="302">
                  <c:v>6.3175787519999913</c:v>
                </c:pt>
                <c:pt idx="303">
                  <c:v>-1.204147807</c:v>
                </c:pt>
                <c:pt idx="304">
                  <c:v>2.6323645269999996</c:v>
                </c:pt>
                <c:pt idx="305">
                  <c:v>-2.3312509219999962</c:v>
                </c:pt>
                <c:pt idx="306">
                  <c:v>0.32180338100000089</c:v>
                </c:pt>
                <c:pt idx="307">
                  <c:v>2.9760120799999967</c:v>
                </c:pt>
                <c:pt idx="308">
                  <c:v>6.1324440499999904</c:v>
                </c:pt>
                <c:pt idx="309">
                  <c:v>-8.8166756280000005</c:v>
                </c:pt>
                <c:pt idx="310">
                  <c:v>-10.957705992000006</c:v>
                </c:pt>
                <c:pt idx="311">
                  <c:v>5.3661589579999855</c:v>
                </c:pt>
                <c:pt idx="312">
                  <c:v>17.190822234999967</c:v>
                </c:pt>
                <c:pt idx="313">
                  <c:v>-10.796309048000001</c:v>
                </c:pt>
                <c:pt idx="314">
                  <c:v>-17.548673590999954</c:v>
                </c:pt>
                <c:pt idx="315">
                  <c:v>5.4018038229999998</c:v>
                </c:pt>
                <c:pt idx="316">
                  <c:v>1.8485751680000018</c:v>
                </c:pt>
                <c:pt idx="317">
                  <c:v>-0.64388332400000003</c:v>
                </c:pt>
                <c:pt idx="318">
                  <c:v>9.0298421300000005</c:v>
                </c:pt>
                <c:pt idx="319">
                  <c:v>1.0371986659999977</c:v>
                </c:pt>
                <c:pt idx="320">
                  <c:v>-1.342216882</c:v>
                </c:pt>
                <c:pt idx="321">
                  <c:v>-5.8027677569999945</c:v>
                </c:pt>
                <c:pt idx="322">
                  <c:v>0.52852836199999897</c:v>
                </c:pt>
                <c:pt idx="323">
                  <c:v>0.919374464</c:v>
                </c:pt>
                <c:pt idx="324">
                  <c:v>6.3936151589999914</c:v>
                </c:pt>
                <c:pt idx="325">
                  <c:v>-10.280250103999999</c:v>
                </c:pt>
                <c:pt idx="326">
                  <c:v>2.2135598339999998</c:v>
                </c:pt>
                <c:pt idx="327">
                  <c:v>2.4289654979999997</c:v>
                </c:pt>
                <c:pt idx="328">
                  <c:v>-13.651776596000015</c:v>
                </c:pt>
                <c:pt idx="329">
                  <c:v>7.1923012549999914</c:v>
                </c:pt>
                <c:pt idx="330">
                  <c:v>8.5994572480000162</c:v>
                </c:pt>
                <c:pt idx="331">
                  <c:v>-11.280630312000016</c:v>
                </c:pt>
                <c:pt idx="332">
                  <c:v>-11.502119055000014</c:v>
                </c:pt>
                <c:pt idx="333">
                  <c:v>9.072883394000014</c:v>
                </c:pt>
                <c:pt idx="334">
                  <c:v>1.5605693889999976</c:v>
                </c:pt>
                <c:pt idx="335">
                  <c:v>-0.91823553599999996</c:v>
                </c:pt>
                <c:pt idx="336">
                  <c:v>-2.8553836539999997</c:v>
                </c:pt>
                <c:pt idx="337">
                  <c:v>-5.9917197940000113</c:v>
                </c:pt>
                <c:pt idx="338">
                  <c:v>1.5586902249999999</c:v>
                </c:pt>
                <c:pt idx="339">
                  <c:v>-2.5889710030000002</c:v>
                </c:pt>
                <c:pt idx="340">
                  <c:v>5.6408395459999934</c:v>
                </c:pt>
                <c:pt idx="341">
                  <c:v>-6.0584053279999885</c:v>
                </c:pt>
                <c:pt idx="342">
                  <c:v>8.4548855800000027</c:v>
                </c:pt>
                <c:pt idx="343">
                  <c:v>5.4856480140000121</c:v>
                </c:pt>
                <c:pt idx="344">
                  <c:v>-0.38901104100000045</c:v>
                </c:pt>
                <c:pt idx="345">
                  <c:v>-11.563067309000004</c:v>
                </c:pt>
                <c:pt idx="346">
                  <c:v>-5.4934725089999965</c:v>
                </c:pt>
                <c:pt idx="347">
                  <c:v>-9.0899872000000256E-2</c:v>
                </c:pt>
                <c:pt idx="348">
                  <c:v>4.0802819240000003</c:v>
                </c:pt>
                <c:pt idx="349">
                  <c:v>1.4954154609999999</c:v>
                </c:pt>
                <c:pt idx="350">
                  <c:v>14.676716609000014</c:v>
                </c:pt>
                <c:pt idx="351">
                  <c:v>9.740834426000001</c:v>
                </c:pt>
                <c:pt idx="352">
                  <c:v>-17.052614408</c:v>
                </c:pt>
                <c:pt idx="353">
                  <c:v>-41.812502082000002</c:v>
                </c:pt>
                <c:pt idx="354">
                  <c:v>6.7619407759999985</c:v>
                </c:pt>
                <c:pt idx="355">
                  <c:v>-2.533052278</c:v>
                </c:pt>
                <c:pt idx="356">
                  <c:v>-8.9873879609999996</c:v>
                </c:pt>
                <c:pt idx="357">
                  <c:v>5.5022301160000007</c:v>
                </c:pt>
                <c:pt idx="358">
                  <c:v>3.0306248149999999</c:v>
                </c:pt>
                <c:pt idx="359">
                  <c:v>-10.514407414000004</c:v>
                </c:pt>
                <c:pt idx="360">
                  <c:v>-5.9114632089999999</c:v>
                </c:pt>
                <c:pt idx="361">
                  <c:v>16.506825483000028</c:v>
                </c:pt>
                <c:pt idx="362">
                  <c:v>-9.2608909480000001</c:v>
                </c:pt>
                <c:pt idx="363">
                  <c:v>-7.600075081</c:v>
                </c:pt>
                <c:pt idx="364">
                  <c:v>1.100900341</c:v>
                </c:pt>
                <c:pt idx="365">
                  <c:v>53.124877052999999</c:v>
                </c:pt>
                <c:pt idx="366">
                  <c:v>-26.271902467000036</c:v>
                </c:pt>
                <c:pt idx="367">
                  <c:v>-3.4084606339999977</c:v>
                </c:pt>
                <c:pt idx="368">
                  <c:v>10.087364327</c:v>
                </c:pt>
                <c:pt idx="369">
                  <c:v>10.984187344</c:v>
                </c:pt>
                <c:pt idx="370">
                  <c:v>-11.440091251</c:v>
                </c:pt>
                <c:pt idx="371">
                  <c:v>16.903503882999949</c:v>
                </c:pt>
                <c:pt idx="372">
                  <c:v>14.081718479999999</c:v>
                </c:pt>
                <c:pt idx="373">
                  <c:v>-12.126330239000014</c:v>
                </c:pt>
                <c:pt idx="374">
                  <c:v>5.140642690000008</c:v>
                </c:pt>
                <c:pt idx="375">
                  <c:v>13.912544615000028</c:v>
                </c:pt>
                <c:pt idx="376">
                  <c:v>26.41466115900004</c:v>
                </c:pt>
                <c:pt idx="377">
                  <c:v>-14.379702790000014</c:v>
                </c:pt>
                <c:pt idx="378">
                  <c:v>-16.720553270999961</c:v>
                </c:pt>
                <c:pt idx="379">
                  <c:v>24.484218377999962</c:v>
                </c:pt>
                <c:pt idx="380">
                  <c:v>9.9857538600000026</c:v>
                </c:pt>
                <c:pt idx="381">
                  <c:v>1.6364291280000001</c:v>
                </c:pt>
                <c:pt idx="382">
                  <c:v>-2.2491640340000001</c:v>
                </c:pt>
                <c:pt idx="383">
                  <c:v>-5.9119326610000007</c:v>
                </c:pt>
                <c:pt idx="384">
                  <c:v>-6.5098605190000001</c:v>
                </c:pt>
                <c:pt idx="385">
                  <c:v>-8.7618292899999997</c:v>
                </c:pt>
                <c:pt idx="386">
                  <c:v>-8.7409085110000007</c:v>
                </c:pt>
                <c:pt idx="387">
                  <c:v>-7.6794828729999915</c:v>
                </c:pt>
                <c:pt idx="388">
                  <c:v>-10.016749205000016</c:v>
                </c:pt>
                <c:pt idx="389">
                  <c:v>-1.0529149959999982</c:v>
                </c:pt>
                <c:pt idx="390">
                  <c:v>-6.3329434259999999</c:v>
                </c:pt>
                <c:pt idx="391">
                  <c:v>-3.518918781</c:v>
                </c:pt>
                <c:pt idx="392">
                  <c:v>3.1385629379999997</c:v>
                </c:pt>
                <c:pt idx="393">
                  <c:v>0.93489937700000114</c:v>
                </c:pt>
                <c:pt idx="394">
                  <c:v>6.3406529479999945</c:v>
                </c:pt>
                <c:pt idx="395">
                  <c:v>-13.890581148000004</c:v>
                </c:pt>
                <c:pt idx="396">
                  <c:v>10.357760286000014</c:v>
                </c:pt>
                <c:pt idx="397">
                  <c:v>-4.0857960350000004</c:v>
                </c:pt>
                <c:pt idx="398">
                  <c:v>-9.7682149360000015</c:v>
                </c:pt>
                <c:pt idx="399">
                  <c:v>10.591236488</c:v>
                </c:pt>
                <c:pt idx="400">
                  <c:v>-5.133466265</c:v>
                </c:pt>
                <c:pt idx="401">
                  <c:v>-2.5496853259999988</c:v>
                </c:pt>
                <c:pt idx="402">
                  <c:v>5.4565924010000071</c:v>
                </c:pt>
                <c:pt idx="403">
                  <c:v>-5.0960565739999932</c:v>
                </c:pt>
                <c:pt idx="404">
                  <c:v>3.9682573849999998</c:v>
                </c:pt>
                <c:pt idx="405">
                  <c:v>18.788961943</c:v>
                </c:pt>
                <c:pt idx="406">
                  <c:v>-7.8235143259999864</c:v>
                </c:pt>
                <c:pt idx="407">
                  <c:v>3.6278057130000003</c:v>
                </c:pt>
                <c:pt idx="408">
                  <c:v>-1.1810837969999999</c:v>
                </c:pt>
                <c:pt idx="409">
                  <c:v>-2.7136146650000001</c:v>
                </c:pt>
                <c:pt idx="410">
                  <c:v>2.8446909169999999</c:v>
                </c:pt>
                <c:pt idx="411">
                  <c:v>0.550104343</c:v>
                </c:pt>
                <c:pt idx="412">
                  <c:v>-2.6006402910000004</c:v>
                </c:pt>
                <c:pt idx="413">
                  <c:v>18.525025660999987</c:v>
                </c:pt>
                <c:pt idx="414">
                  <c:v>-6.3123588859999975</c:v>
                </c:pt>
                <c:pt idx="415">
                  <c:v>-22.949158193999999</c:v>
                </c:pt>
                <c:pt idx="416">
                  <c:v>-8.8236867290000163</c:v>
                </c:pt>
                <c:pt idx="417">
                  <c:v>4.208647246</c:v>
                </c:pt>
                <c:pt idx="418">
                  <c:v>-3.7911846650000012</c:v>
                </c:pt>
                <c:pt idx="419">
                  <c:v>-21.653611934000001</c:v>
                </c:pt>
                <c:pt idx="420">
                  <c:v>-28.736641193999986</c:v>
                </c:pt>
                <c:pt idx="421">
                  <c:v>-6.3268496140000003</c:v>
                </c:pt>
                <c:pt idx="422">
                  <c:v>8.4700715790000007</c:v>
                </c:pt>
                <c:pt idx="423">
                  <c:v>18.096851396999998</c:v>
                </c:pt>
                <c:pt idx="424">
                  <c:v>-8.9560540540000222</c:v>
                </c:pt>
                <c:pt idx="425">
                  <c:v>-3.4902722199999987</c:v>
                </c:pt>
                <c:pt idx="426">
                  <c:v>4.0681955519999855</c:v>
                </c:pt>
                <c:pt idx="427">
                  <c:v>-5.8088761929999997</c:v>
                </c:pt>
                <c:pt idx="428">
                  <c:v>17.142989282000002</c:v>
                </c:pt>
                <c:pt idx="429">
                  <c:v>-16.036627741</c:v>
                </c:pt>
                <c:pt idx="430">
                  <c:v>-2.6572947010000041</c:v>
                </c:pt>
                <c:pt idx="431">
                  <c:v>-0.77416039399999959</c:v>
                </c:pt>
                <c:pt idx="432">
                  <c:v>1.824852001000002</c:v>
                </c:pt>
                <c:pt idx="433">
                  <c:v>-1.1458455430000001</c:v>
                </c:pt>
                <c:pt idx="434">
                  <c:v>-9.6070101629999982</c:v>
                </c:pt>
                <c:pt idx="435">
                  <c:v>11.500666464</c:v>
                </c:pt>
                <c:pt idx="436">
                  <c:v>7.8571033339999916</c:v>
                </c:pt>
                <c:pt idx="437">
                  <c:v>-18.011716611000001</c:v>
                </c:pt>
                <c:pt idx="438">
                  <c:v>-26.743271873999966</c:v>
                </c:pt>
                <c:pt idx="439">
                  <c:v>-29.097152204999986</c:v>
                </c:pt>
                <c:pt idx="440">
                  <c:v>-11.243329191999985</c:v>
                </c:pt>
                <c:pt idx="441">
                  <c:v>59.597020501999999</c:v>
                </c:pt>
                <c:pt idx="442">
                  <c:v>59.219515033000057</c:v>
                </c:pt>
                <c:pt idx="443">
                  <c:v>-36.599986215000001</c:v>
                </c:pt>
                <c:pt idx="444">
                  <c:v>44.739624221</c:v>
                </c:pt>
                <c:pt idx="445">
                  <c:v>-18.916213988999989</c:v>
                </c:pt>
                <c:pt idx="446">
                  <c:v>-13.072030391000016</c:v>
                </c:pt>
                <c:pt idx="447">
                  <c:v>0.52229596300000003</c:v>
                </c:pt>
                <c:pt idx="448">
                  <c:v>-8.9932172440000002</c:v>
                </c:pt>
                <c:pt idx="449">
                  <c:v>-7.7459047949999995</c:v>
                </c:pt>
                <c:pt idx="450">
                  <c:v>4.6866353430000007</c:v>
                </c:pt>
                <c:pt idx="451">
                  <c:v>-0.92260314599999949</c:v>
                </c:pt>
                <c:pt idx="452">
                  <c:v>8.1727780659999993</c:v>
                </c:pt>
                <c:pt idx="453">
                  <c:v>-8.5636120260000048</c:v>
                </c:pt>
                <c:pt idx="454">
                  <c:v>1.83288458</c:v>
                </c:pt>
                <c:pt idx="455">
                  <c:v>6.0834321119999997</c:v>
                </c:pt>
                <c:pt idx="456">
                  <c:v>20.584859748000028</c:v>
                </c:pt>
                <c:pt idx="457">
                  <c:v>20.900116934999957</c:v>
                </c:pt>
                <c:pt idx="458">
                  <c:v>15.531489548000014</c:v>
                </c:pt>
                <c:pt idx="459">
                  <c:v>-2.4972407410000002</c:v>
                </c:pt>
                <c:pt idx="460">
                  <c:v>1.5574842369999982</c:v>
                </c:pt>
                <c:pt idx="461">
                  <c:v>-0.49573655</c:v>
                </c:pt>
                <c:pt idx="462">
                  <c:v>-0.30361456400000075</c:v>
                </c:pt>
                <c:pt idx="463">
                  <c:v>3.5563427159999987</c:v>
                </c:pt>
                <c:pt idx="464">
                  <c:v>0.74260763300000177</c:v>
                </c:pt>
                <c:pt idx="465">
                  <c:v>-0.22004750200000028</c:v>
                </c:pt>
                <c:pt idx="466">
                  <c:v>-0.13102448600000022</c:v>
                </c:pt>
                <c:pt idx="467">
                  <c:v>1.292792878</c:v>
                </c:pt>
                <c:pt idx="468">
                  <c:v>-1.306053742</c:v>
                </c:pt>
                <c:pt idx="469">
                  <c:v>-1.049418921000002</c:v>
                </c:pt>
                <c:pt idx="470">
                  <c:v>2.6660557549999999</c:v>
                </c:pt>
                <c:pt idx="471">
                  <c:v>2.5220063159999997</c:v>
                </c:pt>
                <c:pt idx="472">
                  <c:v>0.19575382500000021</c:v>
                </c:pt>
                <c:pt idx="473">
                  <c:v>2.1015084329999993</c:v>
                </c:pt>
                <c:pt idx="474">
                  <c:v>-0.48545103299999998</c:v>
                </c:pt>
                <c:pt idx="475">
                  <c:v>0.84584793500000099</c:v>
                </c:pt>
                <c:pt idx="476">
                  <c:v>0.49455903800000001</c:v>
                </c:pt>
                <c:pt idx="477">
                  <c:v>-3.2735533600000002</c:v>
                </c:pt>
                <c:pt idx="478">
                  <c:v>35.730882345000012</c:v>
                </c:pt>
                <c:pt idx="479">
                  <c:v>7.1034768439999896</c:v>
                </c:pt>
                <c:pt idx="480">
                  <c:v>-17.468331322999958</c:v>
                </c:pt>
                <c:pt idx="481">
                  <c:v>-11.576154694000014</c:v>
                </c:pt>
                <c:pt idx="482">
                  <c:v>-13.128961753999986</c:v>
                </c:pt>
                <c:pt idx="483">
                  <c:v>17.859562403000005</c:v>
                </c:pt>
                <c:pt idx="484">
                  <c:v>1.5947956210000001</c:v>
                </c:pt>
                <c:pt idx="485">
                  <c:v>-11.279778086999999</c:v>
                </c:pt>
                <c:pt idx="486">
                  <c:v>-4.9230160399999914</c:v>
                </c:pt>
                <c:pt idx="487">
                  <c:v>3.8797988020000003</c:v>
                </c:pt>
                <c:pt idx="488">
                  <c:v>-4.4649297489999915</c:v>
                </c:pt>
                <c:pt idx="489">
                  <c:v>-3.4224142229999996</c:v>
                </c:pt>
                <c:pt idx="490">
                  <c:v>0.70676361700000101</c:v>
                </c:pt>
                <c:pt idx="491">
                  <c:v>-13.220083009</c:v>
                </c:pt>
                <c:pt idx="492">
                  <c:v>22.382973662000001</c:v>
                </c:pt>
                <c:pt idx="493">
                  <c:v>-12.220433780999999</c:v>
                </c:pt>
                <c:pt idx="494">
                  <c:v>-4.5065953940000014</c:v>
                </c:pt>
                <c:pt idx="495">
                  <c:v>4.1405024709999916</c:v>
                </c:pt>
                <c:pt idx="496">
                  <c:v>1.5731210899999979</c:v>
                </c:pt>
                <c:pt idx="497">
                  <c:v>-12.176309760000001</c:v>
                </c:pt>
                <c:pt idx="498">
                  <c:v>-3.3429874440000003</c:v>
                </c:pt>
                <c:pt idx="499">
                  <c:v>11.134203141999983</c:v>
                </c:pt>
                <c:pt idx="500">
                  <c:v>-0.88809494100000064</c:v>
                </c:pt>
                <c:pt idx="501">
                  <c:v>-1.292730462</c:v>
                </c:pt>
                <c:pt idx="502">
                  <c:v>-0.43213678400000038</c:v>
                </c:pt>
                <c:pt idx="503">
                  <c:v>-1.3038646529999949</c:v>
                </c:pt>
                <c:pt idx="504">
                  <c:v>1.1647658889999999</c:v>
                </c:pt>
                <c:pt idx="505">
                  <c:v>-16.261964407000036</c:v>
                </c:pt>
                <c:pt idx="506">
                  <c:v>-8.2526290800000002</c:v>
                </c:pt>
                <c:pt idx="507">
                  <c:v>12.826490593000024</c:v>
                </c:pt>
                <c:pt idx="508">
                  <c:v>11.417573675</c:v>
                </c:pt>
                <c:pt idx="509">
                  <c:v>5.8148122429999844</c:v>
                </c:pt>
                <c:pt idx="510">
                  <c:v>4.2903938729999975</c:v>
                </c:pt>
                <c:pt idx="511">
                  <c:v>0.478641698</c:v>
                </c:pt>
                <c:pt idx="512">
                  <c:v>-4.8607880059999955</c:v>
                </c:pt>
                <c:pt idx="513">
                  <c:v>0.84241147599999999</c:v>
                </c:pt>
                <c:pt idx="514">
                  <c:v>-6.4894856799999916</c:v>
                </c:pt>
                <c:pt idx="515">
                  <c:v>2.4285444829999996</c:v>
                </c:pt>
                <c:pt idx="516">
                  <c:v>-4.8243038669999834</c:v>
                </c:pt>
              </c:numCache>
            </c:numRef>
          </c:val>
        </c:ser>
        <c:marker val="1"/>
        <c:axId val="315728256"/>
        <c:axId val="315730176"/>
      </c:lineChart>
      <c:dateAx>
        <c:axId val="315728256"/>
        <c:scaling>
          <c:orientation val="minMax"/>
        </c:scaling>
        <c:axPos val="b"/>
        <c:numFmt formatCode="dd/mm/yyyy" sourceLinked="1"/>
        <c:tickLblPos val="nextTo"/>
        <c:crossAx val="315730176"/>
        <c:crosses val="autoZero"/>
        <c:auto val="1"/>
        <c:lblOffset val="100"/>
      </c:dateAx>
      <c:valAx>
        <c:axId val="315730176"/>
        <c:scaling>
          <c:orientation val="minMax"/>
        </c:scaling>
        <c:axPos val="l"/>
        <c:majorGridlines/>
        <c:numFmt formatCode="General" sourceLinked="1"/>
        <c:tickLblPos val="nextTo"/>
        <c:txPr>
          <a:bodyPr/>
          <a:lstStyle/>
          <a:p>
            <a:pPr>
              <a:defRPr sz="1050" b="1"/>
            </a:pPr>
            <a:endParaRPr lang="es-ES_tradnl"/>
          </a:p>
        </c:txPr>
        <c:crossAx val="315728256"/>
        <c:crosses val="autoZero"/>
        <c:crossBetween val="between"/>
      </c:valAx>
    </c:plotArea>
    <c:plotVisOnly val="1"/>
  </c:chart>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drawing1.xml><?xml version="1.0" encoding="utf-8"?>
<c:userShapes xmlns:c="http://schemas.openxmlformats.org/drawingml/2006/chart">
  <cdr:relSizeAnchor xmlns:cdr="http://schemas.openxmlformats.org/drawingml/2006/chartDrawing">
    <cdr:from>
      <cdr:x>0.01724</cdr:x>
      <cdr:y>0.01175</cdr:y>
    </cdr:from>
    <cdr:to>
      <cdr:x>0.11092</cdr:x>
      <cdr:y>0.081</cdr:y>
    </cdr:to>
    <cdr:sp macro="" textlink="">
      <cdr:nvSpPr>
        <cdr:cNvPr id="2" name="1 CuadroTexto"/>
        <cdr:cNvSpPr txBox="1"/>
      </cdr:nvSpPr>
      <cdr:spPr>
        <a:xfrm xmlns:a="http://schemas.openxmlformats.org/drawingml/2006/main">
          <a:off x="153738" y="65541"/>
          <a:ext cx="835437" cy="3862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s-ES_tradnl" sz="1100" b="1" dirty="0">
              <a:solidFill>
                <a:schemeClr val="tx1"/>
              </a:solidFill>
            </a:rPr>
            <a:t>GWh/d</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1"/>
            <a:ext cx="2945659" cy="496332"/>
          </a:xfrm>
          <a:prstGeom prst="rect">
            <a:avLst/>
          </a:prstGeom>
        </p:spPr>
        <p:txBody>
          <a:bodyPr vert="horz" lIns="91423" tIns="45712" rIns="91423" bIns="45712" rtlCol="0"/>
          <a:lstStyle>
            <a:lvl1pPr algn="l">
              <a:defRPr sz="1200"/>
            </a:lvl1pPr>
          </a:lstStyle>
          <a:p>
            <a:endParaRPr lang="es-ES_tradnl"/>
          </a:p>
        </p:txBody>
      </p:sp>
      <p:sp>
        <p:nvSpPr>
          <p:cNvPr id="3" name="Marcador de fecha 2"/>
          <p:cNvSpPr>
            <a:spLocks noGrp="1"/>
          </p:cNvSpPr>
          <p:nvPr>
            <p:ph type="dt" sz="quarter" idx="1"/>
          </p:nvPr>
        </p:nvSpPr>
        <p:spPr>
          <a:xfrm>
            <a:off x="3850445" y="1"/>
            <a:ext cx="2945659" cy="496332"/>
          </a:xfrm>
          <a:prstGeom prst="rect">
            <a:avLst/>
          </a:prstGeom>
        </p:spPr>
        <p:txBody>
          <a:bodyPr vert="horz" lIns="91423" tIns="45712" rIns="91423" bIns="45712" rtlCol="0"/>
          <a:lstStyle>
            <a:lvl1pPr algn="r">
              <a:defRPr sz="1200"/>
            </a:lvl1pPr>
          </a:lstStyle>
          <a:p>
            <a:fld id="{C27DB301-F283-4BFF-8177-C6A90DD3CCF1}" type="datetimeFigureOut">
              <a:rPr lang="es-ES_tradnl" smtClean="0"/>
              <a:pPr/>
              <a:t>12/06/2015</a:t>
            </a:fld>
            <a:endParaRPr lang="es-ES_tradnl"/>
          </a:p>
        </p:txBody>
      </p:sp>
      <p:sp>
        <p:nvSpPr>
          <p:cNvPr id="4" name="Marcador de pie de página 3"/>
          <p:cNvSpPr>
            <a:spLocks noGrp="1"/>
          </p:cNvSpPr>
          <p:nvPr>
            <p:ph type="ftr" sz="quarter" idx="2"/>
          </p:nvPr>
        </p:nvSpPr>
        <p:spPr>
          <a:xfrm>
            <a:off x="2" y="9428584"/>
            <a:ext cx="2945659" cy="496332"/>
          </a:xfrm>
          <a:prstGeom prst="rect">
            <a:avLst/>
          </a:prstGeom>
        </p:spPr>
        <p:txBody>
          <a:bodyPr vert="horz" lIns="91423" tIns="45712" rIns="91423" bIns="45712"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50445" y="9428584"/>
            <a:ext cx="2945659" cy="496332"/>
          </a:xfrm>
          <a:prstGeom prst="rect">
            <a:avLst/>
          </a:prstGeom>
        </p:spPr>
        <p:txBody>
          <a:bodyPr vert="horz" lIns="91423" tIns="45712" rIns="91423" bIns="45712" rtlCol="0" anchor="b"/>
          <a:lstStyle>
            <a:lvl1pPr algn="r">
              <a:defRPr sz="1200"/>
            </a:lvl1pPr>
          </a:lstStyle>
          <a:p>
            <a:fld id="{FD9D95C4-5537-4756-9651-F859E9D25586}"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2" y="1"/>
            <a:ext cx="2945659" cy="496332"/>
          </a:xfrm>
          <a:prstGeom prst="rect">
            <a:avLst/>
          </a:prstGeom>
        </p:spPr>
        <p:txBody>
          <a:bodyPr vert="horz" lIns="91423" tIns="45712" rIns="91423" bIns="45712" rtlCol="0"/>
          <a:lstStyle>
            <a:lvl1pPr algn="l">
              <a:defRPr sz="1200"/>
            </a:lvl1pPr>
          </a:lstStyle>
          <a:p>
            <a:endParaRPr lang="es-ES_tradnl"/>
          </a:p>
        </p:txBody>
      </p:sp>
      <p:sp>
        <p:nvSpPr>
          <p:cNvPr id="3" name="Marcador de fecha 2"/>
          <p:cNvSpPr>
            <a:spLocks noGrp="1"/>
          </p:cNvSpPr>
          <p:nvPr>
            <p:ph type="dt" idx="1"/>
          </p:nvPr>
        </p:nvSpPr>
        <p:spPr>
          <a:xfrm>
            <a:off x="3850445" y="1"/>
            <a:ext cx="2945659" cy="496332"/>
          </a:xfrm>
          <a:prstGeom prst="rect">
            <a:avLst/>
          </a:prstGeom>
        </p:spPr>
        <p:txBody>
          <a:bodyPr vert="horz" lIns="91423" tIns="45712" rIns="91423" bIns="45712" rtlCol="0"/>
          <a:lstStyle>
            <a:lvl1pPr algn="r">
              <a:defRPr sz="1200"/>
            </a:lvl1pPr>
          </a:lstStyle>
          <a:p>
            <a:fld id="{9D526368-DAB8-4CAC-8F56-436288672AA8}" type="datetimeFigureOut">
              <a:rPr lang="es-ES_tradnl" smtClean="0"/>
              <a:pPr/>
              <a:t>12/06/2015</a:t>
            </a:fld>
            <a:endParaRPr lang="es-ES_tradnl"/>
          </a:p>
        </p:txBody>
      </p:sp>
      <p:sp>
        <p:nvSpPr>
          <p:cNvPr id="4" name="Marcador de imagen d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23" tIns="45712" rIns="91423" bIns="45712" rtlCol="0" anchor="ctr"/>
          <a:lstStyle/>
          <a:p>
            <a:endParaRPr lang="es-ES_tradnl"/>
          </a:p>
        </p:txBody>
      </p:sp>
      <p:sp>
        <p:nvSpPr>
          <p:cNvPr id="5" name="Marcador de notas 4"/>
          <p:cNvSpPr>
            <a:spLocks noGrp="1"/>
          </p:cNvSpPr>
          <p:nvPr>
            <p:ph type="body" sz="quarter" idx="3"/>
          </p:nvPr>
        </p:nvSpPr>
        <p:spPr>
          <a:xfrm>
            <a:off x="679768" y="4715155"/>
            <a:ext cx="5438140" cy="4466987"/>
          </a:xfrm>
          <a:prstGeom prst="rect">
            <a:avLst/>
          </a:prstGeom>
        </p:spPr>
        <p:txBody>
          <a:bodyPr vert="horz" lIns="91423" tIns="45712" rIns="91423" bIns="45712"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2" y="9428584"/>
            <a:ext cx="2945659" cy="496332"/>
          </a:xfrm>
          <a:prstGeom prst="rect">
            <a:avLst/>
          </a:prstGeom>
        </p:spPr>
        <p:txBody>
          <a:bodyPr vert="horz" lIns="91423" tIns="45712" rIns="91423" bIns="45712"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50445" y="9428584"/>
            <a:ext cx="2945659" cy="496332"/>
          </a:xfrm>
          <a:prstGeom prst="rect">
            <a:avLst/>
          </a:prstGeom>
        </p:spPr>
        <p:txBody>
          <a:bodyPr vert="horz" lIns="91423" tIns="45712" rIns="91423" bIns="45712" rtlCol="0" anchor="b"/>
          <a:lstStyle>
            <a:lvl1pPr algn="r">
              <a:defRPr sz="1200"/>
            </a:lvl1pPr>
          </a:lstStyle>
          <a:p>
            <a:fld id="{F90F3C7F-8917-4397-AAA1-5C15FDF3B564}" type="slidenum">
              <a:rPr lang="es-ES_tradnl" smtClean="0"/>
              <a:pPr/>
              <a:t>‹Nº›</a:t>
            </a:fld>
            <a:endParaRPr lang="es-ES_tradnl"/>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Pantalla inici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B84492A8-0B9E-4261-A06E-E54EAF1371B3}" type="datetime1">
              <a:rPr lang="es-ES_tradnl" smtClean="0"/>
              <a:pPr/>
              <a:t>12/06/2015</a:t>
            </a:fld>
            <a:endParaRPr lang="es-ES_tradnl" dirty="0"/>
          </a:p>
        </p:txBody>
      </p:sp>
      <p:sp>
        <p:nvSpPr>
          <p:cNvPr id="3" name="Marcador de pie de página 2"/>
          <p:cNvSpPr>
            <a:spLocks noGrp="1"/>
          </p:cNvSpPr>
          <p:nvPr>
            <p:ph type="ftr" sz="quarter" idx="11"/>
          </p:nvPr>
        </p:nvSpPr>
        <p:spPr/>
        <p:txBody>
          <a:bodyPr/>
          <a:lstStyle>
            <a:lvl1pPr>
              <a:defRPr>
                <a:solidFill>
                  <a:srgbClr val="004165"/>
                </a:solidFill>
              </a:defRPr>
            </a:lvl1pPr>
          </a:lstStyle>
          <a:p>
            <a:endParaRPr lang="es-ES_tradnl" dirty="0"/>
          </a:p>
        </p:txBody>
      </p:sp>
      <p:sp>
        <p:nvSpPr>
          <p:cNvPr id="4" name="Marcador de número de diapositiva 3"/>
          <p:cNvSpPr>
            <a:spLocks noGrp="1"/>
          </p:cNvSpPr>
          <p:nvPr>
            <p:ph type="sldNum" sz="quarter" idx="12"/>
          </p:nvPr>
        </p:nvSpPr>
        <p:spPr/>
        <p:txBody>
          <a:bodyPr/>
          <a:lstStyle/>
          <a:p>
            <a:fld id="{32DD0EA4-7351-0245-AF44-2623B3137D71}" type="slidenum">
              <a:rPr lang="es-ES_tradnl" smtClean="0"/>
              <a:pPr/>
              <a:t>‹Nº›</a:t>
            </a:fld>
            <a:endParaRPr lang="es-ES_tradnl" dirty="0"/>
          </a:p>
        </p:txBody>
      </p:sp>
      <p:pic>
        <p:nvPicPr>
          <p:cNvPr id="10" name="Imagen 9" descr="empl_ppt.png"/>
          <p:cNvPicPr>
            <a:picLocks noChangeAspect="1"/>
          </p:cNvPicPr>
          <p:nvPr userDrawn="1"/>
        </p:nvPicPr>
        <p:blipFill>
          <a:blip r:embed="rId2"/>
          <a:stretch>
            <a:fillRect/>
          </a:stretch>
        </p:blipFill>
        <p:spPr>
          <a:xfrm>
            <a:off x="2412000" y="3047327"/>
            <a:ext cx="4320000" cy="1145017"/>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o-Grafico derecha">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dirty="0" smtClean="0"/>
              <a:t>Clic para editar título</a:t>
            </a:r>
            <a:endParaRPr lang="es-ES_tradnl" dirty="0"/>
          </a:p>
        </p:txBody>
      </p:sp>
      <p:sp>
        <p:nvSpPr>
          <p:cNvPr id="3" name="Marcador de fecha 2"/>
          <p:cNvSpPr>
            <a:spLocks noGrp="1"/>
          </p:cNvSpPr>
          <p:nvPr>
            <p:ph type="dt" sz="half" idx="10"/>
          </p:nvPr>
        </p:nvSpPr>
        <p:spPr/>
        <p:txBody>
          <a:bodyPr/>
          <a:lstStyle/>
          <a:p>
            <a:fld id="{23D5F697-B5F8-4CC6-9705-E1AAE8B092F5}"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13786"/>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771878"/>
            <a:ext cx="8274050" cy="338554"/>
          </a:xfrm>
        </p:spPr>
        <p:txBody>
          <a:bodyPr lIns="0" tIns="0" rIns="0" bIns="0">
            <a:spAutoFit/>
          </a:bodyPr>
          <a:lstStyle>
            <a:lvl1pPr>
              <a:buNone/>
              <a:defRPr sz="2200" b="1"/>
            </a:lvl1pPr>
          </a:lstStyle>
          <a:p>
            <a:pPr lvl="0"/>
            <a:r>
              <a:rPr lang="es-ES_tradnl" dirty="0" smtClean="0"/>
              <a:t>Subtítulo opcional</a:t>
            </a:r>
          </a:p>
        </p:txBody>
      </p:sp>
      <p:sp>
        <p:nvSpPr>
          <p:cNvPr id="13" name="Marcador de texto 12"/>
          <p:cNvSpPr>
            <a:spLocks noGrp="1"/>
          </p:cNvSpPr>
          <p:nvPr>
            <p:ph type="body" sz="quarter" idx="16" hasCustomPrompt="1"/>
          </p:nvPr>
        </p:nvSpPr>
        <p:spPr>
          <a:xfrm>
            <a:off x="424199" y="2302139"/>
            <a:ext cx="3812158" cy="297090"/>
          </a:xfrm>
        </p:spPr>
        <p:txBody>
          <a:bodyPr vert="horz" wrap="square" lIns="0" tIns="0" rIns="0" bIns="0" anchor="t" anchorCtr="0">
            <a:spAutoFit/>
          </a:bodyPr>
          <a:lstStyle>
            <a:lvl1pPr marL="0" indent="0">
              <a:lnSpc>
                <a:spcPts val="2300"/>
              </a:lnSpc>
              <a:spcBef>
                <a:spcPts val="0"/>
              </a:spcBef>
              <a:buClr>
                <a:schemeClr val="accent2"/>
              </a:buClr>
              <a:buSzPct val="100000"/>
              <a:buFont typeface="Lucida Grande"/>
              <a:buNone/>
              <a:defRPr sz="2000" b="1" u="none" normalizeH="0" baseline="0">
                <a:ln>
                  <a:noFill/>
                </a:ln>
                <a:uFill>
                  <a:solidFill>
                    <a:schemeClr val="accent3"/>
                  </a:solidFill>
                </a:uFill>
              </a:defRPr>
            </a:lvl1pPr>
            <a:lvl2pPr>
              <a:defRPr sz="2200"/>
            </a:lvl2pPr>
            <a:lvl3pPr>
              <a:defRPr sz="2200"/>
            </a:lvl3pPr>
            <a:lvl4pPr>
              <a:defRPr sz="2200"/>
            </a:lvl4pPr>
            <a:lvl5pPr>
              <a:defRPr sz="2200"/>
            </a:lvl5pPr>
          </a:lstStyle>
          <a:p>
            <a:pPr lvl="0"/>
            <a:r>
              <a:rPr lang="es-ES_tradnl" dirty="0" smtClean="0"/>
              <a:t>Haga clic para insertar texto</a:t>
            </a:r>
          </a:p>
        </p:txBody>
      </p:sp>
      <p:sp>
        <p:nvSpPr>
          <p:cNvPr id="14" name="Marcador de texto 13"/>
          <p:cNvSpPr>
            <a:spLocks noGrp="1"/>
          </p:cNvSpPr>
          <p:nvPr>
            <p:ph type="body" sz="quarter" idx="18" hasCustomPrompt="1"/>
          </p:nvPr>
        </p:nvSpPr>
        <p:spPr>
          <a:xfrm>
            <a:off x="4558440" y="2311211"/>
            <a:ext cx="3321729" cy="246221"/>
          </a:xfrm>
        </p:spPr>
        <p:txBody>
          <a:bodyPr lIns="0" tIns="0" rIns="0" bIns="0">
            <a:noAutofit/>
          </a:bodyPr>
          <a:lstStyle>
            <a:lvl1pPr marL="0" indent="0">
              <a:lnSpc>
                <a:spcPts val="1900"/>
              </a:lnSpc>
              <a:spcBef>
                <a:spcPts val="0"/>
              </a:spcBef>
              <a:buNone/>
              <a:defRPr sz="1600" b="1" baseline="0"/>
            </a:lvl1pPr>
            <a:lvl2pPr>
              <a:defRPr sz="1600" b="1"/>
            </a:lvl2pPr>
            <a:lvl3pPr>
              <a:defRPr sz="1600" b="1"/>
            </a:lvl3pPr>
            <a:lvl4pPr>
              <a:defRPr sz="1600" b="1"/>
            </a:lvl4pPr>
            <a:lvl5pPr>
              <a:defRPr sz="1600" b="1"/>
            </a:lvl5pPr>
          </a:lstStyle>
          <a:p>
            <a:pPr lvl="0"/>
            <a:r>
              <a:rPr lang="es-ES_tradnl" dirty="0" smtClean="0"/>
              <a:t>Escribir el titular del gráfico</a:t>
            </a:r>
            <a:endParaRPr lang="es-ES_tradnl" dirty="0"/>
          </a:p>
        </p:txBody>
      </p:sp>
      <p:sp>
        <p:nvSpPr>
          <p:cNvPr id="15" name="Marcador de gráfico 14"/>
          <p:cNvSpPr>
            <a:spLocks noGrp="1"/>
          </p:cNvSpPr>
          <p:nvPr>
            <p:ph type="chart" sz="quarter" idx="19"/>
          </p:nvPr>
        </p:nvSpPr>
        <p:spPr>
          <a:xfrm>
            <a:off x="4558440" y="2721429"/>
            <a:ext cx="4170362" cy="3593646"/>
          </a:xfrm>
        </p:spPr>
        <p:txBody>
          <a:bodyPr lIns="0" tIns="0" rIns="0" bIns="0">
            <a:normAutofit/>
          </a:bodyPr>
          <a:lstStyle>
            <a:lvl1pPr>
              <a:buNone/>
              <a:defRPr sz="1600"/>
            </a:lvl1pPr>
          </a:lstStyle>
          <a:p>
            <a:endParaRPr lang="es-ES_tradnl"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Destacados">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dirty="0" smtClean="0"/>
              <a:t>Clic para editar título</a:t>
            </a:r>
            <a:endParaRPr lang="es-ES_tradnl" dirty="0"/>
          </a:p>
        </p:txBody>
      </p:sp>
      <p:sp>
        <p:nvSpPr>
          <p:cNvPr id="3" name="Marcador de fecha 2"/>
          <p:cNvSpPr>
            <a:spLocks noGrp="1"/>
          </p:cNvSpPr>
          <p:nvPr>
            <p:ph type="dt" sz="half" idx="10"/>
          </p:nvPr>
        </p:nvSpPr>
        <p:spPr/>
        <p:txBody>
          <a:bodyPr/>
          <a:lstStyle/>
          <a:p>
            <a:fld id="{23D5F697-B5F8-4CC6-9705-E1AAE8B092F5}"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13786"/>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771878"/>
            <a:ext cx="8274050" cy="338554"/>
          </a:xfrm>
        </p:spPr>
        <p:txBody>
          <a:bodyPr lIns="0" tIns="0" rIns="0" bIns="0">
            <a:spAutoFit/>
          </a:bodyPr>
          <a:lstStyle>
            <a:lvl1pPr>
              <a:buNone/>
              <a:defRPr sz="2200" b="1"/>
            </a:lvl1pPr>
          </a:lstStyle>
          <a:p>
            <a:pPr lvl="0"/>
            <a:r>
              <a:rPr lang="es-ES_tradnl" dirty="0" smtClean="0"/>
              <a:t>Subtítulo opcional</a:t>
            </a:r>
          </a:p>
        </p:txBody>
      </p:sp>
      <p:sp>
        <p:nvSpPr>
          <p:cNvPr id="12" name="Marcador de texto 13"/>
          <p:cNvSpPr>
            <a:spLocks noGrp="1"/>
          </p:cNvSpPr>
          <p:nvPr>
            <p:ph type="body" sz="quarter" idx="18" hasCustomPrompt="1"/>
          </p:nvPr>
        </p:nvSpPr>
        <p:spPr>
          <a:xfrm>
            <a:off x="462939" y="2318107"/>
            <a:ext cx="8265137" cy="246221"/>
          </a:xfrm>
        </p:spPr>
        <p:txBody>
          <a:bodyPr lIns="0" tIns="0" rIns="0" bIns="0">
            <a:noAutofit/>
          </a:bodyPr>
          <a:lstStyle>
            <a:lvl1pPr marL="0" indent="0">
              <a:lnSpc>
                <a:spcPts val="1900"/>
              </a:lnSpc>
              <a:spcBef>
                <a:spcPts val="0"/>
              </a:spcBef>
              <a:buNone/>
              <a:defRPr sz="1600" b="1" baseline="0"/>
            </a:lvl1pPr>
            <a:lvl2pPr>
              <a:defRPr sz="1600" b="1"/>
            </a:lvl2pPr>
            <a:lvl3pPr>
              <a:defRPr sz="1600" b="1"/>
            </a:lvl3pPr>
            <a:lvl4pPr>
              <a:defRPr sz="1600" b="1"/>
            </a:lvl4pPr>
            <a:lvl5pPr>
              <a:defRPr sz="1600" b="1"/>
            </a:lvl5pPr>
          </a:lstStyle>
          <a:p>
            <a:pPr lvl="0"/>
            <a:r>
              <a:rPr lang="es-ES_tradnl" dirty="0" smtClean="0"/>
              <a:t>Escribir el titular del gráfico</a:t>
            </a:r>
            <a:endParaRPr lang="es-ES_tradnl" dirty="0"/>
          </a:p>
        </p:txBody>
      </p:sp>
      <p:sp>
        <p:nvSpPr>
          <p:cNvPr id="15" name="Marcador de gráfico 14"/>
          <p:cNvSpPr>
            <a:spLocks noGrp="1"/>
          </p:cNvSpPr>
          <p:nvPr>
            <p:ph type="chart" sz="quarter" idx="19"/>
          </p:nvPr>
        </p:nvSpPr>
        <p:spPr>
          <a:xfrm>
            <a:off x="462940" y="2703286"/>
            <a:ext cx="8265136" cy="3719739"/>
          </a:xfrm>
        </p:spPr>
        <p:txBody>
          <a:bodyPr>
            <a:normAutofit/>
          </a:bodyPr>
          <a:lstStyle>
            <a:lvl1pPr>
              <a:buNone/>
              <a:defRPr sz="1600"/>
            </a:lvl1pPr>
          </a:lstStyle>
          <a:p>
            <a:endParaRPr lang="es-ES_tradnl"/>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fico tarta">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dirty="0" smtClean="0"/>
              <a:t>Clic para editar título</a:t>
            </a:r>
            <a:endParaRPr lang="es-ES_tradnl" dirty="0"/>
          </a:p>
        </p:txBody>
      </p:sp>
      <p:sp>
        <p:nvSpPr>
          <p:cNvPr id="3" name="Marcador de fecha 2"/>
          <p:cNvSpPr>
            <a:spLocks noGrp="1"/>
          </p:cNvSpPr>
          <p:nvPr>
            <p:ph type="dt" sz="half" idx="10"/>
          </p:nvPr>
        </p:nvSpPr>
        <p:spPr/>
        <p:txBody>
          <a:bodyPr/>
          <a:lstStyle/>
          <a:p>
            <a:fld id="{23D5F697-B5F8-4CC6-9705-E1AAE8B092F5}"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13786"/>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771878"/>
            <a:ext cx="8274050" cy="338554"/>
          </a:xfrm>
        </p:spPr>
        <p:txBody>
          <a:bodyPr lIns="0" tIns="0" rIns="0" bIns="0">
            <a:spAutoFit/>
          </a:bodyPr>
          <a:lstStyle>
            <a:lvl1pPr>
              <a:buNone/>
              <a:defRPr sz="2200" b="1"/>
            </a:lvl1pPr>
          </a:lstStyle>
          <a:p>
            <a:pPr lvl="0"/>
            <a:r>
              <a:rPr lang="es-ES_tradnl" dirty="0" smtClean="0"/>
              <a:t>Subtítulo opcional</a:t>
            </a:r>
          </a:p>
        </p:txBody>
      </p:sp>
      <p:sp>
        <p:nvSpPr>
          <p:cNvPr id="12" name="Marcador de texto 13"/>
          <p:cNvSpPr>
            <a:spLocks noGrp="1"/>
          </p:cNvSpPr>
          <p:nvPr>
            <p:ph type="body" sz="quarter" idx="18" hasCustomPrompt="1"/>
          </p:nvPr>
        </p:nvSpPr>
        <p:spPr>
          <a:xfrm>
            <a:off x="457200" y="2318107"/>
            <a:ext cx="8270346" cy="246221"/>
          </a:xfrm>
        </p:spPr>
        <p:txBody>
          <a:bodyPr lIns="0" tIns="0" rIns="0" bIns="0">
            <a:noAutofit/>
          </a:bodyPr>
          <a:lstStyle>
            <a:lvl1pPr marL="0" indent="0" algn="ctr">
              <a:lnSpc>
                <a:spcPct val="100000"/>
              </a:lnSpc>
              <a:spcBef>
                <a:spcPts val="0"/>
              </a:spcBef>
              <a:buNone/>
              <a:defRPr sz="1600" b="1" baseline="0"/>
            </a:lvl1pPr>
            <a:lvl2pPr>
              <a:defRPr sz="1600" b="1"/>
            </a:lvl2pPr>
            <a:lvl3pPr>
              <a:defRPr sz="1600" b="1"/>
            </a:lvl3pPr>
            <a:lvl4pPr>
              <a:defRPr sz="1600" b="1"/>
            </a:lvl4pPr>
            <a:lvl5pPr>
              <a:defRPr sz="1600" b="1"/>
            </a:lvl5pPr>
          </a:lstStyle>
          <a:p>
            <a:pPr lvl="0"/>
            <a:r>
              <a:rPr lang="es-ES_tradnl" dirty="0" smtClean="0"/>
              <a:t>Escribir el titular del gráfico</a:t>
            </a:r>
            <a:endParaRPr lang="es-ES_tradnl" dirty="0"/>
          </a:p>
        </p:txBody>
      </p:sp>
      <p:sp>
        <p:nvSpPr>
          <p:cNvPr id="13" name="Marcador de gráfico 12"/>
          <p:cNvSpPr>
            <a:spLocks noGrp="1"/>
          </p:cNvSpPr>
          <p:nvPr>
            <p:ph type="chart" sz="quarter" idx="19" hasCustomPrompt="1"/>
          </p:nvPr>
        </p:nvSpPr>
        <p:spPr>
          <a:xfrm>
            <a:off x="457200" y="2721429"/>
            <a:ext cx="8270346" cy="3737428"/>
          </a:xfrm>
        </p:spPr>
        <p:txBody>
          <a:bodyPr>
            <a:normAutofit/>
          </a:bodyPr>
          <a:lstStyle>
            <a:lvl1pPr>
              <a:buNone/>
              <a:defRPr sz="1600" baseline="0"/>
            </a:lvl1pPr>
          </a:lstStyle>
          <a:p>
            <a:r>
              <a:rPr lang="es-ES_tradnl" dirty="0" smtClean="0"/>
              <a:t>Gráfico tipo tarta</a:t>
            </a:r>
            <a:endParaRPr lang="es-ES_tradnl"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áfico doble">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dirty="0" smtClean="0"/>
              <a:t>Clic para editar título</a:t>
            </a:r>
            <a:endParaRPr lang="es-ES_tradnl" dirty="0"/>
          </a:p>
        </p:txBody>
      </p:sp>
      <p:sp>
        <p:nvSpPr>
          <p:cNvPr id="3" name="Marcador de fecha 2"/>
          <p:cNvSpPr>
            <a:spLocks noGrp="1"/>
          </p:cNvSpPr>
          <p:nvPr>
            <p:ph type="dt" sz="half" idx="10"/>
          </p:nvPr>
        </p:nvSpPr>
        <p:spPr/>
        <p:txBody>
          <a:bodyPr/>
          <a:lstStyle/>
          <a:p>
            <a:fld id="{23D5F697-B5F8-4CC6-9705-E1AAE8B092F5}"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03350"/>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761442"/>
            <a:ext cx="8274050" cy="338554"/>
          </a:xfrm>
        </p:spPr>
        <p:txBody>
          <a:bodyPr lIns="0" tIns="0" rIns="0" bIns="0">
            <a:spAutoFit/>
          </a:bodyPr>
          <a:lstStyle>
            <a:lvl1pPr>
              <a:buNone/>
              <a:defRPr sz="2200" b="1"/>
            </a:lvl1pPr>
          </a:lstStyle>
          <a:p>
            <a:pPr lvl="0"/>
            <a:r>
              <a:rPr lang="es-ES_tradnl" dirty="0" smtClean="0"/>
              <a:t>Subtítulo opcional</a:t>
            </a:r>
          </a:p>
        </p:txBody>
      </p:sp>
      <p:sp>
        <p:nvSpPr>
          <p:cNvPr id="13" name="Marcador de texto 13"/>
          <p:cNvSpPr>
            <a:spLocks noGrp="1"/>
          </p:cNvSpPr>
          <p:nvPr>
            <p:ph type="body" sz="quarter" idx="19" hasCustomPrompt="1"/>
          </p:nvPr>
        </p:nvSpPr>
        <p:spPr>
          <a:xfrm>
            <a:off x="449263" y="2309742"/>
            <a:ext cx="3133951" cy="261610"/>
          </a:xfrm>
        </p:spPr>
        <p:txBody>
          <a:bodyPr wrap="square" lIns="0" tIns="0" rIns="0" bIns="0">
            <a:noAutofit/>
          </a:bodyPr>
          <a:lstStyle>
            <a:lvl1pPr marL="0" indent="0">
              <a:lnSpc>
                <a:spcPct val="100000"/>
              </a:lnSpc>
              <a:spcBef>
                <a:spcPts val="0"/>
              </a:spcBef>
              <a:buNone/>
              <a:defRPr sz="1600" b="1" baseline="0"/>
            </a:lvl1pPr>
            <a:lvl2pPr>
              <a:defRPr sz="1600" b="1"/>
            </a:lvl2pPr>
            <a:lvl3pPr>
              <a:defRPr sz="1600" b="1"/>
            </a:lvl3pPr>
            <a:lvl4pPr>
              <a:defRPr sz="1600" b="1"/>
            </a:lvl4pPr>
            <a:lvl5pPr>
              <a:defRPr sz="1600" b="1"/>
            </a:lvl5pPr>
          </a:lstStyle>
          <a:p>
            <a:pPr lvl="0"/>
            <a:r>
              <a:rPr lang="es-ES_tradnl" dirty="0" smtClean="0"/>
              <a:t>Escribir el titular del gráfico</a:t>
            </a:r>
            <a:endParaRPr lang="es-ES_tradnl" dirty="0"/>
          </a:p>
        </p:txBody>
      </p:sp>
      <p:sp>
        <p:nvSpPr>
          <p:cNvPr id="14" name="Marcador de texto 13"/>
          <p:cNvSpPr>
            <a:spLocks noGrp="1"/>
          </p:cNvSpPr>
          <p:nvPr>
            <p:ph type="body" sz="quarter" idx="20" hasCustomPrompt="1"/>
          </p:nvPr>
        </p:nvSpPr>
        <p:spPr>
          <a:xfrm>
            <a:off x="4764758" y="2309742"/>
            <a:ext cx="2892605" cy="261610"/>
          </a:xfrm>
        </p:spPr>
        <p:txBody>
          <a:bodyPr wrap="square" lIns="0" tIns="0" rIns="0" bIns="0">
            <a:noAutofit/>
          </a:bodyPr>
          <a:lstStyle>
            <a:lvl1pPr marL="0" indent="0">
              <a:lnSpc>
                <a:spcPct val="100000"/>
              </a:lnSpc>
              <a:spcBef>
                <a:spcPts val="0"/>
              </a:spcBef>
              <a:buNone/>
              <a:defRPr sz="1600" b="1" baseline="0"/>
            </a:lvl1pPr>
            <a:lvl2pPr>
              <a:defRPr sz="1600" b="1"/>
            </a:lvl2pPr>
            <a:lvl3pPr>
              <a:defRPr sz="1600" b="1"/>
            </a:lvl3pPr>
            <a:lvl4pPr>
              <a:defRPr sz="1600" b="1"/>
            </a:lvl4pPr>
            <a:lvl5pPr>
              <a:defRPr sz="1600" b="1"/>
            </a:lvl5pPr>
          </a:lstStyle>
          <a:p>
            <a:pPr lvl="0"/>
            <a:r>
              <a:rPr lang="es-ES_tradnl" dirty="0" smtClean="0"/>
              <a:t>Escribir el titular del gráfico</a:t>
            </a:r>
            <a:endParaRPr lang="es-ES_tradnl" dirty="0"/>
          </a:p>
        </p:txBody>
      </p:sp>
      <p:sp>
        <p:nvSpPr>
          <p:cNvPr id="17" name="Marcador de gráfico 16"/>
          <p:cNvSpPr>
            <a:spLocks noGrp="1"/>
          </p:cNvSpPr>
          <p:nvPr>
            <p:ph type="chart" sz="quarter" idx="21"/>
          </p:nvPr>
        </p:nvSpPr>
        <p:spPr>
          <a:xfrm>
            <a:off x="457200" y="2803071"/>
            <a:ext cx="3960000" cy="3637417"/>
          </a:xfrm>
        </p:spPr>
        <p:txBody>
          <a:bodyPr>
            <a:normAutofit/>
          </a:bodyPr>
          <a:lstStyle>
            <a:lvl1pPr>
              <a:buNone/>
              <a:defRPr sz="1600"/>
            </a:lvl1pPr>
          </a:lstStyle>
          <a:p>
            <a:endParaRPr lang="es-ES_tradnl"/>
          </a:p>
        </p:txBody>
      </p:sp>
      <p:sp>
        <p:nvSpPr>
          <p:cNvPr id="18" name="Marcador de gráfico 16"/>
          <p:cNvSpPr>
            <a:spLocks noGrp="1"/>
          </p:cNvSpPr>
          <p:nvPr>
            <p:ph type="chart" sz="quarter" idx="22"/>
          </p:nvPr>
        </p:nvSpPr>
        <p:spPr>
          <a:xfrm>
            <a:off x="4764758" y="2803071"/>
            <a:ext cx="3960000" cy="3637417"/>
          </a:xfrm>
        </p:spPr>
        <p:txBody>
          <a:bodyPr>
            <a:normAutofit/>
          </a:bodyPr>
          <a:lstStyle>
            <a:lvl1pPr>
              <a:buNone/>
              <a:defRPr sz="1600"/>
            </a:lvl1pPr>
          </a:lstStyle>
          <a:p>
            <a:endParaRPr lang="es-ES_tradnl"/>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Gráfico doble">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dirty="0" smtClean="0"/>
              <a:t>Clic para editar título</a:t>
            </a:r>
            <a:endParaRPr lang="es-ES_tradnl" dirty="0"/>
          </a:p>
        </p:txBody>
      </p:sp>
      <p:sp>
        <p:nvSpPr>
          <p:cNvPr id="3" name="Marcador de fecha 2"/>
          <p:cNvSpPr>
            <a:spLocks noGrp="1"/>
          </p:cNvSpPr>
          <p:nvPr>
            <p:ph type="dt" sz="half" idx="10"/>
          </p:nvPr>
        </p:nvSpPr>
        <p:spPr/>
        <p:txBody>
          <a:bodyPr/>
          <a:lstStyle/>
          <a:p>
            <a:fld id="{23D5F697-B5F8-4CC6-9705-E1AAE8B092F5}"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95425"/>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853517"/>
            <a:ext cx="8274050" cy="338554"/>
          </a:xfrm>
        </p:spPr>
        <p:txBody>
          <a:bodyPr lIns="0" tIns="0" rIns="0" bIns="0">
            <a:spAutoFit/>
          </a:bodyPr>
          <a:lstStyle>
            <a:lvl1pPr>
              <a:buNone/>
              <a:defRPr sz="2200" b="1"/>
            </a:lvl1pPr>
          </a:lstStyle>
          <a:p>
            <a:pPr lvl="0"/>
            <a:r>
              <a:rPr lang="es-ES_tradnl" dirty="0" smtClean="0"/>
              <a:t>Subtítulo opcional</a:t>
            </a:r>
          </a:p>
        </p:txBody>
      </p:sp>
      <p:sp>
        <p:nvSpPr>
          <p:cNvPr id="13" name="Marcador de texto 13"/>
          <p:cNvSpPr>
            <a:spLocks noGrp="1"/>
          </p:cNvSpPr>
          <p:nvPr>
            <p:ph type="body" sz="quarter" idx="19" hasCustomPrompt="1"/>
          </p:nvPr>
        </p:nvSpPr>
        <p:spPr>
          <a:xfrm>
            <a:off x="449263" y="2309742"/>
            <a:ext cx="3133951" cy="261610"/>
          </a:xfrm>
        </p:spPr>
        <p:txBody>
          <a:bodyPr wrap="square" lIns="0" tIns="0" rIns="0" bIns="0">
            <a:noAutofit/>
          </a:bodyPr>
          <a:lstStyle>
            <a:lvl1pPr marL="0" indent="0">
              <a:lnSpc>
                <a:spcPct val="100000"/>
              </a:lnSpc>
              <a:spcBef>
                <a:spcPts val="0"/>
              </a:spcBef>
              <a:buNone/>
              <a:defRPr sz="1600" b="1" baseline="0"/>
            </a:lvl1pPr>
            <a:lvl2pPr>
              <a:defRPr sz="1600" b="1"/>
            </a:lvl2pPr>
            <a:lvl3pPr>
              <a:defRPr sz="1600" b="1"/>
            </a:lvl3pPr>
            <a:lvl4pPr>
              <a:defRPr sz="1600" b="1"/>
            </a:lvl4pPr>
            <a:lvl5pPr>
              <a:defRPr sz="1600" b="1"/>
            </a:lvl5pPr>
          </a:lstStyle>
          <a:p>
            <a:pPr lvl="0"/>
            <a:r>
              <a:rPr lang="es-ES_tradnl" dirty="0" smtClean="0"/>
              <a:t>Escribir el titular del gráfico</a:t>
            </a:r>
            <a:endParaRPr lang="es-ES_tradnl" dirty="0"/>
          </a:p>
        </p:txBody>
      </p:sp>
      <p:sp>
        <p:nvSpPr>
          <p:cNvPr id="14" name="Marcador de texto 13"/>
          <p:cNvSpPr>
            <a:spLocks noGrp="1"/>
          </p:cNvSpPr>
          <p:nvPr>
            <p:ph type="body" sz="quarter" idx="20" hasCustomPrompt="1"/>
          </p:nvPr>
        </p:nvSpPr>
        <p:spPr>
          <a:xfrm>
            <a:off x="4764758" y="2309742"/>
            <a:ext cx="2892605" cy="261610"/>
          </a:xfrm>
        </p:spPr>
        <p:txBody>
          <a:bodyPr wrap="square" lIns="0" tIns="0" rIns="0" bIns="0">
            <a:noAutofit/>
          </a:bodyPr>
          <a:lstStyle>
            <a:lvl1pPr marL="0" indent="0">
              <a:lnSpc>
                <a:spcPct val="100000"/>
              </a:lnSpc>
              <a:spcBef>
                <a:spcPts val="0"/>
              </a:spcBef>
              <a:buNone/>
              <a:defRPr sz="1600" b="1" baseline="0"/>
            </a:lvl1pPr>
            <a:lvl2pPr>
              <a:defRPr sz="1600" b="1"/>
            </a:lvl2pPr>
            <a:lvl3pPr>
              <a:defRPr sz="1600" b="1"/>
            </a:lvl3pPr>
            <a:lvl4pPr>
              <a:defRPr sz="1600" b="1"/>
            </a:lvl4pPr>
            <a:lvl5pPr>
              <a:defRPr sz="1600" b="1"/>
            </a:lvl5pPr>
          </a:lstStyle>
          <a:p>
            <a:pPr lvl="0"/>
            <a:r>
              <a:rPr lang="es-ES_tradnl" dirty="0" smtClean="0"/>
              <a:t>Escribir el titular del gráfico</a:t>
            </a:r>
            <a:endParaRPr lang="es-ES_tradnl" dirty="0"/>
          </a:p>
        </p:txBody>
      </p:sp>
      <p:sp>
        <p:nvSpPr>
          <p:cNvPr id="17" name="Marcador de gráfico 16"/>
          <p:cNvSpPr>
            <a:spLocks noGrp="1"/>
          </p:cNvSpPr>
          <p:nvPr>
            <p:ph type="chart" sz="quarter" idx="21"/>
          </p:nvPr>
        </p:nvSpPr>
        <p:spPr>
          <a:xfrm>
            <a:off x="457200" y="2794236"/>
            <a:ext cx="3960000" cy="1723344"/>
          </a:xfrm>
        </p:spPr>
        <p:txBody>
          <a:bodyPr>
            <a:normAutofit/>
          </a:bodyPr>
          <a:lstStyle>
            <a:lvl1pPr>
              <a:buNone/>
              <a:defRPr sz="1600"/>
            </a:lvl1pPr>
          </a:lstStyle>
          <a:p>
            <a:endParaRPr lang="es-ES_tradnl"/>
          </a:p>
        </p:txBody>
      </p:sp>
      <p:sp>
        <p:nvSpPr>
          <p:cNvPr id="18" name="Marcador de gráfico 16"/>
          <p:cNvSpPr>
            <a:spLocks noGrp="1"/>
          </p:cNvSpPr>
          <p:nvPr>
            <p:ph type="chart" sz="quarter" idx="22"/>
          </p:nvPr>
        </p:nvSpPr>
        <p:spPr>
          <a:xfrm>
            <a:off x="4764758" y="2794235"/>
            <a:ext cx="3960000" cy="1723345"/>
          </a:xfrm>
        </p:spPr>
        <p:txBody>
          <a:bodyPr>
            <a:normAutofit/>
          </a:bodyPr>
          <a:lstStyle>
            <a:lvl1pPr>
              <a:buNone/>
              <a:defRPr sz="1600"/>
            </a:lvl1pPr>
          </a:lstStyle>
          <a:p>
            <a:endParaRPr lang="es-ES_tradnl"/>
          </a:p>
        </p:txBody>
      </p:sp>
      <p:sp>
        <p:nvSpPr>
          <p:cNvPr id="15" name="Marcador de gráfico 16"/>
          <p:cNvSpPr>
            <a:spLocks noGrp="1"/>
          </p:cNvSpPr>
          <p:nvPr>
            <p:ph type="chart" sz="quarter" idx="23"/>
          </p:nvPr>
        </p:nvSpPr>
        <p:spPr>
          <a:xfrm>
            <a:off x="457200" y="4688116"/>
            <a:ext cx="3960000" cy="1723344"/>
          </a:xfrm>
        </p:spPr>
        <p:txBody>
          <a:bodyPr>
            <a:normAutofit/>
          </a:bodyPr>
          <a:lstStyle>
            <a:lvl1pPr>
              <a:buNone/>
              <a:defRPr sz="1600"/>
            </a:lvl1pPr>
          </a:lstStyle>
          <a:p>
            <a:endParaRPr lang="es-ES_tradnl"/>
          </a:p>
        </p:txBody>
      </p:sp>
      <p:sp>
        <p:nvSpPr>
          <p:cNvPr id="16" name="Marcador de gráfico 16"/>
          <p:cNvSpPr>
            <a:spLocks noGrp="1"/>
          </p:cNvSpPr>
          <p:nvPr>
            <p:ph type="chart" sz="quarter" idx="24"/>
          </p:nvPr>
        </p:nvSpPr>
        <p:spPr>
          <a:xfrm>
            <a:off x="4764758" y="4688115"/>
            <a:ext cx="3960000" cy="1723345"/>
          </a:xfrm>
        </p:spPr>
        <p:txBody>
          <a:bodyPr>
            <a:normAutofit/>
          </a:bodyPr>
          <a:lstStyle>
            <a:lvl1pPr>
              <a:buNone/>
              <a:defRPr sz="1600"/>
            </a:lvl1pPr>
          </a:lstStyle>
          <a:p>
            <a:endParaRPr lang="es-ES_tradnl"/>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1B6A30B9-CB08-4F68-9EA4-A6390CE32EA6}"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6" name="Freeform 2"/>
          <p:cNvSpPr>
            <a:spLocks/>
          </p:cNvSpPr>
          <p:nvPr userDrawn="1"/>
        </p:nvSpPr>
        <p:spPr bwMode="auto">
          <a:xfrm>
            <a:off x="1527175" y="1150938"/>
            <a:ext cx="2235200" cy="5110162"/>
          </a:xfrm>
          <a:custGeom>
            <a:avLst/>
            <a:gdLst>
              <a:gd name="T0" fmla="*/ 1760 w 1760"/>
              <a:gd name="T1" fmla="*/ 4023 h 4023"/>
              <a:gd name="T2" fmla="*/ 992 w 1760"/>
              <a:gd name="T3" fmla="*/ 4023 h 4023"/>
              <a:gd name="T4" fmla="*/ 992 w 1760"/>
              <a:gd name="T5" fmla="*/ 1128 h 4023"/>
              <a:gd name="T6" fmla="*/ 884 w 1760"/>
              <a:gd name="T7" fmla="*/ 1224 h 4023"/>
              <a:gd name="T8" fmla="*/ 772 w 1760"/>
              <a:gd name="T9" fmla="*/ 1312 h 4023"/>
              <a:gd name="T10" fmla="*/ 532 w 1760"/>
              <a:gd name="T11" fmla="*/ 1472 h 4023"/>
              <a:gd name="T12" fmla="*/ 404 w 1760"/>
              <a:gd name="T13" fmla="*/ 1540 h 4023"/>
              <a:gd name="T14" fmla="*/ 276 w 1760"/>
              <a:gd name="T15" fmla="*/ 1604 h 4023"/>
              <a:gd name="T16" fmla="*/ 140 w 1760"/>
              <a:gd name="T17" fmla="*/ 1660 h 4023"/>
              <a:gd name="T18" fmla="*/ 0 w 1760"/>
              <a:gd name="T19" fmla="*/ 1712 h 4023"/>
              <a:gd name="T20" fmla="*/ 0 w 1760"/>
              <a:gd name="T21" fmla="*/ 1012 h 4023"/>
              <a:gd name="T22" fmla="*/ 152 w 1760"/>
              <a:gd name="T23" fmla="*/ 952 h 4023"/>
              <a:gd name="T24" fmla="*/ 312 w 1760"/>
              <a:gd name="T25" fmla="*/ 872 h 4023"/>
              <a:gd name="T26" fmla="*/ 396 w 1760"/>
              <a:gd name="T27" fmla="*/ 824 h 4023"/>
              <a:gd name="T28" fmla="*/ 480 w 1760"/>
              <a:gd name="T29" fmla="*/ 768 h 4023"/>
              <a:gd name="T30" fmla="*/ 652 w 1760"/>
              <a:gd name="T31" fmla="*/ 644 h 4023"/>
              <a:gd name="T32" fmla="*/ 736 w 1760"/>
              <a:gd name="T33" fmla="*/ 572 h 4023"/>
              <a:gd name="T34" fmla="*/ 816 w 1760"/>
              <a:gd name="T35" fmla="*/ 500 h 4023"/>
              <a:gd name="T36" fmla="*/ 884 w 1760"/>
              <a:gd name="T37" fmla="*/ 424 h 4023"/>
              <a:gd name="T38" fmla="*/ 948 w 1760"/>
              <a:gd name="T39" fmla="*/ 344 h 4023"/>
              <a:gd name="T40" fmla="*/ 1008 w 1760"/>
              <a:gd name="T41" fmla="*/ 260 h 4023"/>
              <a:gd name="T42" fmla="*/ 1056 w 1760"/>
              <a:gd name="T43" fmla="*/ 176 h 4023"/>
              <a:gd name="T44" fmla="*/ 1100 w 1760"/>
              <a:gd name="T45" fmla="*/ 88 h 4023"/>
              <a:gd name="T46" fmla="*/ 1136 w 1760"/>
              <a:gd name="T47" fmla="*/ 0 h 4023"/>
              <a:gd name="T48" fmla="*/ 1760 w 1760"/>
              <a:gd name="T49" fmla="*/ 0 h 4023"/>
              <a:gd name="T50" fmla="*/ 1760 w 1760"/>
              <a:gd name="T51" fmla="*/ 4023 h 402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60"/>
              <a:gd name="T79" fmla="*/ 0 h 4023"/>
              <a:gd name="T80" fmla="*/ 1760 w 1760"/>
              <a:gd name="T81" fmla="*/ 4023 h 402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60" h="4023">
                <a:moveTo>
                  <a:pt x="1760" y="4023"/>
                </a:moveTo>
                <a:lnTo>
                  <a:pt x="992" y="4023"/>
                </a:lnTo>
                <a:lnTo>
                  <a:pt x="992" y="1128"/>
                </a:lnTo>
                <a:lnTo>
                  <a:pt x="884" y="1224"/>
                </a:lnTo>
                <a:lnTo>
                  <a:pt x="772" y="1312"/>
                </a:lnTo>
                <a:lnTo>
                  <a:pt x="532" y="1472"/>
                </a:lnTo>
                <a:lnTo>
                  <a:pt x="404" y="1540"/>
                </a:lnTo>
                <a:lnTo>
                  <a:pt x="276" y="1604"/>
                </a:lnTo>
                <a:lnTo>
                  <a:pt x="140" y="1660"/>
                </a:lnTo>
                <a:lnTo>
                  <a:pt x="0" y="1712"/>
                </a:lnTo>
                <a:lnTo>
                  <a:pt x="0" y="1012"/>
                </a:lnTo>
                <a:lnTo>
                  <a:pt x="152" y="952"/>
                </a:lnTo>
                <a:lnTo>
                  <a:pt x="312" y="872"/>
                </a:lnTo>
                <a:lnTo>
                  <a:pt x="396" y="824"/>
                </a:lnTo>
                <a:lnTo>
                  <a:pt x="480" y="768"/>
                </a:lnTo>
                <a:lnTo>
                  <a:pt x="652" y="644"/>
                </a:lnTo>
                <a:lnTo>
                  <a:pt x="736" y="572"/>
                </a:lnTo>
                <a:lnTo>
                  <a:pt x="816" y="500"/>
                </a:lnTo>
                <a:lnTo>
                  <a:pt x="884" y="424"/>
                </a:lnTo>
                <a:lnTo>
                  <a:pt x="948" y="344"/>
                </a:lnTo>
                <a:lnTo>
                  <a:pt x="1008" y="260"/>
                </a:lnTo>
                <a:lnTo>
                  <a:pt x="1056" y="176"/>
                </a:lnTo>
                <a:lnTo>
                  <a:pt x="1100" y="88"/>
                </a:lnTo>
                <a:lnTo>
                  <a:pt x="1136" y="0"/>
                </a:lnTo>
                <a:lnTo>
                  <a:pt x="1760" y="0"/>
                </a:lnTo>
                <a:lnTo>
                  <a:pt x="1760" y="4023"/>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3B6AA85D-DCA5-4639-AB00-7B5F30430A2F}"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Freeform 2"/>
          <p:cNvSpPr>
            <a:spLocks/>
          </p:cNvSpPr>
          <p:nvPr userDrawn="1"/>
        </p:nvSpPr>
        <p:spPr bwMode="auto">
          <a:xfrm>
            <a:off x="1150938" y="1150938"/>
            <a:ext cx="3414712" cy="5103812"/>
          </a:xfrm>
          <a:custGeom>
            <a:avLst/>
            <a:gdLst>
              <a:gd name="T0" fmla="*/ 2689 w 2689"/>
              <a:gd name="T1" fmla="*/ 4019 h 4019"/>
              <a:gd name="T2" fmla="*/ 32 w 2689"/>
              <a:gd name="T3" fmla="*/ 3819 h 4019"/>
              <a:gd name="T4" fmla="*/ 88 w 2689"/>
              <a:gd name="T5" fmla="*/ 3627 h 4019"/>
              <a:gd name="T6" fmla="*/ 164 w 2689"/>
              <a:gd name="T7" fmla="*/ 3436 h 4019"/>
              <a:gd name="T8" fmla="*/ 264 w 2689"/>
              <a:gd name="T9" fmla="*/ 3256 h 4019"/>
              <a:gd name="T10" fmla="*/ 400 w 2689"/>
              <a:gd name="T11" fmla="*/ 3056 h 4019"/>
              <a:gd name="T12" fmla="*/ 831 w 2689"/>
              <a:gd name="T13" fmla="*/ 2577 h 4019"/>
              <a:gd name="T14" fmla="*/ 1127 w 2689"/>
              <a:gd name="T15" fmla="*/ 2293 h 4019"/>
              <a:gd name="T16" fmla="*/ 1542 w 2689"/>
              <a:gd name="T17" fmla="*/ 1886 h 4019"/>
              <a:gd name="T18" fmla="*/ 1762 w 2689"/>
              <a:gd name="T19" fmla="*/ 1638 h 4019"/>
              <a:gd name="T20" fmla="*/ 1830 w 2689"/>
              <a:gd name="T21" fmla="*/ 1518 h 4019"/>
              <a:gd name="T22" fmla="*/ 1898 w 2689"/>
              <a:gd name="T23" fmla="*/ 1342 h 4019"/>
              <a:gd name="T24" fmla="*/ 1918 w 2689"/>
              <a:gd name="T25" fmla="*/ 1226 h 4019"/>
              <a:gd name="T26" fmla="*/ 1910 w 2689"/>
              <a:gd name="T27" fmla="*/ 1047 h 4019"/>
              <a:gd name="T28" fmla="*/ 1886 w 2689"/>
              <a:gd name="T29" fmla="*/ 943 h 4019"/>
              <a:gd name="T30" fmla="*/ 1814 w 2689"/>
              <a:gd name="T31" fmla="*/ 811 h 4019"/>
              <a:gd name="T32" fmla="*/ 1746 w 2689"/>
              <a:gd name="T33" fmla="*/ 743 h 4019"/>
              <a:gd name="T34" fmla="*/ 1618 w 2689"/>
              <a:gd name="T35" fmla="*/ 671 h 4019"/>
              <a:gd name="T36" fmla="*/ 1402 w 2689"/>
              <a:gd name="T37" fmla="*/ 635 h 4019"/>
              <a:gd name="T38" fmla="*/ 1187 w 2689"/>
              <a:gd name="T39" fmla="*/ 671 h 4019"/>
              <a:gd name="T40" fmla="*/ 1019 w 2689"/>
              <a:gd name="T41" fmla="*/ 779 h 4019"/>
              <a:gd name="T42" fmla="*/ 955 w 2689"/>
              <a:gd name="T43" fmla="*/ 863 h 4019"/>
              <a:gd name="T44" fmla="*/ 907 w 2689"/>
              <a:gd name="T45" fmla="*/ 971 h 4019"/>
              <a:gd name="T46" fmla="*/ 855 w 2689"/>
              <a:gd name="T47" fmla="*/ 1262 h 4019"/>
              <a:gd name="T48" fmla="*/ 112 w 2689"/>
              <a:gd name="T49" fmla="*/ 1031 h 4019"/>
              <a:gd name="T50" fmla="*/ 184 w 2689"/>
              <a:gd name="T51" fmla="*/ 759 h 4019"/>
              <a:gd name="T52" fmla="*/ 260 w 2689"/>
              <a:gd name="T53" fmla="*/ 583 h 4019"/>
              <a:gd name="T54" fmla="*/ 324 w 2689"/>
              <a:gd name="T55" fmla="*/ 483 h 4019"/>
              <a:gd name="T56" fmla="*/ 396 w 2689"/>
              <a:gd name="T57" fmla="*/ 392 h 4019"/>
              <a:gd name="T58" fmla="*/ 519 w 2689"/>
              <a:gd name="T59" fmla="*/ 276 h 4019"/>
              <a:gd name="T60" fmla="*/ 711 w 2689"/>
              <a:gd name="T61" fmla="*/ 156 h 4019"/>
              <a:gd name="T62" fmla="*/ 923 w 2689"/>
              <a:gd name="T63" fmla="*/ 68 h 4019"/>
              <a:gd name="T64" fmla="*/ 1163 w 2689"/>
              <a:gd name="T65" fmla="*/ 16 h 4019"/>
              <a:gd name="T66" fmla="*/ 1422 w 2689"/>
              <a:gd name="T67" fmla="*/ 0 h 4019"/>
              <a:gd name="T68" fmla="*/ 1702 w 2689"/>
              <a:gd name="T69" fmla="*/ 20 h 4019"/>
              <a:gd name="T70" fmla="*/ 1950 w 2689"/>
              <a:gd name="T71" fmla="*/ 80 h 4019"/>
              <a:gd name="T72" fmla="*/ 2166 w 2689"/>
              <a:gd name="T73" fmla="*/ 180 h 4019"/>
              <a:gd name="T74" fmla="*/ 2353 w 2689"/>
              <a:gd name="T75" fmla="*/ 320 h 4019"/>
              <a:gd name="T76" fmla="*/ 2501 w 2689"/>
              <a:gd name="T77" fmla="*/ 487 h 4019"/>
              <a:gd name="T78" fmla="*/ 2605 w 2689"/>
              <a:gd name="T79" fmla="*/ 675 h 4019"/>
              <a:gd name="T80" fmla="*/ 2669 w 2689"/>
              <a:gd name="T81" fmla="*/ 887 h 4019"/>
              <a:gd name="T82" fmla="*/ 2689 w 2689"/>
              <a:gd name="T83" fmla="*/ 1115 h 4019"/>
              <a:gd name="T84" fmla="*/ 2665 w 2689"/>
              <a:gd name="T85" fmla="*/ 1378 h 4019"/>
              <a:gd name="T86" fmla="*/ 2593 w 2689"/>
              <a:gd name="T87" fmla="*/ 1630 h 4019"/>
              <a:gd name="T88" fmla="*/ 2469 w 2689"/>
              <a:gd name="T89" fmla="*/ 1878 h 4019"/>
              <a:gd name="T90" fmla="*/ 2285 w 2689"/>
              <a:gd name="T91" fmla="*/ 2141 h 4019"/>
              <a:gd name="T92" fmla="*/ 2090 w 2689"/>
              <a:gd name="T93" fmla="*/ 2357 h 4019"/>
              <a:gd name="T94" fmla="*/ 1486 w 2689"/>
              <a:gd name="T95" fmla="*/ 2928 h 4019"/>
              <a:gd name="T96" fmla="*/ 1235 w 2689"/>
              <a:gd name="T97" fmla="*/ 3200 h 4019"/>
              <a:gd name="T98" fmla="*/ 2689 w 2689"/>
              <a:gd name="T99" fmla="*/ 3308 h 401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89"/>
              <a:gd name="T151" fmla="*/ 0 h 4019"/>
              <a:gd name="T152" fmla="*/ 2689 w 2689"/>
              <a:gd name="T153" fmla="*/ 4019 h 401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89" h="4019">
                <a:moveTo>
                  <a:pt x="2689" y="3308"/>
                </a:moveTo>
                <a:lnTo>
                  <a:pt x="2689" y="4019"/>
                </a:lnTo>
                <a:lnTo>
                  <a:pt x="0" y="4019"/>
                </a:lnTo>
                <a:lnTo>
                  <a:pt x="32" y="3819"/>
                </a:lnTo>
                <a:lnTo>
                  <a:pt x="56" y="3723"/>
                </a:lnTo>
                <a:lnTo>
                  <a:pt x="88" y="3627"/>
                </a:lnTo>
                <a:lnTo>
                  <a:pt x="124" y="3532"/>
                </a:lnTo>
                <a:lnTo>
                  <a:pt x="164" y="3436"/>
                </a:lnTo>
                <a:lnTo>
                  <a:pt x="212" y="3344"/>
                </a:lnTo>
                <a:lnTo>
                  <a:pt x="264" y="3256"/>
                </a:lnTo>
                <a:lnTo>
                  <a:pt x="324" y="3160"/>
                </a:lnTo>
                <a:lnTo>
                  <a:pt x="400" y="3056"/>
                </a:lnTo>
                <a:lnTo>
                  <a:pt x="587" y="2832"/>
                </a:lnTo>
                <a:lnTo>
                  <a:pt x="831" y="2577"/>
                </a:lnTo>
                <a:lnTo>
                  <a:pt x="971" y="2437"/>
                </a:lnTo>
                <a:lnTo>
                  <a:pt x="1127" y="2293"/>
                </a:lnTo>
                <a:lnTo>
                  <a:pt x="1358" y="2069"/>
                </a:lnTo>
                <a:lnTo>
                  <a:pt x="1542" y="1886"/>
                </a:lnTo>
                <a:lnTo>
                  <a:pt x="1678" y="1742"/>
                </a:lnTo>
                <a:lnTo>
                  <a:pt x="1762" y="1638"/>
                </a:lnTo>
                <a:lnTo>
                  <a:pt x="1798" y="1578"/>
                </a:lnTo>
                <a:lnTo>
                  <a:pt x="1830" y="1518"/>
                </a:lnTo>
                <a:lnTo>
                  <a:pt x="1882" y="1402"/>
                </a:lnTo>
                <a:lnTo>
                  <a:pt x="1898" y="1342"/>
                </a:lnTo>
                <a:lnTo>
                  <a:pt x="1910" y="1282"/>
                </a:lnTo>
                <a:lnTo>
                  <a:pt x="1918" y="1226"/>
                </a:lnTo>
                <a:lnTo>
                  <a:pt x="1922" y="1167"/>
                </a:lnTo>
                <a:lnTo>
                  <a:pt x="1910" y="1047"/>
                </a:lnTo>
                <a:lnTo>
                  <a:pt x="1902" y="991"/>
                </a:lnTo>
                <a:lnTo>
                  <a:pt x="1886" y="943"/>
                </a:lnTo>
                <a:lnTo>
                  <a:pt x="1842" y="851"/>
                </a:lnTo>
                <a:lnTo>
                  <a:pt x="1814" y="811"/>
                </a:lnTo>
                <a:lnTo>
                  <a:pt x="1782" y="775"/>
                </a:lnTo>
                <a:lnTo>
                  <a:pt x="1746" y="743"/>
                </a:lnTo>
                <a:lnTo>
                  <a:pt x="1706" y="715"/>
                </a:lnTo>
                <a:lnTo>
                  <a:pt x="1618" y="671"/>
                </a:lnTo>
                <a:lnTo>
                  <a:pt x="1518" y="643"/>
                </a:lnTo>
                <a:lnTo>
                  <a:pt x="1402" y="635"/>
                </a:lnTo>
                <a:lnTo>
                  <a:pt x="1287" y="643"/>
                </a:lnTo>
                <a:lnTo>
                  <a:pt x="1187" y="671"/>
                </a:lnTo>
                <a:lnTo>
                  <a:pt x="1095" y="715"/>
                </a:lnTo>
                <a:lnTo>
                  <a:pt x="1019" y="779"/>
                </a:lnTo>
                <a:lnTo>
                  <a:pt x="987" y="819"/>
                </a:lnTo>
                <a:lnTo>
                  <a:pt x="955" y="863"/>
                </a:lnTo>
                <a:lnTo>
                  <a:pt x="931" y="915"/>
                </a:lnTo>
                <a:lnTo>
                  <a:pt x="907" y="971"/>
                </a:lnTo>
                <a:lnTo>
                  <a:pt x="875" y="1107"/>
                </a:lnTo>
                <a:lnTo>
                  <a:pt x="855" y="1262"/>
                </a:lnTo>
                <a:lnTo>
                  <a:pt x="92" y="1183"/>
                </a:lnTo>
                <a:lnTo>
                  <a:pt x="112" y="1031"/>
                </a:lnTo>
                <a:lnTo>
                  <a:pt x="144" y="891"/>
                </a:lnTo>
                <a:lnTo>
                  <a:pt x="184" y="759"/>
                </a:lnTo>
                <a:lnTo>
                  <a:pt x="232" y="639"/>
                </a:lnTo>
                <a:lnTo>
                  <a:pt x="260" y="583"/>
                </a:lnTo>
                <a:lnTo>
                  <a:pt x="292" y="531"/>
                </a:lnTo>
                <a:lnTo>
                  <a:pt x="324" y="483"/>
                </a:lnTo>
                <a:lnTo>
                  <a:pt x="356" y="435"/>
                </a:lnTo>
                <a:lnTo>
                  <a:pt x="396" y="392"/>
                </a:lnTo>
                <a:lnTo>
                  <a:pt x="436" y="348"/>
                </a:lnTo>
                <a:lnTo>
                  <a:pt x="519" y="276"/>
                </a:lnTo>
                <a:lnTo>
                  <a:pt x="611" y="212"/>
                </a:lnTo>
                <a:lnTo>
                  <a:pt x="711" y="156"/>
                </a:lnTo>
                <a:lnTo>
                  <a:pt x="815" y="108"/>
                </a:lnTo>
                <a:lnTo>
                  <a:pt x="923" y="68"/>
                </a:lnTo>
                <a:lnTo>
                  <a:pt x="1039" y="36"/>
                </a:lnTo>
                <a:lnTo>
                  <a:pt x="1163" y="16"/>
                </a:lnTo>
                <a:lnTo>
                  <a:pt x="1287" y="4"/>
                </a:lnTo>
                <a:lnTo>
                  <a:pt x="1422" y="0"/>
                </a:lnTo>
                <a:lnTo>
                  <a:pt x="1566" y="4"/>
                </a:lnTo>
                <a:lnTo>
                  <a:pt x="1702" y="20"/>
                </a:lnTo>
                <a:lnTo>
                  <a:pt x="1830" y="44"/>
                </a:lnTo>
                <a:lnTo>
                  <a:pt x="1950" y="80"/>
                </a:lnTo>
                <a:lnTo>
                  <a:pt x="2062" y="124"/>
                </a:lnTo>
                <a:lnTo>
                  <a:pt x="2166" y="180"/>
                </a:lnTo>
                <a:lnTo>
                  <a:pt x="2261" y="244"/>
                </a:lnTo>
                <a:lnTo>
                  <a:pt x="2353" y="320"/>
                </a:lnTo>
                <a:lnTo>
                  <a:pt x="2433" y="399"/>
                </a:lnTo>
                <a:lnTo>
                  <a:pt x="2501" y="487"/>
                </a:lnTo>
                <a:lnTo>
                  <a:pt x="2557" y="579"/>
                </a:lnTo>
                <a:lnTo>
                  <a:pt x="2605" y="675"/>
                </a:lnTo>
                <a:lnTo>
                  <a:pt x="2641" y="779"/>
                </a:lnTo>
                <a:lnTo>
                  <a:pt x="2669" y="887"/>
                </a:lnTo>
                <a:lnTo>
                  <a:pt x="2685" y="999"/>
                </a:lnTo>
                <a:lnTo>
                  <a:pt x="2689" y="1115"/>
                </a:lnTo>
                <a:lnTo>
                  <a:pt x="2685" y="1246"/>
                </a:lnTo>
                <a:lnTo>
                  <a:pt x="2665" y="1378"/>
                </a:lnTo>
                <a:lnTo>
                  <a:pt x="2637" y="1506"/>
                </a:lnTo>
                <a:lnTo>
                  <a:pt x="2593" y="1630"/>
                </a:lnTo>
                <a:lnTo>
                  <a:pt x="2537" y="1754"/>
                </a:lnTo>
                <a:lnTo>
                  <a:pt x="2469" y="1878"/>
                </a:lnTo>
                <a:lnTo>
                  <a:pt x="2385" y="2009"/>
                </a:lnTo>
                <a:lnTo>
                  <a:pt x="2285" y="2141"/>
                </a:lnTo>
                <a:lnTo>
                  <a:pt x="2202" y="2237"/>
                </a:lnTo>
                <a:lnTo>
                  <a:pt x="2090" y="2357"/>
                </a:lnTo>
                <a:lnTo>
                  <a:pt x="1782" y="2653"/>
                </a:lnTo>
                <a:lnTo>
                  <a:pt x="1486" y="2928"/>
                </a:lnTo>
                <a:lnTo>
                  <a:pt x="1323" y="3092"/>
                </a:lnTo>
                <a:lnTo>
                  <a:pt x="1235" y="3200"/>
                </a:lnTo>
                <a:lnTo>
                  <a:pt x="1167" y="3308"/>
                </a:lnTo>
                <a:lnTo>
                  <a:pt x="2689" y="3308"/>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_Portadilla">
    <p:spTree>
      <p:nvGrpSpPr>
        <p:cNvPr id="1" name=""/>
        <p:cNvGrpSpPr/>
        <p:nvPr/>
      </p:nvGrpSpPr>
      <p:grpSpPr>
        <a:xfrm>
          <a:off x="0" y="0"/>
          <a:ext cx="0" cy="0"/>
          <a:chOff x="0" y="0"/>
          <a:chExt cx="0" cy="0"/>
        </a:xfrm>
      </p:grpSpPr>
      <p:sp>
        <p:nvSpPr>
          <p:cNvPr id="8" name="Freeform 2"/>
          <p:cNvSpPr>
            <a:spLocks/>
          </p:cNvSpPr>
          <p:nvPr userDrawn="1"/>
        </p:nvSpPr>
        <p:spPr bwMode="auto">
          <a:xfrm>
            <a:off x="1150938" y="1150938"/>
            <a:ext cx="3382962" cy="5197475"/>
          </a:xfrm>
          <a:custGeom>
            <a:avLst/>
            <a:gdLst>
              <a:gd name="T0" fmla="*/ 756 w 2664"/>
              <a:gd name="T1" fmla="*/ 2941 h 4093"/>
              <a:gd name="T2" fmla="*/ 868 w 2664"/>
              <a:gd name="T3" fmla="*/ 3221 h 4093"/>
              <a:gd name="T4" fmla="*/ 976 w 2664"/>
              <a:gd name="T5" fmla="*/ 3341 h 4093"/>
              <a:gd name="T6" fmla="*/ 1108 w 2664"/>
              <a:gd name="T7" fmla="*/ 3421 h 4093"/>
              <a:gd name="T8" fmla="*/ 1316 w 2664"/>
              <a:gd name="T9" fmla="*/ 3457 h 4093"/>
              <a:gd name="T10" fmla="*/ 1580 w 2664"/>
              <a:gd name="T11" fmla="*/ 3385 h 4093"/>
              <a:gd name="T12" fmla="*/ 1712 w 2664"/>
              <a:gd name="T13" fmla="*/ 3277 h 4093"/>
              <a:gd name="T14" fmla="*/ 1836 w 2664"/>
              <a:gd name="T15" fmla="*/ 3065 h 4093"/>
              <a:gd name="T16" fmla="*/ 1876 w 2664"/>
              <a:gd name="T17" fmla="*/ 2789 h 4093"/>
              <a:gd name="T18" fmla="*/ 1816 w 2664"/>
              <a:gd name="T19" fmla="*/ 2473 h 4093"/>
              <a:gd name="T20" fmla="*/ 1680 w 2664"/>
              <a:gd name="T21" fmla="*/ 2289 h 4093"/>
              <a:gd name="T22" fmla="*/ 1548 w 2664"/>
              <a:gd name="T23" fmla="*/ 2205 h 4093"/>
              <a:gd name="T24" fmla="*/ 1340 w 2664"/>
              <a:gd name="T25" fmla="*/ 2161 h 4093"/>
              <a:gd name="T26" fmla="*/ 1088 w 2664"/>
              <a:gd name="T27" fmla="*/ 2193 h 4093"/>
              <a:gd name="T28" fmla="*/ 1220 w 2664"/>
              <a:gd name="T29" fmla="*/ 1584 h 4093"/>
              <a:gd name="T30" fmla="*/ 1404 w 2664"/>
              <a:gd name="T31" fmla="*/ 1544 h 4093"/>
              <a:gd name="T32" fmla="*/ 1588 w 2664"/>
              <a:gd name="T33" fmla="*/ 1420 h 4093"/>
              <a:gd name="T34" fmla="*/ 1704 w 2664"/>
              <a:gd name="T35" fmla="*/ 1188 h 4093"/>
              <a:gd name="T36" fmla="*/ 1708 w 2664"/>
              <a:gd name="T37" fmla="*/ 980 h 4093"/>
              <a:gd name="T38" fmla="*/ 1644 w 2664"/>
              <a:gd name="T39" fmla="*/ 816 h 4093"/>
              <a:gd name="T40" fmla="*/ 1492 w 2664"/>
              <a:gd name="T41" fmla="*/ 680 h 4093"/>
              <a:gd name="T42" fmla="*/ 1272 w 2664"/>
              <a:gd name="T43" fmla="*/ 632 h 4093"/>
              <a:gd name="T44" fmla="*/ 1092 w 2664"/>
              <a:gd name="T45" fmla="*/ 664 h 4093"/>
              <a:gd name="T46" fmla="*/ 972 w 2664"/>
              <a:gd name="T47" fmla="*/ 736 h 4093"/>
              <a:gd name="T48" fmla="*/ 848 w 2664"/>
              <a:gd name="T49" fmla="*/ 888 h 4093"/>
              <a:gd name="T50" fmla="*/ 788 w 2664"/>
              <a:gd name="T51" fmla="*/ 1044 h 4093"/>
              <a:gd name="T52" fmla="*/ 100 w 2664"/>
              <a:gd name="T53" fmla="*/ 876 h 4093"/>
              <a:gd name="T54" fmla="*/ 244 w 2664"/>
              <a:gd name="T55" fmla="*/ 524 h 4093"/>
              <a:gd name="T56" fmla="*/ 364 w 2664"/>
              <a:gd name="T57" fmla="*/ 364 h 4093"/>
              <a:gd name="T58" fmla="*/ 696 w 2664"/>
              <a:gd name="T59" fmla="*/ 124 h 4093"/>
              <a:gd name="T60" fmla="*/ 1056 w 2664"/>
              <a:gd name="T61" fmla="*/ 16 h 4093"/>
              <a:gd name="T62" fmla="*/ 1432 w 2664"/>
              <a:gd name="T63" fmla="*/ 4 h 4093"/>
              <a:gd name="T64" fmla="*/ 1804 w 2664"/>
              <a:gd name="T65" fmla="*/ 88 h 4093"/>
              <a:gd name="T66" fmla="*/ 2116 w 2664"/>
              <a:gd name="T67" fmla="*/ 276 h 4093"/>
              <a:gd name="T68" fmla="*/ 2328 w 2664"/>
              <a:gd name="T69" fmla="*/ 512 h 4093"/>
              <a:gd name="T70" fmla="*/ 2444 w 2664"/>
              <a:gd name="T71" fmla="*/ 760 h 4093"/>
              <a:gd name="T72" fmla="*/ 2484 w 2664"/>
              <a:gd name="T73" fmla="*/ 1028 h 4093"/>
              <a:gd name="T74" fmla="*/ 2404 w 2664"/>
              <a:gd name="T75" fmla="*/ 1392 h 4093"/>
              <a:gd name="T76" fmla="*/ 2160 w 2664"/>
              <a:gd name="T77" fmla="*/ 1700 h 4093"/>
              <a:gd name="T78" fmla="*/ 1992 w 2664"/>
              <a:gd name="T79" fmla="*/ 1892 h 4093"/>
              <a:gd name="T80" fmla="*/ 2216 w 2664"/>
              <a:gd name="T81" fmla="*/ 1988 h 4093"/>
              <a:gd name="T82" fmla="*/ 2456 w 2664"/>
              <a:gd name="T83" fmla="*/ 2201 h 4093"/>
              <a:gd name="T84" fmla="*/ 2584 w 2664"/>
              <a:gd name="T85" fmla="*/ 2409 h 4093"/>
              <a:gd name="T86" fmla="*/ 2652 w 2664"/>
              <a:gd name="T87" fmla="*/ 2649 h 4093"/>
              <a:gd name="T88" fmla="*/ 2660 w 2664"/>
              <a:gd name="T89" fmla="*/ 2953 h 4093"/>
              <a:gd name="T90" fmla="*/ 2568 w 2664"/>
              <a:gd name="T91" fmla="*/ 3313 h 4093"/>
              <a:gd name="T92" fmla="*/ 2368 w 2664"/>
              <a:gd name="T93" fmla="*/ 3625 h 4093"/>
              <a:gd name="T94" fmla="*/ 2076 w 2664"/>
              <a:gd name="T95" fmla="*/ 3885 h 4093"/>
              <a:gd name="T96" fmla="*/ 1724 w 2664"/>
              <a:gd name="T97" fmla="*/ 4041 h 4093"/>
              <a:gd name="T98" fmla="*/ 1320 w 2664"/>
              <a:gd name="T99" fmla="*/ 4093 h 4093"/>
              <a:gd name="T100" fmla="*/ 936 w 2664"/>
              <a:gd name="T101" fmla="*/ 4049 h 4093"/>
              <a:gd name="T102" fmla="*/ 712 w 2664"/>
              <a:gd name="T103" fmla="*/ 3973 h 4093"/>
              <a:gd name="T104" fmla="*/ 416 w 2664"/>
              <a:gd name="T105" fmla="*/ 3781 h 4093"/>
              <a:gd name="T106" fmla="*/ 192 w 2664"/>
              <a:gd name="T107" fmla="*/ 3521 h 4093"/>
              <a:gd name="T108" fmla="*/ 68 w 2664"/>
              <a:gd name="T109" fmla="*/ 3261 h 4093"/>
              <a:gd name="T110" fmla="*/ 0 w 2664"/>
              <a:gd name="T111" fmla="*/ 2961 h 409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664"/>
              <a:gd name="T169" fmla="*/ 0 h 4093"/>
              <a:gd name="T170" fmla="*/ 2664 w 2664"/>
              <a:gd name="T171" fmla="*/ 4093 h 409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664" h="4093">
                <a:moveTo>
                  <a:pt x="0" y="2961"/>
                </a:moveTo>
                <a:lnTo>
                  <a:pt x="744" y="2873"/>
                </a:lnTo>
                <a:lnTo>
                  <a:pt x="756" y="2941"/>
                </a:lnTo>
                <a:lnTo>
                  <a:pt x="772" y="3005"/>
                </a:lnTo>
                <a:lnTo>
                  <a:pt x="812" y="3121"/>
                </a:lnTo>
                <a:lnTo>
                  <a:pt x="868" y="3221"/>
                </a:lnTo>
                <a:lnTo>
                  <a:pt x="900" y="3265"/>
                </a:lnTo>
                <a:lnTo>
                  <a:pt x="936" y="3305"/>
                </a:lnTo>
                <a:lnTo>
                  <a:pt x="976" y="3341"/>
                </a:lnTo>
                <a:lnTo>
                  <a:pt x="1020" y="3373"/>
                </a:lnTo>
                <a:lnTo>
                  <a:pt x="1064" y="3397"/>
                </a:lnTo>
                <a:lnTo>
                  <a:pt x="1108" y="3421"/>
                </a:lnTo>
                <a:lnTo>
                  <a:pt x="1208" y="3449"/>
                </a:lnTo>
                <a:lnTo>
                  <a:pt x="1260" y="3453"/>
                </a:lnTo>
                <a:lnTo>
                  <a:pt x="1316" y="3457"/>
                </a:lnTo>
                <a:lnTo>
                  <a:pt x="1428" y="3445"/>
                </a:lnTo>
                <a:lnTo>
                  <a:pt x="1532" y="3413"/>
                </a:lnTo>
                <a:lnTo>
                  <a:pt x="1580" y="3385"/>
                </a:lnTo>
                <a:lnTo>
                  <a:pt x="1628" y="3357"/>
                </a:lnTo>
                <a:lnTo>
                  <a:pt x="1672" y="3317"/>
                </a:lnTo>
                <a:lnTo>
                  <a:pt x="1712" y="3277"/>
                </a:lnTo>
                <a:lnTo>
                  <a:pt x="1752" y="3229"/>
                </a:lnTo>
                <a:lnTo>
                  <a:pt x="1784" y="3177"/>
                </a:lnTo>
                <a:lnTo>
                  <a:pt x="1836" y="3065"/>
                </a:lnTo>
                <a:lnTo>
                  <a:pt x="1868" y="2933"/>
                </a:lnTo>
                <a:lnTo>
                  <a:pt x="1876" y="2865"/>
                </a:lnTo>
                <a:lnTo>
                  <a:pt x="1876" y="2789"/>
                </a:lnTo>
                <a:lnTo>
                  <a:pt x="1868" y="2653"/>
                </a:lnTo>
                <a:lnTo>
                  <a:pt x="1840" y="2529"/>
                </a:lnTo>
                <a:lnTo>
                  <a:pt x="1816" y="2473"/>
                </a:lnTo>
                <a:lnTo>
                  <a:pt x="1788" y="2421"/>
                </a:lnTo>
                <a:lnTo>
                  <a:pt x="1720" y="2329"/>
                </a:lnTo>
                <a:lnTo>
                  <a:pt x="1680" y="2289"/>
                </a:lnTo>
                <a:lnTo>
                  <a:pt x="1640" y="2257"/>
                </a:lnTo>
                <a:lnTo>
                  <a:pt x="1596" y="2225"/>
                </a:lnTo>
                <a:lnTo>
                  <a:pt x="1548" y="2205"/>
                </a:lnTo>
                <a:lnTo>
                  <a:pt x="1500" y="2185"/>
                </a:lnTo>
                <a:lnTo>
                  <a:pt x="1448" y="2173"/>
                </a:lnTo>
                <a:lnTo>
                  <a:pt x="1340" y="2161"/>
                </a:lnTo>
                <a:lnTo>
                  <a:pt x="1264" y="2165"/>
                </a:lnTo>
                <a:lnTo>
                  <a:pt x="1180" y="2173"/>
                </a:lnTo>
                <a:lnTo>
                  <a:pt x="1088" y="2193"/>
                </a:lnTo>
                <a:lnTo>
                  <a:pt x="988" y="2217"/>
                </a:lnTo>
                <a:lnTo>
                  <a:pt x="1072" y="1592"/>
                </a:lnTo>
                <a:lnTo>
                  <a:pt x="1220" y="1584"/>
                </a:lnTo>
                <a:lnTo>
                  <a:pt x="1288" y="1576"/>
                </a:lnTo>
                <a:lnTo>
                  <a:pt x="1348" y="1560"/>
                </a:lnTo>
                <a:lnTo>
                  <a:pt x="1404" y="1544"/>
                </a:lnTo>
                <a:lnTo>
                  <a:pt x="1460" y="1520"/>
                </a:lnTo>
                <a:lnTo>
                  <a:pt x="1548" y="1456"/>
                </a:lnTo>
                <a:lnTo>
                  <a:pt x="1588" y="1420"/>
                </a:lnTo>
                <a:lnTo>
                  <a:pt x="1620" y="1380"/>
                </a:lnTo>
                <a:lnTo>
                  <a:pt x="1672" y="1288"/>
                </a:lnTo>
                <a:lnTo>
                  <a:pt x="1704" y="1188"/>
                </a:lnTo>
                <a:lnTo>
                  <a:pt x="1712" y="1132"/>
                </a:lnTo>
                <a:lnTo>
                  <a:pt x="1712" y="1076"/>
                </a:lnTo>
                <a:lnTo>
                  <a:pt x="1708" y="980"/>
                </a:lnTo>
                <a:lnTo>
                  <a:pt x="1696" y="932"/>
                </a:lnTo>
                <a:lnTo>
                  <a:pt x="1684" y="892"/>
                </a:lnTo>
                <a:lnTo>
                  <a:pt x="1644" y="816"/>
                </a:lnTo>
                <a:lnTo>
                  <a:pt x="1592" y="752"/>
                </a:lnTo>
                <a:lnTo>
                  <a:pt x="1528" y="700"/>
                </a:lnTo>
                <a:lnTo>
                  <a:pt x="1492" y="680"/>
                </a:lnTo>
                <a:lnTo>
                  <a:pt x="1452" y="660"/>
                </a:lnTo>
                <a:lnTo>
                  <a:pt x="1368" y="640"/>
                </a:lnTo>
                <a:lnTo>
                  <a:pt x="1272" y="632"/>
                </a:lnTo>
                <a:lnTo>
                  <a:pt x="1180" y="640"/>
                </a:lnTo>
                <a:lnTo>
                  <a:pt x="1132" y="652"/>
                </a:lnTo>
                <a:lnTo>
                  <a:pt x="1092" y="664"/>
                </a:lnTo>
                <a:lnTo>
                  <a:pt x="1048" y="684"/>
                </a:lnTo>
                <a:lnTo>
                  <a:pt x="1012" y="708"/>
                </a:lnTo>
                <a:lnTo>
                  <a:pt x="972" y="736"/>
                </a:lnTo>
                <a:lnTo>
                  <a:pt x="936" y="768"/>
                </a:lnTo>
                <a:lnTo>
                  <a:pt x="876" y="844"/>
                </a:lnTo>
                <a:lnTo>
                  <a:pt x="848" y="888"/>
                </a:lnTo>
                <a:lnTo>
                  <a:pt x="824" y="936"/>
                </a:lnTo>
                <a:lnTo>
                  <a:pt x="804" y="988"/>
                </a:lnTo>
                <a:lnTo>
                  <a:pt x="788" y="1044"/>
                </a:lnTo>
                <a:lnTo>
                  <a:pt x="768" y="1168"/>
                </a:lnTo>
                <a:lnTo>
                  <a:pt x="60" y="1048"/>
                </a:lnTo>
                <a:lnTo>
                  <a:pt x="100" y="876"/>
                </a:lnTo>
                <a:lnTo>
                  <a:pt x="152" y="720"/>
                </a:lnTo>
                <a:lnTo>
                  <a:pt x="212" y="584"/>
                </a:lnTo>
                <a:lnTo>
                  <a:pt x="244" y="524"/>
                </a:lnTo>
                <a:lnTo>
                  <a:pt x="280" y="468"/>
                </a:lnTo>
                <a:lnTo>
                  <a:pt x="320" y="412"/>
                </a:lnTo>
                <a:lnTo>
                  <a:pt x="364" y="364"/>
                </a:lnTo>
                <a:lnTo>
                  <a:pt x="460" y="272"/>
                </a:lnTo>
                <a:lnTo>
                  <a:pt x="572" y="192"/>
                </a:lnTo>
                <a:lnTo>
                  <a:pt x="696" y="124"/>
                </a:lnTo>
                <a:lnTo>
                  <a:pt x="836" y="72"/>
                </a:lnTo>
                <a:lnTo>
                  <a:pt x="980" y="32"/>
                </a:lnTo>
                <a:lnTo>
                  <a:pt x="1056" y="16"/>
                </a:lnTo>
                <a:lnTo>
                  <a:pt x="1132" y="8"/>
                </a:lnTo>
                <a:lnTo>
                  <a:pt x="1296" y="0"/>
                </a:lnTo>
                <a:lnTo>
                  <a:pt x="1432" y="4"/>
                </a:lnTo>
                <a:lnTo>
                  <a:pt x="1564" y="24"/>
                </a:lnTo>
                <a:lnTo>
                  <a:pt x="1688" y="52"/>
                </a:lnTo>
                <a:lnTo>
                  <a:pt x="1804" y="88"/>
                </a:lnTo>
                <a:lnTo>
                  <a:pt x="1916" y="140"/>
                </a:lnTo>
                <a:lnTo>
                  <a:pt x="2020" y="204"/>
                </a:lnTo>
                <a:lnTo>
                  <a:pt x="2116" y="276"/>
                </a:lnTo>
                <a:lnTo>
                  <a:pt x="2204" y="360"/>
                </a:lnTo>
                <a:lnTo>
                  <a:pt x="2268" y="436"/>
                </a:lnTo>
                <a:lnTo>
                  <a:pt x="2328" y="512"/>
                </a:lnTo>
                <a:lnTo>
                  <a:pt x="2376" y="592"/>
                </a:lnTo>
                <a:lnTo>
                  <a:pt x="2416" y="676"/>
                </a:lnTo>
                <a:lnTo>
                  <a:pt x="2444" y="760"/>
                </a:lnTo>
                <a:lnTo>
                  <a:pt x="2468" y="848"/>
                </a:lnTo>
                <a:lnTo>
                  <a:pt x="2480" y="936"/>
                </a:lnTo>
                <a:lnTo>
                  <a:pt x="2484" y="1028"/>
                </a:lnTo>
                <a:lnTo>
                  <a:pt x="2476" y="1156"/>
                </a:lnTo>
                <a:lnTo>
                  <a:pt x="2448" y="1280"/>
                </a:lnTo>
                <a:lnTo>
                  <a:pt x="2404" y="1392"/>
                </a:lnTo>
                <a:lnTo>
                  <a:pt x="2340" y="1504"/>
                </a:lnTo>
                <a:lnTo>
                  <a:pt x="2260" y="1604"/>
                </a:lnTo>
                <a:lnTo>
                  <a:pt x="2160" y="1700"/>
                </a:lnTo>
                <a:lnTo>
                  <a:pt x="2044" y="1788"/>
                </a:lnTo>
                <a:lnTo>
                  <a:pt x="1908" y="1868"/>
                </a:lnTo>
                <a:lnTo>
                  <a:pt x="1992" y="1892"/>
                </a:lnTo>
                <a:lnTo>
                  <a:pt x="2072" y="1920"/>
                </a:lnTo>
                <a:lnTo>
                  <a:pt x="2148" y="1952"/>
                </a:lnTo>
                <a:lnTo>
                  <a:pt x="2216" y="1988"/>
                </a:lnTo>
                <a:lnTo>
                  <a:pt x="2284" y="2032"/>
                </a:lnTo>
                <a:lnTo>
                  <a:pt x="2348" y="2085"/>
                </a:lnTo>
                <a:lnTo>
                  <a:pt x="2456" y="2201"/>
                </a:lnTo>
                <a:lnTo>
                  <a:pt x="2508" y="2269"/>
                </a:lnTo>
                <a:lnTo>
                  <a:pt x="2548" y="2337"/>
                </a:lnTo>
                <a:lnTo>
                  <a:pt x="2584" y="2409"/>
                </a:lnTo>
                <a:lnTo>
                  <a:pt x="2612" y="2485"/>
                </a:lnTo>
                <a:lnTo>
                  <a:pt x="2636" y="2565"/>
                </a:lnTo>
                <a:lnTo>
                  <a:pt x="2652" y="2649"/>
                </a:lnTo>
                <a:lnTo>
                  <a:pt x="2660" y="2733"/>
                </a:lnTo>
                <a:lnTo>
                  <a:pt x="2664" y="2821"/>
                </a:lnTo>
                <a:lnTo>
                  <a:pt x="2660" y="2953"/>
                </a:lnTo>
                <a:lnTo>
                  <a:pt x="2640" y="3077"/>
                </a:lnTo>
                <a:lnTo>
                  <a:pt x="2612" y="3197"/>
                </a:lnTo>
                <a:lnTo>
                  <a:pt x="2568" y="3313"/>
                </a:lnTo>
                <a:lnTo>
                  <a:pt x="2516" y="3421"/>
                </a:lnTo>
                <a:lnTo>
                  <a:pt x="2448" y="3525"/>
                </a:lnTo>
                <a:lnTo>
                  <a:pt x="2368" y="3625"/>
                </a:lnTo>
                <a:lnTo>
                  <a:pt x="2280" y="3721"/>
                </a:lnTo>
                <a:lnTo>
                  <a:pt x="2180" y="3809"/>
                </a:lnTo>
                <a:lnTo>
                  <a:pt x="2076" y="3885"/>
                </a:lnTo>
                <a:lnTo>
                  <a:pt x="1964" y="3949"/>
                </a:lnTo>
                <a:lnTo>
                  <a:pt x="1848" y="4001"/>
                </a:lnTo>
                <a:lnTo>
                  <a:pt x="1724" y="4041"/>
                </a:lnTo>
                <a:lnTo>
                  <a:pt x="1596" y="4069"/>
                </a:lnTo>
                <a:lnTo>
                  <a:pt x="1460" y="4089"/>
                </a:lnTo>
                <a:lnTo>
                  <a:pt x="1320" y="4093"/>
                </a:lnTo>
                <a:lnTo>
                  <a:pt x="1188" y="4089"/>
                </a:lnTo>
                <a:lnTo>
                  <a:pt x="1060" y="4073"/>
                </a:lnTo>
                <a:lnTo>
                  <a:pt x="936" y="4049"/>
                </a:lnTo>
                <a:lnTo>
                  <a:pt x="880" y="4033"/>
                </a:lnTo>
                <a:lnTo>
                  <a:pt x="824" y="4017"/>
                </a:lnTo>
                <a:lnTo>
                  <a:pt x="712" y="3973"/>
                </a:lnTo>
                <a:lnTo>
                  <a:pt x="608" y="3917"/>
                </a:lnTo>
                <a:lnTo>
                  <a:pt x="508" y="3857"/>
                </a:lnTo>
                <a:lnTo>
                  <a:pt x="416" y="3781"/>
                </a:lnTo>
                <a:lnTo>
                  <a:pt x="332" y="3701"/>
                </a:lnTo>
                <a:lnTo>
                  <a:pt x="256" y="3613"/>
                </a:lnTo>
                <a:lnTo>
                  <a:pt x="192" y="3521"/>
                </a:lnTo>
                <a:lnTo>
                  <a:pt x="136" y="3421"/>
                </a:lnTo>
                <a:lnTo>
                  <a:pt x="88" y="3313"/>
                </a:lnTo>
                <a:lnTo>
                  <a:pt x="68" y="3261"/>
                </a:lnTo>
                <a:lnTo>
                  <a:pt x="48" y="3201"/>
                </a:lnTo>
                <a:lnTo>
                  <a:pt x="20" y="3085"/>
                </a:lnTo>
                <a:lnTo>
                  <a:pt x="0" y="2961"/>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3" name="Marcador de fecha 2"/>
          <p:cNvSpPr>
            <a:spLocks noGrp="1"/>
          </p:cNvSpPr>
          <p:nvPr>
            <p:ph type="dt" sz="half" idx="10"/>
          </p:nvPr>
        </p:nvSpPr>
        <p:spPr/>
        <p:txBody>
          <a:bodyPr/>
          <a:lstStyle/>
          <a:p>
            <a:fld id="{66206714-815F-4B5F-BD19-5C10773A6746}"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4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02CA801A-8AFD-4957-9247-2723F470F183}"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grpSp>
        <p:nvGrpSpPr>
          <p:cNvPr id="7" name="Group 2"/>
          <p:cNvGrpSpPr>
            <a:grpSpLocks/>
          </p:cNvGrpSpPr>
          <p:nvPr userDrawn="1"/>
        </p:nvGrpSpPr>
        <p:grpSpPr bwMode="auto">
          <a:xfrm>
            <a:off x="1150938" y="1150938"/>
            <a:ext cx="3656012" cy="5110162"/>
            <a:chOff x="2682" y="177"/>
            <a:chExt cx="2880" cy="4024"/>
          </a:xfrm>
        </p:grpSpPr>
        <p:sp>
          <p:nvSpPr>
            <p:cNvPr id="9" name="Freeform 3"/>
            <p:cNvSpPr>
              <a:spLocks/>
            </p:cNvSpPr>
            <p:nvPr/>
          </p:nvSpPr>
          <p:spPr bwMode="auto">
            <a:xfrm>
              <a:off x="2682" y="177"/>
              <a:ext cx="2880" cy="4024"/>
            </a:xfrm>
            <a:custGeom>
              <a:avLst/>
              <a:gdLst>
                <a:gd name="T0" fmla="*/ 1640 w 2880"/>
                <a:gd name="T1" fmla="*/ 4024 h 4024"/>
                <a:gd name="T2" fmla="*/ 1640 w 2880"/>
                <a:gd name="T3" fmla="*/ 3216 h 4024"/>
                <a:gd name="T4" fmla="*/ 0 w 2880"/>
                <a:gd name="T5" fmla="*/ 3216 h 4024"/>
                <a:gd name="T6" fmla="*/ 0 w 2880"/>
                <a:gd name="T7" fmla="*/ 2544 h 4024"/>
                <a:gd name="T8" fmla="*/ 1740 w 2880"/>
                <a:gd name="T9" fmla="*/ 0 h 4024"/>
                <a:gd name="T10" fmla="*/ 2384 w 2880"/>
                <a:gd name="T11" fmla="*/ 0 h 4024"/>
                <a:gd name="T12" fmla="*/ 2384 w 2880"/>
                <a:gd name="T13" fmla="*/ 2544 h 4024"/>
                <a:gd name="T14" fmla="*/ 2880 w 2880"/>
                <a:gd name="T15" fmla="*/ 2544 h 4024"/>
                <a:gd name="T16" fmla="*/ 2880 w 2880"/>
                <a:gd name="T17" fmla="*/ 3216 h 4024"/>
                <a:gd name="T18" fmla="*/ 2384 w 2880"/>
                <a:gd name="T19" fmla="*/ 3216 h 4024"/>
                <a:gd name="T20" fmla="*/ 2384 w 2880"/>
                <a:gd name="T21" fmla="*/ 4024 h 4024"/>
                <a:gd name="T22" fmla="*/ 1640 w 2880"/>
                <a:gd name="T23" fmla="*/ 4024 h 40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880"/>
                <a:gd name="T37" fmla="*/ 0 h 4024"/>
                <a:gd name="T38" fmla="*/ 2880 w 2880"/>
                <a:gd name="T39" fmla="*/ 4024 h 40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880" h="4024">
                  <a:moveTo>
                    <a:pt x="1640" y="4024"/>
                  </a:moveTo>
                  <a:lnTo>
                    <a:pt x="1640" y="3216"/>
                  </a:lnTo>
                  <a:lnTo>
                    <a:pt x="0" y="3216"/>
                  </a:lnTo>
                  <a:lnTo>
                    <a:pt x="0" y="2544"/>
                  </a:lnTo>
                  <a:lnTo>
                    <a:pt x="1740" y="0"/>
                  </a:lnTo>
                  <a:lnTo>
                    <a:pt x="2384" y="0"/>
                  </a:lnTo>
                  <a:lnTo>
                    <a:pt x="2384" y="2544"/>
                  </a:lnTo>
                  <a:lnTo>
                    <a:pt x="2880" y="2544"/>
                  </a:lnTo>
                  <a:lnTo>
                    <a:pt x="2880" y="3216"/>
                  </a:lnTo>
                  <a:lnTo>
                    <a:pt x="2384" y="3216"/>
                  </a:lnTo>
                  <a:lnTo>
                    <a:pt x="2384" y="4024"/>
                  </a:lnTo>
                  <a:lnTo>
                    <a:pt x="1640" y="4024"/>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10" name="Freeform 4"/>
            <p:cNvSpPr>
              <a:spLocks/>
            </p:cNvSpPr>
            <p:nvPr/>
          </p:nvSpPr>
          <p:spPr bwMode="auto">
            <a:xfrm>
              <a:off x="3402" y="1349"/>
              <a:ext cx="920" cy="1372"/>
            </a:xfrm>
            <a:custGeom>
              <a:avLst/>
              <a:gdLst>
                <a:gd name="T0" fmla="*/ 920 w 920"/>
                <a:gd name="T1" fmla="*/ 1372 h 1372"/>
                <a:gd name="T2" fmla="*/ 920 w 920"/>
                <a:gd name="T3" fmla="*/ 0 h 1372"/>
                <a:gd name="T4" fmla="*/ 0 w 920"/>
                <a:gd name="T5" fmla="*/ 1372 h 1372"/>
                <a:gd name="T6" fmla="*/ 920 w 920"/>
                <a:gd name="T7" fmla="*/ 1372 h 1372"/>
                <a:gd name="T8" fmla="*/ 0 60000 65536"/>
                <a:gd name="T9" fmla="*/ 0 60000 65536"/>
                <a:gd name="T10" fmla="*/ 0 60000 65536"/>
                <a:gd name="T11" fmla="*/ 0 60000 65536"/>
                <a:gd name="T12" fmla="*/ 0 w 920"/>
                <a:gd name="T13" fmla="*/ 0 h 1372"/>
                <a:gd name="T14" fmla="*/ 920 w 920"/>
                <a:gd name="T15" fmla="*/ 1372 h 1372"/>
              </a:gdLst>
              <a:ahLst/>
              <a:cxnLst>
                <a:cxn ang="T8">
                  <a:pos x="T0" y="T1"/>
                </a:cxn>
                <a:cxn ang="T9">
                  <a:pos x="T2" y="T3"/>
                </a:cxn>
                <a:cxn ang="T10">
                  <a:pos x="T4" y="T5"/>
                </a:cxn>
                <a:cxn ang="T11">
                  <a:pos x="T6" y="T7"/>
                </a:cxn>
              </a:cxnLst>
              <a:rect l="T12" t="T13" r="T14" b="T15"/>
              <a:pathLst>
                <a:path w="920" h="1372">
                  <a:moveTo>
                    <a:pt x="920" y="1372"/>
                  </a:moveTo>
                  <a:lnTo>
                    <a:pt x="920" y="0"/>
                  </a:lnTo>
                  <a:lnTo>
                    <a:pt x="0" y="1372"/>
                  </a:lnTo>
                  <a:lnTo>
                    <a:pt x="920" y="1372"/>
                  </a:lnTo>
                  <a:close/>
                </a:path>
              </a:pathLst>
            </a:custGeom>
            <a:solidFill>
              <a:schemeClr val="bg1"/>
            </a:solidFill>
            <a:ln w="9525">
              <a:noFill/>
              <a:round/>
              <a:headEnd/>
              <a:tailEnd/>
            </a:ln>
          </p:spPr>
          <p:txBody>
            <a:bodyPr>
              <a:prstTxWarp prst="textNoShape">
                <a:avLst/>
              </a:prstTxWarp>
            </a:bodyPr>
            <a:lstStyle/>
            <a:p>
              <a:pPr eaLnBrk="0" hangingPunct="0"/>
              <a:endParaRPr lang="es-ES_tradnl"/>
            </a:p>
          </p:txBody>
        </p:sp>
      </p:gr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5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6EB271FA-BC23-4AD8-84A8-E96D1B39121C}"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11" name="Freeform 2"/>
          <p:cNvSpPr>
            <a:spLocks/>
          </p:cNvSpPr>
          <p:nvPr userDrawn="1"/>
        </p:nvSpPr>
        <p:spPr bwMode="auto">
          <a:xfrm>
            <a:off x="1150938" y="1150938"/>
            <a:ext cx="3419475" cy="5103812"/>
          </a:xfrm>
          <a:custGeom>
            <a:avLst/>
            <a:gdLst>
              <a:gd name="T0" fmla="*/ 763 w 2694"/>
              <a:gd name="T1" fmla="*/ 2842 h 4017"/>
              <a:gd name="T2" fmla="*/ 791 w 2694"/>
              <a:gd name="T3" fmla="*/ 2962 h 4017"/>
              <a:gd name="T4" fmla="*/ 887 w 2694"/>
              <a:gd name="T5" fmla="*/ 3170 h 4017"/>
              <a:gd name="T6" fmla="*/ 1043 w 2694"/>
              <a:gd name="T7" fmla="*/ 3318 h 4017"/>
              <a:gd name="T8" fmla="*/ 1227 w 2694"/>
              <a:gd name="T9" fmla="*/ 3393 h 4017"/>
              <a:gd name="T10" fmla="*/ 1331 w 2694"/>
              <a:gd name="T11" fmla="*/ 3401 h 4017"/>
              <a:gd name="T12" fmla="*/ 1551 w 2694"/>
              <a:gd name="T13" fmla="*/ 3353 h 4017"/>
              <a:gd name="T14" fmla="*/ 1651 w 2694"/>
              <a:gd name="T15" fmla="*/ 3294 h 4017"/>
              <a:gd name="T16" fmla="*/ 1739 w 2694"/>
              <a:gd name="T17" fmla="*/ 3210 h 4017"/>
              <a:gd name="T18" fmla="*/ 1811 w 2694"/>
              <a:gd name="T19" fmla="*/ 3098 h 4017"/>
              <a:gd name="T20" fmla="*/ 1863 w 2694"/>
              <a:gd name="T21" fmla="*/ 2962 h 4017"/>
              <a:gd name="T22" fmla="*/ 1903 w 2694"/>
              <a:gd name="T23" fmla="*/ 2714 h 4017"/>
              <a:gd name="T24" fmla="*/ 1903 w 2694"/>
              <a:gd name="T25" fmla="*/ 2530 h 4017"/>
              <a:gd name="T26" fmla="*/ 1883 w 2694"/>
              <a:gd name="T27" fmla="*/ 2370 h 4017"/>
              <a:gd name="T28" fmla="*/ 1839 w 2694"/>
              <a:gd name="T29" fmla="*/ 2230 h 4017"/>
              <a:gd name="T30" fmla="*/ 1779 w 2694"/>
              <a:gd name="T31" fmla="*/ 2114 h 4017"/>
              <a:gd name="T32" fmla="*/ 1695 w 2694"/>
              <a:gd name="T33" fmla="*/ 2022 h 4017"/>
              <a:gd name="T34" fmla="*/ 1599 w 2694"/>
              <a:gd name="T35" fmla="*/ 1955 h 4017"/>
              <a:gd name="T36" fmla="*/ 1495 w 2694"/>
              <a:gd name="T37" fmla="*/ 1907 h 4017"/>
              <a:gd name="T38" fmla="*/ 1307 w 2694"/>
              <a:gd name="T39" fmla="*/ 1883 h 4017"/>
              <a:gd name="T40" fmla="*/ 1147 w 2694"/>
              <a:gd name="T41" fmla="*/ 1899 h 4017"/>
              <a:gd name="T42" fmla="*/ 995 w 2694"/>
              <a:gd name="T43" fmla="*/ 1955 h 4017"/>
              <a:gd name="T44" fmla="*/ 851 w 2694"/>
              <a:gd name="T45" fmla="*/ 2046 h 4017"/>
              <a:gd name="T46" fmla="*/ 715 w 2694"/>
              <a:gd name="T47" fmla="*/ 2174 h 4017"/>
              <a:gd name="T48" fmla="*/ 488 w 2694"/>
              <a:gd name="T49" fmla="*/ 0 h 4017"/>
              <a:gd name="T50" fmla="*/ 2518 w 2694"/>
              <a:gd name="T51" fmla="*/ 715 h 4017"/>
              <a:gd name="T52" fmla="*/ 947 w 2694"/>
              <a:gd name="T53" fmla="*/ 1399 h 4017"/>
              <a:gd name="T54" fmla="*/ 1207 w 2694"/>
              <a:gd name="T55" fmla="*/ 1303 h 4017"/>
              <a:gd name="T56" fmla="*/ 1471 w 2694"/>
              <a:gd name="T57" fmla="*/ 1271 h 4017"/>
              <a:gd name="T58" fmla="*/ 1719 w 2694"/>
              <a:gd name="T59" fmla="*/ 1291 h 4017"/>
              <a:gd name="T60" fmla="*/ 1947 w 2694"/>
              <a:gd name="T61" fmla="*/ 1363 h 4017"/>
              <a:gd name="T62" fmla="*/ 2150 w 2694"/>
              <a:gd name="T63" fmla="*/ 1479 h 4017"/>
              <a:gd name="T64" fmla="*/ 2338 w 2694"/>
              <a:gd name="T65" fmla="*/ 1639 h 4017"/>
              <a:gd name="T66" fmla="*/ 2494 w 2694"/>
              <a:gd name="T67" fmla="*/ 1839 h 4017"/>
              <a:gd name="T68" fmla="*/ 2554 w 2694"/>
              <a:gd name="T69" fmla="*/ 1951 h 4017"/>
              <a:gd name="T70" fmla="*/ 2606 w 2694"/>
              <a:gd name="T71" fmla="*/ 2066 h 4017"/>
              <a:gd name="T72" fmla="*/ 2670 w 2694"/>
              <a:gd name="T73" fmla="*/ 2322 h 4017"/>
              <a:gd name="T74" fmla="*/ 2694 w 2694"/>
              <a:gd name="T75" fmla="*/ 2606 h 4017"/>
              <a:gd name="T76" fmla="*/ 2678 w 2694"/>
              <a:gd name="T77" fmla="*/ 2846 h 4017"/>
              <a:gd name="T78" fmla="*/ 2622 w 2694"/>
              <a:gd name="T79" fmla="*/ 3074 h 4017"/>
              <a:gd name="T80" fmla="*/ 2534 w 2694"/>
              <a:gd name="T81" fmla="*/ 3286 h 4017"/>
              <a:gd name="T82" fmla="*/ 2406 w 2694"/>
              <a:gd name="T83" fmla="*/ 3489 h 4017"/>
              <a:gd name="T84" fmla="*/ 2250 w 2694"/>
              <a:gd name="T85" fmla="*/ 3669 h 4017"/>
              <a:gd name="T86" fmla="*/ 2070 w 2694"/>
              <a:gd name="T87" fmla="*/ 3809 h 4017"/>
              <a:gd name="T88" fmla="*/ 1871 w 2694"/>
              <a:gd name="T89" fmla="*/ 3917 h 4017"/>
              <a:gd name="T90" fmla="*/ 1727 w 2694"/>
              <a:gd name="T91" fmla="*/ 3965 h 4017"/>
              <a:gd name="T92" fmla="*/ 1571 w 2694"/>
              <a:gd name="T93" fmla="*/ 4001 h 4017"/>
              <a:gd name="T94" fmla="*/ 1323 w 2694"/>
              <a:gd name="T95" fmla="*/ 4017 h 4017"/>
              <a:gd name="T96" fmla="*/ 1059 w 2694"/>
              <a:gd name="T97" fmla="*/ 4001 h 4017"/>
              <a:gd name="T98" fmla="*/ 819 w 2694"/>
              <a:gd name="T99" fmla="*/ 3945 h 4017"/>
              <a:gd name="T100" fmla="*/ 608 w 2694"/>
              <a:gd name="T101" fmla="*/ 3849 h 4017"/>
              <a:gd name="T102" fmla="*/ 420 w 2694"/>
              <a:gd name="T103" fmla="*/ 3721 h 4017"/>
              <a:gd name="T104" fmla="*/ 260 w 2694"/>
              <a:gd name="T105" fmla="*/ 3557 h 4017"/>
              <a:gd name="T106" fmla="*/ 140 w 2694"/>
              <a:gd name="T107" fmla="*/ 3369 h 4017"/>
              <a:gd name="T108" fmla="*/ 52 w 2694"/>
              <a:gd name="T109" fmla="*/ 3158 h 4017"/>
              <a:gd name="T110" fmla="*/ 0 w 2694"/>
              <a:gd name="T111" fmla="*/ 2918 h 401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694"/>
              <a:gd name="T169" fmla="*/ 0 h 4017"/>
              <a:gd name="T170" fmla="*/ 2694 w 2694"/>
              <a:gd name="T171" fmla="*/ 4017 h 4017"/>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694" h="4017">
                <a:moveTo>
                  <a:pt x="0" y="2918"/>
                </a:moveTo>
                <a:lnTo>
                  <a:pt x="763" y="2842"/>
                </a:lnTo>
                <a:lnTo>
                  <a:pt x="775" y="2902"/>
                </a:lnTo>
                <a:lnTo>
                  <a:pt x="791" y="2962"/>
                </a:lnTo>
                <a:lnTo>
                  <a:pt x="831" y="3074"/>
                </a:lnTo>
                <a:lnTo>
                  <a:pt x="887" y="3170"/>
                </a:lnTo>
                <a:lnTo>
                  <a:pt x="959" y="3254"/>
                </a:lnTo>
                <a:lnTo>
                  <a:pt x="1043" y="3318"/>
                </a:lnTo>
                <a:lnTo>
                  <a:pt x="1131" y="3365"/>
                </a:lnTo>
                <a:lnTo>
                  <a:pt x="1227" y="3393"/>
                </a:lnTo>
                <a:lnTo>
                  <a:pt x="1279" y="3401"/>
                </a:lnTo>
                <a:lnTo>
                  <a:pt x="1331" y="3401"/>
                </a:lnTo>
                <a:lnTo>
                  <a:pt x="1447" y="3389"/>
                </a:lnTo>
                <a:lnTo>
                  <a:pt x="1551" y="3353"/>
                </a:lnTo>
                <a:lnTo>
                  <a:pt x="1603" y="3326"/>
                </a:lnTo>
                <a:lnTo>
                  <a:pt x="1651" y="3294"/>
                </a:lnTo>
                <a:lnTo>
                  <a:pt x="1695" y="3254"/>
                </a:lnTo>
                <a:lnTo>
                  <a:pt x="1739" y="3210"/>
                </a:lnTo>
                <a:lnTo>
                  <a:pt x="1779" y="3158"/>
                </a:lnTo>
                <a:lnTo>
                  <a:pt x="1811" y="3098"/>
                </a:lnTo>
                <a:lnTo>
                  <a:pt x="1839" y="3034"/>
                </a:lnTo>
                <a:lnTo>
                  <a:pt x="1863" y="2962"/>
                </a:lnTo>
                <a:lnTo>
                  <a:pt x="1895" y="2802"/>
                </a:lnTo>
                <a:lnTo>
                  <a:pt x="1903" y="2714"/>
                </a:lnTo>
                <a:lnTo>
                  <a:pt x="1903" y="2618"/>
                </a:lnTo>
                <a:lnTo>
                  <a:pt x="1903" y="2530"/>
                </a:lnTo>
                <a:lnTo>
                  <a:pt x="1895" y="2446"/>
                </a:lnTo>
                <a:lnTo>
                  <a:pt x="1883" y="2370"/>
                </a:lnTo>
                <a:lnTo>
                  <a:pt x="1863" y="2298"/>
                </a:lnTo>
                <a:lnTo>
                  <a:pt x="1839" y="2230"/>
                </a:lnTo>
                <a:lnTo>
                  <a:pt x="1811" y="2170"/>
                </a:lnTo>
                <a:lnTo>
                  <a:pt x="1779" y="2114"/>
                </a:lnTo>
                <a:lnTo>
                  <a:pt x="1739" y="2066"/>
                </a:lnTo>
                <a:lnTo>
                  <a:pt x="1695" y="2022"/>
                </a:lnTo>
                <a:lnTo>
                  <a:pt x="1651" y="1987"/>
                </a:lnTo>
                <a:lnTo>
                  <a:pt x="1599" y="1955"/>
                </a:lnTo>
                <a:lnTo>
                  <a:pt x="1547" y="1927"/>
                </a:lnTo>
                <a:lnTo>
                  <a:pt x="1495" y="1907"/>
                </a:lnTo>
                <a:lnTo>
                  <a:pt x="1435" y="1895"/>
                </a:lnTo>
                <a:lnTo>
                  <a:pt x="1307" y="1883"/>
                </a:lnTo>
                <a:lnTo>
                  <a:pt x="1227" y="1887"/>
                </a:lnTo>
                <a:lnTo>
                  <a:pt x="1147" y="1899"/>
                </a:lnTo>
                <a:lnTo>
                  <a:pt x="1071" y="1923"/>
                </a:lnTo>
                <a:lnTo>
                  <a:pt x="995" y="1955"/>
                </a:lnTo>
                <a:lnTo>
                  <a:pt x="923" y="1995"/>
                </a:lnTo>
                <a:lnTo>
                  <a:pt x="851" y="2046"/>
                </a:lnTo>
                <a:lnTo>
                  <a:pt x="783" y="2106"/>
                </a:lnTo>
                <a:lnTo>
                  <a:pt x="715" y="2174"/>
                </a:lnTo>
                <a:lnTo>
                  <a:pt x="92" y="2082"/>
                </a:lnTo>
                <a:lnTo>
                  <a:pt x="488" y="0"/>
                </a:lnTo>
                <a:lnTo>
                  <a:pt x="2518" y="0"/>
                </a:lnTo>
                <a:lnTo>
                  <a:pt x="2518" y="715"/>
                </a:lnTo>
                <a:lnTo>
                  <a:pt x="1067" y="715"/>
                </a:lnTo>
                <a:lnTo>
                  <a:pt x="947" y="1399"/>
                </a:lnTo>
                <a:lnTo>
                  <a:pt x="1079" y="1343"/>
                </a:lnTo>
                <a:lnTo>
                  <a:pt x="1207" y="1303"/>
                </a:lnTo>
                <a:lnTo>
                  <a:pt x="1339" y="1279"/>
                </a:lnTo>
                <a:lnTo>
                  <a:pt x="1471" y="1271"/>
                </a:lnTo>
                <a:lnTo>
                  <a:pt x="1599" y="1275"/>
                </a:lnTo>
                <a:lnTo>
                  <a:pt x="1719" y="1291"/>
                </a:lnTo>
                <a:lnTo>
                  <a:pt x="1835" y="1323"/>
                </a:lnTo>
                <a:lnTo>
                  <a:pt x="1947" y="1363"/>
                </a:lnTo>
                <a:lnTo>
                  <a:pt x="2050" y="1415"/>
                </a:lnTo>
                <a:lnTo>
                  <a:pt x="2150" y="1479"/>
                </a:lnTo>
                <a:lnTo>
                  <a:pt x="2246" y="1555"/>
                </a:lnTo>
                <a:lnTo>
                  <a:pt x="2338" y="1639"/>
                </a:lnTo>
                <a:lnTo>
                  <a:pt x="2422" y="1739"/>
                </a:lnTo>
                <a:lnTo>
                  <a:pt x="2494" y="1839"/>
                </a:lnTo>
                <a:lnTo>
                  <a:pt x="2526" y="1895"/>
                </a:lnTo>
                <a:lnTo>
                  <a:pt x="2554" y="1951"/>
                </a:lnTo>
                <a:lnTo>
                  <a:pt x="2582" y="2007"/>
                </a:lnTo>
                <a:lnTo>
                  <a:pt x="2606" y="2066"/>
                </a:lnTo>
                <a:lnTo>
                  <a:pt x="2646" y="2190"/>
                </a:lnTo>
                <a:lnTo>
                  <a:pt x="2670" y="2322"/>
                </a:lnTo>
                <a:lnTo>
                  <a:pt x="2690" y="2462"/>
                </a:lnTo>
                <a:lnTo>
                  <a:pt x="2694" y="2606"/>
                </a:lnTo>
                <a:lnTo>
                  <a:pt x="2690" y="2726"/>
                </a:lnTo>
                <a:lnTo>
                  <a:pt x="2678" y="2846"/>
                </a:lnTo>
                <a:lnTo>
                  <a:pt x="2654" y="2962"/>
                </a:lnTo>
                <a:lnTo>
                  <a:pt x="2622" y="3074"/>
                </a:lnTo>
                <a:lnTo>
                  <a:pt x="2582" y="3182"/>
                </a:lnTo>
                <a:lnTo>
                  <a:pt x="2534" y="3286"/>
                </a:lnTo>
                <a:lnTo>
                  <a:pt x="2474" y="3389"/>
                </a:lnTo>
                <a:lnTo>
                  <a:pt x="2406" y="3489"/>
                </a:lnTo>
                <a:lnTo>
                  <a:pt x="2306" y="3613"/>
                </a:lnTo>
                <a:lnTo>
                  <a:pt x="2250" y="3669"/>
                </a:lnTo>
                <a:lnTo>
                  <a:pt x="2194" y="3721"/>
                </a:lnTo>
                <a:lnTo>
                  <a:pt x="2070" y="3809"/>
                </a:lnTo>
                <a:lnTo>
                  <a:pt x="1943" y="3885"/>
                </a:lnTo>
                <a:lnTo>
                  <a:pt x="1871" y="3917"/>
                </a:lnTo>
                <a:lnTo>
                  <a:pt x="1799" y="3945"/>
                </a:lnTo>
                <a:lnTo>
                  <a:pt x="1727" y="3965"/>
                </a:lnTo>
                <a:lnTo>
                  <a:pt x="1651" y="3985"/>
                </a:lnTo>
                <a:lnTo>
                  <a:pt x="1571" y="4001"/>
                </a:lnTo>
                <a:lnTo>
                  <a:pt x="1491" y="4009"/>
                </a:lnTo>
                <a:lnTo>
                  <a:pt x="1323" y="4017"/>
                </a:lnTo>
                <a:lnTo>
                  <a:pt x="1187" y="4013"/>
                </a:lnTo>
                <a:lnTo>
                  <a:pt x="1059" y="4001"/>
                </a:lnTo>
                <a:lnTo>
                  <a:pt x="935" y="3977"/>
                </a:lnTo>
                <a:lnTo>
                  <a:pt x="819" y="3945"/>
                </a:lnTo>
                <a:lnTo>
                  <a:pt x="707" y="3901"/>
                </a:lnTo>
                <a:lnTo>
                  <a:pt x="608" y="3849"/>
                </a:lnTo>
                <a:lnTo>
                  <a:pt x="508" y="3789"/>
                </a:lnTo>
                <a:lnTo>
                  <a:pt x="420" y="3721"/>
                </a:lnTo>
                <a:lnTo>
                  <a:pt x="336" y="3641"/>
                </a:lnTo>
                <a:lnTo>
                  <a:pt x="260" y="3557"/>
                </a:lnTo>
                <a:lnTo>
                  <a:pt x="196" y="3469"/>
                </a:lnTo>
                <a:lnTo>
                  <a:pt x="140" y="3369"/>
                </a:lnTo>
                <a:lnTo>
                  <a:pt x="92" y="3270"/>
                </a:lnTo>
                <a:lnTo>
                  <a:pt x="52" y="3158"/>
                </a:lnTo>
                <a:lnTo>
                  <a:pt x="20" y="3042"/>
                </a:lnTo>
                <a:lnTo>
                  <a:pt x="0" y="2918"/>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2822400" y="730800"/>
            <a:ext cx="5366544" cy="803211"/>
          </a:xfrm>
        </p:spPr>
        <p:txBody>
          <a:bodyPr wrap="square" lIns="0" tIns="0" rIns="0" bIns="0" anchor="t" anchorCtr="0">
            <a:spAutoFit/>
          </a:bodyPr>
          <a:lstStyle>
            <a:lvl1pPr algn="l">
              <a:lnSpc>
                <a:spcPts val="3100"/>
              </a:lnSpc>
              <a:defRPr sz="2900" b="1" baseline="0"/>
            </a:lvl1pPr>
          </a:lstStyle>
          <a:p>
            <a:r>
              <a:rPr lang="es-ES_tradnl" dirty="0" smtClean="0"/>
              <a:t>Primera línea de título</a:t>
            </a:r>
            <a:br>
              <a:rPr lang="es-ES_tradnl" dirty="0" smtClean="0"/>
            </a:br>
            <a:r>
              <a:rPr lang="es-ES_tradnl" dirty="0" smtClean="0"/>
              <a:t>Segunda línea de título</a:t>
            </a:r>
            <a:endParaRPr lang="es-ES_tradnl" dirty="0"/>
          </a:p>
        </p:txBody>
      </p:sp>
      <p:sp>
        <p:nvSpPr>
          <p:cNvPr id="3" name="Subtítulo 2"/>
          <p:cNvSpPr>
            <a:spLocks noGrp="1"/>
          </p:cNvSpPr>
          <p:nvPr>
            <p:ph type="subTitle" idx="1"/>
          </p:nvPr>
        </p:nvSpPr>
        <p:spPr>
          <a:xfrm>
            <a:off x="2822400" y="1783265"/>
            <a:ext cx="5366544" cy="724985"/>
          </a:xfrm>
        </p:spPr>
        <p:txBody>
          <a:bodyPr wrap="square" lIns="0" tIns="0" rIns="0" bIns="0" anchor="t" anchorCtr="0">
            <a:spAutoFit/>
          </a:bodyPr>
          <a:lstStyle>
            <a:lvl1pPr marL="0" indent="0" algn="l">
              <a:lnSpc>
                <a:spcPts val="2800"/>
              </a:lnSpc>
              <a:spcBef>
                <a:spcPts val="0"/>
              </a:spcBef>
              <a:buNone/>
              <a:defRPr sz="2600" b="1">
                <a:solidFill>
                  <a:srgbClr val="00416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dirty="0"/>
          </a:p>
        </p:txBody>
      </p:sp>
      <p:sp>
        <p:nvSpPr>
          <p:cNvPr id="4" name="Marcador de fecha 3"/>
          <p:cNvSpPr>
            <a:spLocks noGrp="1"/>
          </p:cNvSpPr>
          <p:nvPr>
            <p:ph type="dt" sz="half" idx="10"/>
          </p:nvPr>
        </p:nvSpPr>
        <p:spPr/>
        <p:txBody>
          <a:bodyPr/>
          <a:lstStyle/>
          <a:p>
            <a:fld id="{AE3DBCFF-3339-46EA-8CA8-E8B1A4EEEC08}" type="datetime1">
              <a:rPr lang="es-ES_tradnl" smtClean="0"/>
              <a:pPr/>
              <a:t>12/06/2015</a:t>
            </a:fld>
            <a:endParaRPr lang="es-ES_tradnl"/>
          </a:p>
        </p:txBody>
      </p:sp>
      <p:sp>
        <p:nvSpPr>
          <p:cNvPr id="5" name="Marcador de pie de página 4"/>
          <p:cNvSpPr>
            <a:spLocks noGrp="1"/>
          </p:cNvSpPr>
          <p:nvPr>
            <p:ph type="ftr" sz="quarter" idx="11"/>
          </p:nvPr>
        </p:nvSpPr>
        <p:spPr/>
        <p:txBody>
          <a:bodyPr/>
          <a:lstStyle/>
          <a:p>
            <a:endParaRPr lang="es-ES_tradnl"/>
          </a:p>
        </p:txBody>
      </p:sp>
      <p:sp>
        <p:nvSpPr>
          <p:cNvPr id="6" name="Marcador de número de diapositiva 5"/>
          <p:cNvSpPr>
            <a:spLocks noGrp="1"/>
          </p:cNvSpPr>
          <p:nvPr>
            <p:ph type="sldNum" sz="quarter" idx="12"/>
          </p:nvPr>
        </p:nvSpPr>
        <p:spPr>
          <a:xfrm>
            <a:off x="8155213" y="6586286"/>
            <a:ext cx="568099" cy="123111"/>
          </a:xfrm>
        </p:spPr>
        <p:txBody>
          <a:bodyPr/>
          <a:lstStyle/>
          <a:p>
            <a:fld id="{32DD0EA4-7351-0245-AF44-2623B3137D71}" type="slidenum">
              <a:rPr lang="es-ES_tradnl" smtClean="0"/>
              <a:pPr/>
              <a:t>‹Nº›</a:t>
            </a:fld>
            <a:endParaRPr lang="es-ES_tradnl"/>
          </a:p>
        </p:txBody>
      </p:sp>
      <p:sp>
        <p:nvSpPr>
          <p:cNvPr id="9" name="Marcador de texto 8"/>
          <p:cNvSpPr>
            <a:spLocks noGrp="1"/>
          </p:cNvSpPr>
          <p:nvPr>
            <p:ph type="body" sz="quarter" idx="13" hasCustomPrompt="1"/>
          </p:nvPr>
        </p:nvSpPr>
        <p:spPr>
          <a:xfrm>
            <a:off x="2822400" y="2833200"/>
            <a:ext cx="3969544" cy="286403"/>
          </a:xfrm>
        </p:spPr>
        <p:txBody>
          <a:bodyPr wrap="square" lIns="0" tIns="0" rIns="0" bIns="0">
            <a:spAutoFit/>
          </a:bodyPr>
          <a:lstStyle>
            <a:lvl1pPr algn="l">
              <a:lnSpc>
                <a:spcPts val="2200"/>
              </a:lnSpc>
              <a:spcBef>
                <a:spcPts val="0"/>
              </a:spcBef>
              <a:buNone/>
              <a:defRPr sz="2000" b="1"/>
            </a:lvl1pPr>
            <a:lvl2pPr algn="l">
              <a:buNone/>
              <a:defRPr sz="2000"/>
            </a:lvl2pPr>
            <a:lvl3pPr algn="l">
              <a:buNone/>
              <a:defRPr sz="2000"/>
            </a:lvl3pPr>
            <a:lvl4pPr algn="l">
              <a:buNone/>
              <a:defRPr sz="2000"/>
            </a:lvl4pPr>
            <a:lvl5pPr algn="l">
              <a:buNone/>
              <a:defRPr sz="2000"/>
            </a:lvl5pPr>
          </a:lstStyle>
          <a:p>
            <a:pPr lvl="0"/>
            <a:r>
              <a:rPr lang="es-ES_tradnl" dirty="0" smtClean="0"/>
              <a:t>Ponente. Nombre Apellidos</a:t>
            </a:r>
          </a:p>
        </p:txBody>
      </p:sp>
      <p:sp>
        <p:nvSpPr>
          <p:cNvPr id="11" name="Marcador de texto 10"/>
          <p:cNvSpPr>
            <a:spLocks noGrp="1"/>
          </p:cNvSpPr>
          <p:nvPr>
            <p:ph type="body" sz="quarter" idx="14" hasCustomPrompt="1"/>
          </p:nvPr>
        </p:nvSpPr>
        <p:spPr>
          <a:xfrm>
            <a:off x="2822400" y="3172888"/>
            <a:ext cx="3969544" cy="286403"/>
          </a:xfrm>
        </p:spPr>
        <p:txBody>
          <a:bodyPr wrap="square" lIns="0" tIns="0" rIns="0" bIns="0" anchor="t" anchorCtr="0">
            <a:spAutoFit/>
          </a:bodyPr>
          <a:lstStyle>
            <a:lvl1pPr>
              <a:lnSpc>
                <a:spcPts val="2200"/>
              </a:lnSpc>
              <a:spcBef>
                <a:spcPts val="0"/>
              </a:spcBef>
              <a:buNone/>
              <a:defRPr sz="2000" b="1" i="1"/>
            </a:lvl1pPr>
          </a:lstStyle>
          <a:p>
            <a:pPr lvl="0"/>
            <a:r>
              <a:rPr lang="es-ES_tradnl" dirty="0" smtClean="0"/>
              <a:t>Cargo</a:t>
            </a:r>
          </a:p>
        </p:txBody>
      </p:sp>
      <p:sp>
        <p:nvSpPr>
          <p:cNvPr id="13" name="Marcador de texto 12"/>
          <p:cNvSpPr>
            <a:spLocks noGrp="1"/>
          </p:cNvSpPr>
          <p:nvPr>
            <p:ph type="body" sz="quarter" idx="15" hasCustomPrompt="1"/>
          </p:nvPr>
        </p:nvSpPr>
        <p:spPr>
          <a:xfrm>
            <a:off x="2822400" y="3748313"/>
            <a:ext cx="3969544" cy="259900"/>
          </a:xfrm>
        </p:spPr>
        <p:txBody>
          <a:bodyPr wrap="square" lIns="0" tIns="0" rIns="0" bIns="0">
            <a:spAutoFit/>
          </a:bodyPr>
          <a:lstStyle>
            <a:lvl1pPr>
              <a:lnSpc>
                <a:spcPts val="2000"/>
              </a:lnSpc>
              <a:spcBef>
                <a:spcPts val="0"/>
              </a:spcBef>
              <a:buNone/>
              <a:defRPr sz="1800" b="1"/>
            </a:lvl1pPr>
          </a:lstStyle>
          <a:p>
            <a:pPr lvl="0"/>
            <a:r>
              <a:rPr lang="es-ES_tradnl" dirty="0" smtClean="0"/>
              <a:t>Jornadas</a:t>
            </a:r>
            <a:endParaRPr lang="es-ES_tradnl" dirty="0"/>
          </a:p>
        </p:txBody>
      </p:sp>
      <p:sp>
        <p:nvSpPr>
          <p:cNvPr id="15" name="Marcador de texto 14"/>
          <p:cNvSpPr>
            <a:spLocks noGrp="1"/>
          </p:cNvSpPr>
          <p:nvPr>
            <p:ph type="body" sz="quarter" idx="16" hasCustomPrompt="1"/>
          </p:nvPr>
        </p:nvSpPr>
        <p:spPr>
          <a:xfrm>
            <a:off x="2822400" y="4315050"/>
            <a:ext cx="3968750" cy="246221"/>
          </a:xfrm>
        </p:spPr>
        <p:txBody>
          <a:bodyPr lIns="0" tIns="0" rIns="0" bIns="0">
            <a:spAutoFit/>
          </a:bodyPr>
          <a:lstStyle>
            <a:lvl1pPr>
              <a:buNone/>
              <a:defRPr sz="1600" b="1"/>
            </a:lvl1pPr>
            <a:lvl2pPr>
              <a:buNone/>
              <a:defRPr/>
            </a:lvl2pPr>
            <a:lvl3pPr>
              <a:buNone/>
              <a:defRPr/>
            </a:lvl3pPr>
            <a:lvl4pPr>
              <a:buNone/>
              <a:defRPr/>
            </a:lvl4pPr>
            <a:lvl5pPr>
              <a:buNone/>
              <a:defRPr/>
            </a:lvl5pPr>
          </a:lstStyle>
          <a:p>
            <a:pPr lvl="0"/>
            <a:r>
              <a:rPr lang="es-ES_tradnl" dirty="0" smtClean="0"/>
              <a:t>00 de mes 2010</a:t>
            </a:r>
            <a:endParaRPr lang="es-ES_tradnl" dirty="0"/>
          </a:p>
        </p:txBody>
      </p:sp>
      <p:pic>
        <p:nvPicPr>
          <p:cNvPr id="12" name="Imagen 11" descr="empl_ppt.png"/>
          <p:cNvPicPr>
            <a:picLocks noChangeAspect="1"/>
          </p:cNvPicPr>
          <p:nvPr userDrawn="1"/>
        </p:nvPicPr>
        <p:blipFill>
          <a:blip r:embed="rId2"/>
          <a:stretch>
            <a:fillRect/>
          </a:stretch>
        </p:blipFill>
        <p:spPr>
          <a:xfrm>
            <a:off x="2822399" y="5330840"/>
            <a:ext cx="3420000" cy="906473"/>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6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1819FBFA-451E-4FB1-932C-B148C6DA98A7}"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grpSp>
        <p:nvGrpSpPr>
          <p:cNvPr id="7" name="Group 2"/>
          <p:cNvGrpSpPr>
            <a:grpSpLocks/>
          </p:cNvGrpSpPr>
          <p:nvPr userDrawn="1"/>
        </p:nvGrpSpPr>
        <p:grpSpPr bwMode="auto">
          <a:xfrm>
            <a:off x="1150938" y="1150938"/>
            <a:ext cx="3405187" cy="5197475"/>
            <a:chOff x="2967" y="104"/>
            <a:chExt cx="2680" cy="4093"/>
          </a:xfrm>
        </p:grpSpPr>
        <p:sp>
          <p:nvSpPr>
            <p:cNvPr id="8" name="Freeform 3"/>
            <p:cNvSpPr>
              <a:spLocks/>
            </p:cNvSpPr>
            <p:nvPr/>
          </p:nvSpPr>
          <p:spPr bwMode="auto">
            <a:xfrm>
              <a:off x="2967" y="104"/>
              <a:ext cx="2680" cy="4093"/>
            </a:xfrm>
            <a:custGeom>
              <a:avLst/>
              <a:gdLst>
                <a:gd name="T0" fmla="*/ 1860 w 2680"/>
                <a:gd name="T1" fmla="*/ 1080 h 4093"/>
                <a:gd name="T2" fmla="*/ 1812 w 2680"/>
                <a:gd name="T3" fmla="*/ 880 h 4093"/>
                <a:gd name="T4" fmla="*/ 1720 w 2680"/>
                <a:gd name="T5" fmla="*/ 740 h 4093"/>
                <a:gd name="T6" fmla="*/ 1588 w 2680"/>
                <a:gd name="T7" fmla="*/ 660 h 4093"/>
                <a:gd name="T8" fmla="*/ 1420 w 2680"/>
                <a:gd name="T9" fmla="*/ 632 h 4093"/>
                <a:gd name="T10" fmla="*/ 1248 w 2680"/>
                <a:gd name="T11" fmla="*/ 660 h 4093"/>
                <a:gd name="T12" fmla="*/ 1144 w 2680"/>
                <a:gd name="T13" fmla="*/ 716 h 4093"/>
                <a:gd name="T14" fmla="*/ 1052 w 2680"/>
                <a:gd name="T15" fmla="*/ 800 h 4093"/>
                <a:gd name="T16" fmla="*/ 968 w 2680"/>
                <a:gd name="T17" fmla="*/ 912 h 4093"/>
                <a:gd name="T18" fmla="*/ 900 w 2680"/>
                <a:gd name="T19" fmla="*/ 1080 h 4093"/>
                <a:gd name="T20" fmla="*/ 848 w 2680"/>
                <a:gd name="T21" fmla="*/ 1308 h 4093"/>
                <a:gd name="T22" fmla="*/ 808 w 2680"/>
                <a:gd name="T23" fmla="*/ 1596 h 4093"/>
                <a:gd name="T24" fmla="*/ 872 w 2680"/>
                <a:gd name="T25" fmla="*/ 1680 h 4093"/>
                <a:gd name="T26" fmla="*/ 1032 w 2680"/>
                <a:gd name="T27" fmla="*/ 1552 h 4093"/>
                <a:gd name="T28" fmla="*/ 1164 w 2680"/>
                <a:gd name="T29" fmla="*/ 1488 h 4093"/>
                <a:gd name="T30" fmla="*/ 1304 w 2680"/>
                <a:gd name="T31" fmla="*/ 1444 h 4093"/>
                <a:gd name="T32" fmla="*/ 1512 w 2680"/>
                <a:gd name="T33" fmla="*/ 1420 h 4093"/>
                <a:gd name="T34" fmla="*/ 1744 w 2680"/>
                <a:gd name="T35" fmla="*/ 1444 h 4093"/>
                <a:gd name="T36" fmla="*/ 1956 w 2680"/>
                <a:gd name="T37" fmla="*/ 1512 h 4093"/>
                <a:gd name="T38" fmla="*/ 2152 w 2680"/>
                <a:gd name="T39" fmla="*/ 1628 h 4093"/>
                <a:gd name="T40" fmla="*/ 2332 w 2680"/>
                <a:gd name="T41" fmla="*/ 1788 h 4093"/>
                <a:gd name="T42" fmla="*/ 2484 w 2680"/>
                <a:gd name="T43" fmla="*/ 1984 h 4093"/>
                <a:gd name="T44" fmla="*/ 2592 w 2680"/>
                <a:gd name="T45" fmla="*/ 2209 h 4093"/>
                <a:gd name="T46" fmla="*/ 2656 w 2680"/>
                <a:gd name="T47" fmla="*/ 2457 h 4093"/>
                <a:gd name="T48" fmla="*/ 2680 w 2680"/>
                <a:gd name="T49" fmla="*/ 2733 h 4093"/>
                <a:gd name="T50" fmla="*/ 2656 w 2680"/>
                <a:gd name="T51" fmla="*/ 3029 h 4093"/>
                <a:gd name="T52" fmla="*/ 2588 w 2680"/>
                <a:gd name="T53" fmla="*/ 3289 h 4093"/>
                <a:gd name="T54" fmla="*/ 2476 w 2680"/>
                <a:gd name="T55" fmla="*/ 3521 h 4093"/>
                <a:gd name="T56" fmla="*/ 2316 w 2680"/>
                <a:gd name="T57" fmla="*/ 3721 h 4093"/>
                <a:gd name="T58" fmla="*/ 2124 w 2680"/>
                <a:gd name="T59" fmla="*/ 3885 h 4093"/>
                <a:gd name="T60" fmla="*/ 1904 w 2680"/>
                <a:gd name="T61" fmla="*/ 4001 h 4093"/>
                <a:gd name="T62" fmla="*/ 1660 w 2680"/>
                <a:gd name="T63" fmla="*/ 4069 h 4093"/>
                <a:gd name="T64" fmla="*/ 1392 w 2680"/>
                <a:gd name="T65" fmla="*/ 4093 h 4093"/>
                <a:gd name="T66" fmla="*/ 1172 w 2680"/>
                <a:gd name="T67" fmla="*/ 4077 h 4093"/>
                <a:gd name="T68" fmla="*/ 1032 w 2680"/>
                <a:gd name="T69" fmla="*/ 4049 h 4093"/>
                <a:gd name="T70" fmla="*/ 836 w 2680"/>
                <a:gd name="T71" fmla="*/ 3977 h 4093"/>
                <a:gd name="T72" fmla="*/ 716 w 2680"/>
                <a:gd name="T73" fmla="*/ 3909 h 4093"/>
                <a:gd name="T74" fmla="*/ 492 w 2680"/>
                <a:gd name="T75" fmla="*/ 3733 h 4093"/>
                <a:gd name="T76" fmla="*/ 344 w 2680"/>
                <a:gd name="T77" fmla="*/ 3561 h 4093"/>
                <a:gd name="T78" fmla="*/ 220 w 2680"/>
                <a:gd name="T79" fmla="*/ 3349 h 4093"/>
                <a:gd name="T80" fmla="*/ 100 w 2680"/>
                <a:gd name="T81" fmla="*/ 3001 h 4093"/>
                <a:gd name="T82" fmla="*/ 24 w 2680"/>
                <a:gd name="T83" fmla="*/ 2577 h 4093"/>
                <a:gd name="T84" fmla="*/ 0 w 2680"/>
                <a:gd name="T85" fmla="*/ 2077 h 4093"/>
                <a:gd name="T86" fmla="*/ 28 w 2680"/>
                <a:gd name="T87" fmla="*/ 1564 h 4093"/>
                <a:gd name="T88" fmla="*/ 104 w 2680"/>
                <a:gd name="T89" fmla="*/ 1128 h 4093"/>
                <a:gd name="T90" fmla="*/ 192 w 2680"/>
                <a:gd name="T91" fmla="*/ 852 h 4093"/>
                <a:gd name="T92" fmla="*/ 272 w 2680"/>
                <a:gd name="T93" fmla="*/ 692 h 4093"/>
                <a:gd name="T94" fmla="*/ 360 w 2680"/>
                <a:gd name="T95" fmla="*/ 548 h 4093"/>
                <a:gd name="T96" fmla="*/ 516 w 2680"/>
                <a:gd name="T97" fmla="*/ 372 h 4093"/>
                <a:gd name="T98" fmla="*/ 748 w 2680"/>
                <a:gd name="T99" fmla="*/ 188 h 4093"/>
                <a:gd name="T100" fmla="*/ 944 w 2680"/>
                <a:gd name="T101" fmla="*/ 92 h 4093"/>
                <a:gd name="T102" fmla="*/ 1156 w 2680"/>
                <a:gd name="T103" fmla="*/ 28 h 4093"/>
                <a:gd name="T104" fmla="*/ 1308 w 2680"/>
                <a:gd name="T105" fmla="*/ 8 h 4093"/>
                <a:gd name="T106" fmla="*/ 1580 w 2680"/>
                <a:gd name="T107" fmla="*/ 4 h 4093"/>
                <a:gd name="T108" fmla="*/ 1788 w 2680"/>
                <a:gd name="T109" fmla="*/ 36 h 4093"/>
                <a:gd name="T110" fmla="*/ 1976 w 2680"/>
                <a:gd name="T111" fmla="*/ 100 h 4093"/>
                <a:gd name="T112" fmla="*/ 2144 w 2680"/>
                <a:gd name="T113" fmla="*/ 196 h 4093"/>
                <a:gd name="T114" fmla="*/ 2292 w 2680"/>
                <a:gd name="T115" fmla="*/ 324 h 4093"/>
                <a:gd name="T116" fmla="*/ 2416 w 2680"/>
                <a:gd name="T117" fmla="*/ 480 h 4093"/>
                <a:gd name="T118" fmla="*/ 2512 w 2680"/>
                <a:gd name="T119" fmla="*/ 664 h 4093"/>
                <a:gd name="T120" fmla="*/ 2580 w 2680"/>
                <a:gd name="T121" fmla="*/ 880 h 409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680"/>
                <a:gd name="T184" fmla="*/ 0 h 4093"/>
                <a:gd name="T185" fmla="*/ 2680 w 2680"/>
                <a:gd name="T186" fmla="*/ 4093 h 409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680" h="4093">
                  <a:moveTo>
                    <a:pt x="2604" y="996"/>
                  </a:moveTo>
                  <a:lnTo>
                    <a:pt x="1860" y="1080"/>
                  </a:lnTo>
                  <a:lnTo>
                    <a:pt x="1840" y="972"/>
                  </a:lnTo>
                  <a:lnTo>
                    <a:pt x="1812" y="880"/>
                  </a:lnTo>
                  <a:lnTo>
                    <a:pt x="1772" y="804"/>
                  </a:lnTo>
                  <a:lnTo>
                    <a:pt x="1720" y="740"/>
                  </a:lnTo>
                  <a:lnTo>
                    <a:pt x="1656" y="692"/>
                  </a:lnTo>
                  <a:lnTo>
                    <a:pt x="1588" y="660"/>
                  </a:lnTo>
                  <a:lnTo>
                    <a:pt x="1508" y="640"/>
                  </a:lnTo>
                  <a:lnTo>
                    <a:pt x="1420" y="632"/>
                  </a:lnTo>
                  <a:lnTo>
                    <a:pt x="1304" y="644"/>
                  </a:lnTo>
                  <a:lnTo>
                    <a:pt x="1248" y="660"/>
                  </a:lnTo>
                  <a:lnTo>
                    <a:pt x="1196" y="684"/>
                  </a:lnTo>
                  <a:lnTo>
                    <a:pt x="1144" y="716"/>
                  </a:lnTo>
                  <a:lnTo>
                    <a:pt x="1096" y="756"/>
                  </a:lnTo>
                  <a:lnTo>
                    <a:pt x="1052" y="800"/>
                  </a:lnTo>
                  <a:lnTo>
                    <a:pt x="1008" y="848"/>
                  </a:lnTo>
                  <a:lnTo>
                    <a:pt x="968" y="912"/>
                  </a:lnTo>
                  <a:lnTo>
                    <a:pt x="932" y="988"/>
                  </a:lnTo>
                  <a:lnTo>
                    <a:pt x="900" y="1080"/>
                  </a:lnTo>
                  <a:lnTo>
                    <a:pt x="872" y="1188"/>
                  </a:lnTo>
                  <a:lnTo>
                    <a:pt x="848" y="1308"/>
                  </a:lnTo>
                  <a:lnTo>
                    <a:pt x="828" y="1444"/>
                  </a:lnTo>
                  <a:lnTo>
                    <a:pt x="808" y="1596"/>
                  </a:lnTo>
                  <a:lnTo>
                    <a:pt x="796" y="1760"/>
                  </a:lnTo>
                  <a:lnTo>
                    <a:pt x="872" y="1680"/>
                  </a:lnTo>
                  <a:lnTo>
                    <a:pt x="948" y="1612"/>
                  </a:lnTo>
                  <a:lnTo>
                    <a:pt x="1032" y="1552"/>
                  </a:lnTo>
                  <a:lnTo>
                    <a:pt x="1120" y="1508"/>
                  </a:lnTo>
                  <a:lnTo>
                    <a:pt x="1164" y="1488"/>
                  </a:lnTo>
                  <a:lnTo>
                    <a:pt x="1212" y="1468"/>
                  </a:lnTo>
                  <a:lnTo>
                    <a:pt x="1304" y="1444"/>
                  </a:lnTo>
                  <a:lnTo>
                    <a:pt x="1408" y="1428"/>
                  </a:lnTo>
                  <a:lnTo>
                    <a:pt x="1512" y="1420"/>
                  </a:lnTo>
                  <a:lnTo>
                    <a:pt x="1628" y="1428"/>
                  </a:lnTo>
                  <a:lnTo>
                    <a:pt x="1744" y="1444"/>
                  </a:lnTo>
                  <a:lnTo>
                    <a:pt x="1852" y="1472"/>
                  </a:lnTo>
                  <a:lnTo>
                    <a:pt x="1956" y="1512"/>
                  </a:lnTo>
                  <a:lnTo>
                    <a:pt x="2056" y="1564"/>
                  </a:lnTo>
                  <a:lnTo>
                    <a:pt x="2152" y="1628"/>
                  </a:lnTo>
                  <a:lnTo>
                    <a:pt x="2244" y="1700"/>
                  </a:lnTo>
                  <a:lnTo>
                    <a:pt x="2332" y="1788"/>
                  </a:lnTo>
                  <a:lnTo>
                    <a:pt x="2416" y="1884"/>
                  </a:lnTo>
                  <a:lnTo>
                    <a:pt x="2484" y="1984"/>
                  </a:lnTo>
                  <a:lnTo>
                    <a:pt x="2544" y="2093"/>
                  </a:lnTo>
                  <a:lnTo>
                    <a:pt x="2592" y="2209"/>
                  </a:lnTo>
                  <a:lnTo>
                    <a:pt x="2628" y="2329"/>
                  </a:lnTo>
                  <a:lnTo>
                    <a:pt x="2656" y="2457"/>
                  </a:lnTo>
                  <a:lnTo>
                    <a:pt x="2672" y="2593"/>
                  </a:lnTo>
                  <a:lnTo>
                    <a:pt x="2680" y="2733"/>
                  </a:lnTo>
                  <a:lnTo>
                    <a:pt x="2672" y="2885"/>
                  </a:lnTo>
                  <a:lnTo>
                    <a:pt x="2656" y="3029"/>
                  </a:lnTo>
                  <a:lnTo>
                    <a:pt x="2628" y="3161"/>
                  </a:lnTo>
                  <a:lnTo>
                    <a:pt x="2588" y="3289"/>
                  </a:lnTo>
                  <a:lnTo>
                    <a:pt x="2536" y="3409"/>
                  </a:lnTo>
                  <a:lnTo>
                    <a:pt x="2476" y="3521"/>
                  </a:lnTo>
                  <a:lnTo>
                    <a:pt x="2400" y="3625"/>
                  </a:lnTo>
                  <a:lnTo>
                    <a:pt x="2316" y="3721"/>
                  </a:lnTo>
                  <a:lnTo>
                    <a:pt x="2224" y="3809"/>
                  </a:lnTo>
                  <a:lnTo>
                    <a:pt x="2124" y="3885"/>
                  </a:lnTo>
                  <a:lnTo>
                    <a:pt x="2016" y="3949"/>
                  </a:lnTo>
                  <a:lnTo>
                    <a:pt x="1904" y="4001"/>
                  </a:lnTo>
                  <a:lnTo>
                    <a:pt x="1784" y="4041"/>
                  </a:lnTo>
                  <a:lnTo>
                    <a:pt x="1660" y="4069"/>
                  </a:lnTo>
                  <a:lnTo>
                    <a:pt x="1528" y="4089"/>
                  </a:lnTo>
                  <a:lnTo>
                    <a:pt x="1392" y="4093"/>
                  </a:lnTo>
                  <a:lnTo>
                    <a:pt x="1240" y="4085"/>
                  </a:lnTo>
                  <a:lnTo>
                    <a:pt x="1172" y="4077"/>
                  </a:lnTo>
                  <a:lnTo>
                    <a:pt x="1100" y="4065"/>
                  </a:lnTo>
                  <a:lnTo>
                    <a:pt x="1032" y="4049"/>
                  </a:lnTo>
                  <a:lnTo>
                    <a:pt x="964" y="4029"/>
                  </a:lnTo>
                  <a:lnTo>
                    <a:pt x="836" y="3977"/>
                  </a:lnTo>
                  <a:lnTo>
                    <a:pt x="776" y="3945"/>
                  </a:lnTo>
                  <a:lnTo>
                    <a:pt x="716" y="3909"/>
                  </a:lnTo>
                  <a:lnTo>
                    <a:pt x="600" y="3829"/>
                  </a:lnTo>
                  <a:lnTo>
                    <a:pt x="492" y="3733"/>
                  </a:lnTo>
                  <a:lnTo>
                    <a:pt x="392" y="3625"/>
                  </a:lnTo>
                  <a:lnTo>
                    <a:pt x="344" y="3561"/>
                  </a:lnTo>
                  <a:lnTo>
                    <a:pt x="300" y="3497"/>
                  </a:lnTo>
                  <a:lnTo>
                    <a:pt x="220" y="3349"/>
                  </a:lnTo>
                  <a:lnTo>
                    <a:pt x="152" y="3185"/>
                  </a:lnTo>
                  <a:lnTo>
                    <a:pt x="100" y="3001"/>
                  </a:lnTo>
                  <a:lnTo>
                    <a:pt x="56" y="2797"/>
                  </a:lnTo>
                  <a:lnTo>
                    <a:pt x="24" y="2577"/>
                  </a:lnTo>
                  <a:lnTo>
                    <a:pt x="8" y="2337"/>
                  </a:lnTo>
                  <a:lnTo>
                    <a:pt x="0" y="2077"/>
                  </a:lnTo>
                  <a:lnTo>
                    <a:pt x="8" y="1808"/>
                  </a:lnTo>
                  <a:lnTo>
                    <a:pt x="28" y="1564"/>
                  </a:lnTo>
                  <a:lnTo>
                    <a:pt x="60" y="1336"/>
                  </a:lnTo>
                  <a:lnTo>
                    <a:pt x="104" y="1128"/>
                  </a:lnTo>
                  <a:lnTo>
                    <a:pt x="160" y="936"/>
                  </a:lnTo>
                  <a:lnTo>
                    <a:pt x="192" y="852"/>
                  </a:lnTo>
                  <a:lnTo>
                    <a:pt x="232" y="768"/>
                  </a:lnTo>
                  <a:lnTo>
                    <a:pt x="272" y="692"/>
                  </a:lnTo>
                  <a:lnTo>
                    <a:pt x="312" y="616"/>
                  </a:lnTo>
                  <a:lnTo>
                    <a:pt x="360" y="548"/>
                  </a:lnTo>
                  <a:lnTo>
                    <a:pt x="408" y="488"/>
                  </a:lnTo>
                  <a:lnTo>
                    <a:pt x="516" y="372"/>
                  </a:lnTo>
                  <a:lnTo>
                    <a:pt x="628" y="272"/>
                  </a:lnTo>
                  <a:lnTo>
                    <a:pt x="748" y="188"/>
                  </a:lnTo>
                  <a:lnTo>
                    <a:pt x="876" y="120"/>
                  </a:lnTo>
                  <a:lnTo>
                    <a:pt x="944" y="92"/>
                  </a:lnTo>
                  <a:lnTo>
                    <a:pt x="1012" y="68"/>
                  </a:lnTo>
                  <a:lnTo>
                    <a:pt x="1156" y="28"/>
                  </a:lnTo>
                  <a:lnTo>
                    <a:pt x="1232" y="16"/>
                  </a:lnTo>
                  <a:lnTo>
                    <a:pt x="1308" y="8"/>
                  </a:lnTo>
                  <a:lnTo>
                    <a:pt x="1468" y="0"/>
                  </a:lnTo>
                  <a:lnTo>
                    <a:pt x="1580" y="4"/>
                  </a:lnTo>
                  <a:lnTo>
                    <a:pt x="1684" y="16"/>
                  </a:lnTo>
                  <a:lnTo>
                    <a:pt x="1788" y="36"/>
                  </a:lnTo>
                  <a:lnTo>
                    <a:pt x="1884" y="64"/>
                  </a:lnTo>
                  <a:lnTo>
                    <a:pt x="1976" y="100"/>
                  </a:lnTo>
                  <a:lnTo>
                    <a:pt x="2064" y="144"/>
                  </a:lnTo>
                  <a:lnTo>
                    <a:pt x="2144" y="196"/>
                  </a:lnTo>
                  <a:lnTo>
                    <a:pt x="2220" y="256"/>
                  </a:lnTo>
                  <a:lnTo>
                    <a:pt x="2292" y="324"/>
                  </a:lnTo>
                  <a:lnTo>
                    <a:pt x="2360" y="400"/>
                  </a:lnTo>
                  <a:lnTo>
                    <a:pt x="2416" y="480"/>
                  </a:lnTo>
                  <a:lnTo>
                    <a:pt x="2468" y="568"/>
                  </a:lnTo>
                  <a:lnTo>
                    <a:pt x="2512" y="664"/>
                  </a:lnTo>
                  <a:lnTo>
                    <a:pt x="2548" y="768"/>
                  </a:lnTo>
                  <a:lnTo>
                    <a:pt x="2580" y="880"/>
                  </a:lnTo>
                  <a:lnTo>
                    <a:pt x="2604" y="996"/>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9" name="Freeform 4"/>
            <p:cNvSpPr>
              <a:spLocks/>
            </p:cNvSpPr>
            <p:nvPr/>
          </p:nvSpPr>
          <p:spPr bwMode="auto">
            <a:xfrm>
              <a:off x="3831" y="2092"/>
              <a:ext cx="1064" cy="1469"/>
            </a:xfrm>
            <a:custGeom>
              <a:avLst/>
              <a:gdLst>
                <a:gd name="T0" fmla="*/ 0 w 1064"/>
                <a:gd name="T1" fmla="*/ 685 h 1469"/>
                <a:gd name="T2" fmla="*/ 0 w 1064"/>
                <a:gd name="T3" fmla="*/ 777 h 1469"/>
                <a:gd name="T4" fmla="*/ 8 w 1064"/>
                <a:gd name="T5" fmla="*/ 865 h 1469"/>
                <a:gd name="T6" fmla="*/ 24 w 1064"/>
                <a:gd name="T7" fmla="*/ 945 h 1469"/>
                <a:gd name="T8" fmla="*/ 40 w 1064"/>
                <a:gd name="T9" fmla="*/ 1017 h 1469"/>
                <a:gd name="T10" fmla="*/ 96 w 1064"/>
                <a:gd name="T11" fmla="*/ 1153 h 1469"/>
                <a:gd name="T12" fmla="*/ 132 w 1064"/>
                <a:gd name="T13" fmla="*/ 1213 h 1469"/>
                <a:gd name="T14" fmla="*/ 172 w 1064"/>
                <a:gd name="T15" fmla="*/ 1265 h 1469"/>
                <a:gd name="T16" fmla="*/ 260 w 1064"/>
                <a:gd name="T17" fmla="*/ 1353 h 1469"/>
                <a:gd name="T18" fmla="*/ 356 w 1064"/>
                <a:gd name="T19" fmla="*/ 1417 h 1469"/>
                <a:gd name="T20" fmla="*/ 456 w 1064"/>
                <a:gd name="T21" fmla="*/ 1457 h 1469"/>
                <a:gd name="T22" fmla="*/ 564 w 1064"/>
                <a:gd name="T23" fmla="*/ 1469 h 1469"/>
                <a:gd name="T24" fmla="*/ 668 w 1064"/>
                <a:gd name="T25" fmla="*/ 1457 h 1469"/>
                <a:gd name="T26" fmla="*/ 716 w 1064"/>
                <a:gd name="T27" fmla="*/ 1445 h 1469"/>
                <a:gd name="T28" fmla="*/ 760 w 1064"/>
                <a:gd name="T29" fmla="*/ 1429 h 1469"/>
                <a:gd name="T30" fmla="*/ 844 w 1064"/>
                <a:gd name="T31" fmla="*/ 1373 h 1469"/>
                <a:gd name="T32" fmla="*/ 884 w 1064"/>
                <a:gd name="T33" fmla="*/ 1341 h 1469"/>
                <a:gd name="T34" fmla="*/ 920 w 1064"/>
                <a:gd name="T35" fmla="*/ 1301 h 1469"/>
                <a:gd name="T36" fmla="*/ 984 w 1064"/>
                <a:gd name="T37" fmla="*/ 1205 h 1469"/>
                <a:gd name="T38" fmla="*/ 1008 w 1064"/>
                <a:gd name="T39" fmla="*/ 1145 h 1469"/>
                <a:gd name="T40" fmla="*/ 1028 w 1064"/>
                <a:gd name="T41" fmla="*/ 1081 h 1469"/>
                <a:gd name="T42" fmla="*/ 1052 w 1064"/>
                <a:gd name="T43" fmla="*/ 933 h 1469"/>
                <a:gd name="T44" fmla="*/ 1064 w 1064"/>
                <a:gd name="T45" fmla="*/ 757 h 1469"/>
                <a:gd name="T46" fmla="*/ 1052 w 1064"/>
                <a:gd name="T47" fmla="*/ 573 h 1469"/>
                <a:gd name="T48" fmla="*/ 1024 w 1064"/>
                <a:gd name="T49" fmla="*/ 417 h 1469"/>
                <a:gd name="T50" fmla="*/ 1004 w 1064"/>
                <a:gd name="T51" fmla="*/ 349 h 1469"/>
                <a:gd name="T52" fmla="*/ 976 w 1064"/>
                <a:gd name="T53" fmla="*/ 289 h 1469"/>
                <a:gd name="T54" fmla="*/ 944 w 1064"/>
                <a:gd name="T55" fmla="*/ 233 h 1469"/>
                <a:gd name="T56" fmla="*/ 908 w 1064"/>
                <a:gd name="T57" fmla="*/ 185 h 1469"/>
                <a:gd name="T58" fmla="*/ 868 w 1064"/>
                <a:gd name="T59" fmla="*/ 141 h 1469"/>
                <a:gd name="T60" fmla="*/ 828 w 1064"/>
                <a:gd name="T61" fmla="*/ 105 h 1469"/>
                <a:gd name="T62" fmla="*/ 784 w 1064"/>
                <a:gd name="T63" fmla="*/ 73 h 1469"/>
                <a:gd name="T64" fmla="*/ 736 w 1064"/>
                <a:gd name="T65" fmla="*/ 44 h 1469"/>
                <a:gd name="T66" fmla="*/ 688 w 1064"/>
                <a:gd name="T67" fmla="*/ 24 h 1469"/>
                <a:gd name="T68" fmla="*/ 636 w 1064"/>
                <a:gd name="T69" fmla="*/ 12 h 1469"/>
                <a:gd name="T70" fmla="*/ 528 w 1064"/>
                <a:gd name="T71" fmla="*/ 0 h 1469"/>
                <a:gd name="T72" fmla="*/ 420 w 1064"/>
                <a:gd name="T73" fmla="*/ 12 h 1469"/>
                <a:gd name="T74" fmla="*/ 320 w 1064"/>
                <a:gd name="T75" fmla="*/ 44 h 1469"/>
                <a:gd name="T76" fmla="*/ 276 w 1064"/>
                <a:gd name="T77" fmla="*/ 69 h 1469"/>
                <a:gd name="T78" fmla="*/ 232 w 1064"/>
                <a:gd name="T79" fmla="*/ 97 h 1469"/>
                <a:gd name="T80" fmla="*/ 192 w 1064"/>
                <a:gd name="T81" fmla="*/ 133 h 1469"/>
                <a:gd name="T82" fmla="*/ 152 w 1064"/>
                <a:gd name="T83" fmla="*/ 177 h 1469"/>
                <a:gd name="T84" fmla="*/ 116 w 1064"/>
                <a:gd name="T85" fmla="*/ 221 h 1469"/>
                <a:gd name="T86" fmla="*/ 84 w 1064"/>
                <a:gd name="T87" fmla="*/ 273 h 1469"/>
                <a:gd name="T88" fmla="*/ 60 w 1064"/>
                <a:gd name="T89" fmla="*/ 329 h 1469"/>
                <a:gd name="T90" fmla="*/ 36 w 1064"/>
                <a:gd name="T91" fmla="*/ 389 h 1469"/>
                <a:gd name="T92" fmla="*/ 20 w 1064"/>
                <a:gd name="T93" fmla="*/ 457 h 1469"/>
                <a:gd name="T94" fmla="*/ 8 w 1064"/>
                <a:gd name="T95" fmla="*/ 529 h 1469"/>
                <a:gd name="T96" fmla="*/ 0 w 1064"/>
                <a:gd name="T97" fmla="*/ 605 h 1469"/>
                <a:gd name="T98" fmla="*/ 0 w 1064"/>
                <a:gd name="T99" fmla="*/ 685 h 14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4"/>
                <a:gd name="T151" fmla="*/ 0 h 1469"/>
                <a:gd name="T152" fmla="*/ 1064 w 1064"/>
                <a:gd name="T153" fmla="*/ 1469 h 14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4" h="1469">
                  <a:moveTo>
                    <a:pt x="0" y="685"/>
                  </a:moveTo>
                  <a:lnTo>
                    <a:pt x="0" y="777"/>
                  </a:lnTo>
                  <a:lnTo>
                    <a:pt x="8" y="865"/>
                  </a:lnTo>
                  <a:lnTo>
                    <a:pt x="24" y="945"/>
                  </a:lnTo>
                  <a:lnTo>
                    <a:pt x="40" y="1017"/>
                  </a:lnTo>
                  <a:lnTo>
                    <a:pt x="96" y="1153"/>
                  </a:lnTo>
                  <a:lnTo>
                    <a:pt x="132" y="1213"/>
                  </a:lnTo>
                  <a:lnTo>
                    <a:pt x="172" y="1265"/>
                  </a:lnTo>
                  <a:lnTo>
                    <a:pt x="260" y="1353"/>
                  </a:lnTo>
                  <a:lnTo>
                    <a:pt x="356" y="1417"/>
                  </a:lnTo>
                  <a:lnTo>
                    <a:pt x="456" y="1457"/>
                  </a:lnTo>
                  <a:lnTo>
                    <a:pt x="564" y="1469"/>
                  </a:lnTo>
                  <a:lnTo>
                    <a:pt x="668" y="1457"/>
                  </a:lnTo>
                  <a:lnTo>
                    <a:pt x="716" y="1445"/>
                  </a:lnTo>
                  <a:lnTo>
                    <a:pt x="760" y="1429"/>
                  </a:lnTo>
                  <a:lnTo>
                    <a:pt x="844" y="1373"/>
                  </a:lnTo>
                  <a:lnTo>
                    <a:pt x="884" y="1341"/>
                  </a:lnTo>
                  <a:lnTo>
                    <a:pt x="920" y="1301"/>
                  </a:lnTo>
                  <a:lnTo>
                    <a:pt x="984" y="1205"/>
                  </a:lnTo>
                  <a:lnTo>
                    <a:pt x="1008" y="1145"/>
                  </a:lnTo>
                  <a:lnTo>
                    <a:pt x="1028" y="1081"/>
                  </a:lnTo>
                  <a:lnTo>
                    <a:pt x="1052" y="933"/>
                  </a:lnTo>
                  <a:lnTo>
                    <a:pt x="1064" y="757"/>
                  </a:lnTo>
                  <a:lnTo>
                    <a:pt x="1052" y="573"/>
                  </a:lnTo>
                  <a:lnTo>
                    <a:pt x="1024" y="417"/>
                  </a:lnTo>
                  <a:lnTo>
                    <a:pt x="1004" y="349"/>
                  </a:lnTo>
                  <a:lnTo>
                    <a:pt x="976" y="289"/>
                  </a:lnTo>
                  <a:lnTo>
                    <a:pt x="944" y="233"/>
                  </a:lnTo>
                  <a:lnTo>
                    <a:pt x="908" y="185"/>
                  </a:lnTo>
                  <a:lnTo>
                    <a:pt x="868" y="141"/>
                  </a:lnTo>
                  <a:lnTo>
                    <a:pt x="828" y="105"/>
                  </a:lnTo>
                  <a:lnTo>
                    <a:pt x="784" y="73"/>
                  </a:lnTo>
                  <a:lnTo>
                    <a:pt x="736" y="44"/>
                  </a:lnTo>
                  <a:lnTo>
                    <a:pt x="688" y="24"/>
                  </a:lnTo>
                  <a:lnTo>
                    <a:pt x="636" y="12"/>
                  </a:lnTo>
                  <a:lnTo>
                    <a:pt x="528" y="0"/>
                  </a:lnTo>
                  <a:lnTo>
                    <a:pt x="420" y="12"/>
                  </a:lnTo>
                  <a:lnTo>
                    <a:pt x="320" y="44"/>
                  </a:lnTo>
                  <a:lnTo>
                    <a:pt x="276" y="69"/>
                  </a:lnTo>
                  <a:lnTo>
                    <a:pt x="232" y="97"/>
                  </a:lnTo>
                  <a:lnTo>
                    <a:pt x="192" y="133"/>
                  </a:lnTo>
                  <a:lnTo>
                    <a:pt x="152" y="177"/>
                  </a:lnTo>
                  <a:lnTo>
                    <a:pt x="116" y="221"/>
                  </a:lnTo>
                  <a:lnTo>
                    <a:pt x="84" y="273"/>
                  </a:lnTo>
                  <a:lnTo>
                    <a:pt x="60" y="329"/>
                  </a:lnTo>
                  <a:lnTo>
                    <a:pt x="36" y="389"/>
                  </a:lnTo>
                  <a:lnTo>
                    <a:pt x="20" y="457"/>
                  </a:lnTo>
                  <a:lnTo>
                    <a:pt x="8" y="529"/>
                  </a:lnTo>
                  <a:lnTo>
                    <a:pt x="0" y="605"/>
                  </a:lnTo>
                  <a:lnTo>
                    <a:pt x="0" y="685"/>
                  </a:lnTo>
                  <a:close/>
                </a:path>
              </a:pathLst>
            </a:custGeom>
            <a:solidFill>
              <a:schemeClr val="bg1"/>
            </a:solidFill>
            <a:ln w="9525">
              <a:noFill/>
              <a:round/>
              <a:headEnd/>
              <a:tailEnd/>
            </a:ln>
          </p:spPr>
          <p:txBody>
            <a:bodyPr>
              <a:prstTxWarp prst="textNoShape">
                <a:avLst/>
              </a:prstTxWarp>
            </a:bodyPr>
            <a:lstStyle/>
            <a:p>
              <a:pPr eaLnBrk="0" hangingPunct="0"/>
              <a:endParaRPr lang="es-ES_tradnl"/>
            </a:p>
          </p:txBody>
        </p:sp>
      </p:gr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7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772A7AE3-76AC-425C-A94F-B0A9A1946689}"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10" name="Freeform 2"/>
          <p:cNvSpPr>
            <a:spLocks/>
          </p:cNvSpPr>
          <p:nvPr userDrawn="1"/>
        </p:nvSpPr>
        <p:spPr bwMode="auto">
          <a:xfrm>
            <a:off x="1150938" y="1150938"/>
            <a:ext cx="3332162" cy="5016500"/>
          </a:xfrm>
          <a:custGeom>
            <a:avLst/>
            <a:gdLst>
              <a:gd name="T0" fmla="*/ 0 w 2626"/>
              <a:gd name="T1" fmla="*/ 711 h 3948"/>
              <a:gd name="T2" fmla="*/ 0 w 2626"/>
              <a:gd name="T3" fmla="*/ 0 h 3948"/>
              <a:gd name="T4" fmla="*/ 2626 w 2626"/>
              <a:gd name="T5" fmla="*/ 0 h 3948"/>
              <a:gd name="T6" fmla="*/ 2626 w 2626"/>
              <a:gd name="T7" fmla="*/ 555 h 3948"/>
              <a:gd name="T8" fmla="*/ 2546 w 2626"/>
              <a:gd name="T9" fmla="*/ 639 h 3948"/>
              <a:gd name="T10" fmla="*/ 2462 w 2626"/>
              <a:gd name="T11" fmla="*/ 731 h 3948"/>
              <a:gd name="T12" fmla="*/ 2382 w 2626"/>
              <a:gd name="T13" fmla="*/ 835 h 3948"/>
              <a:gd name="T14" fmla="*/ 2298 w 2626"/>
              <a:gd name="T15" fmla="*/ 947 h 3948"/>
              <a:gd name="T16" fmla="*/ 2134 w 2626"/>
              <a:gd name="T17" fmla="*/ 1191 h 3948"/>
              <a:gd name="T18" fmla="*/ 1967 w 2626"/>
              <a:gd name="T19" fmla="*/ 1475 h 3948"/>
              <a:gd name="T20" fmla="*/ 1807 w 2626"/>
              <a:gd name="T21" fmla="*/ 1778 h 3948"/>
              <a:gd name="T22" fmla="*/ 1671 w 2626"/>
              <a:gd name="T23" fmla="*/ 2090 h 3948"/>
              <a:gd name="T24" fmla="*/ 1607 w 2626"/>
              <a:gd name="T25" fmla="*/ 2250 h 3948"/>
              <a:gd name="T26" fmla="*/ 1551 w 2626"/>
              <a:gd name="T27" fmla="*/ 2414 h 3948"/>
              <a:gd name="T28" fmla="*/ 1451 w 2626"/>
              <a:gd name="T29" fmla="*/ 2745 h 3948"/>
              <a:gd name="T30" fmla="*/ 1411 w 2626"/>
              <a:gd name="T31" fmla="*/ 2913 h 3948"/>
              <a:gd name="T32" fmla="*/ 1375 w 2626"/>
              <a:gd name="T33" fmla="*/ 3073 h 3948"/>
              <a:gd name="T34" fmla="*/ 1323 w 2626"/>
              <a:gd name="T35" fmla="*/ 3385 h 3948"/>
              <a:gd name="T36" fmla="*/ 1303 w 2626"/>
              <a:gd name="T37" fmla="*/ 3532 h 3948"/>
              <a:gd name="T38" fmla="*/ 1291 w 2626"/>
              <a:gd name="T39" fmla="*/ 3676 h 3948"/>
              <a:gd name="T40" fmla="*/ 1283 w 2626"/>
              <a:gd name="T41" fmla="*/ 3812 h 3948"/>
              <a:gd name="T42" fmla="*/ 1279 w 2626"/>
              <a:gd name="T43" fmla="*/ 3948 h 3948"/>
              <a:gd name="T44" fmla="*/ 540 w 2626"/>
              <a:gd name="T45" fmla="*/ 3948 h 3948"/>
              <a:gd name="T46" fmla="*/ 548 w 2626"/>
              <a:gd name="T47" fmla="*/ 3740 h 3948"/>
              <a:gd name="T48" fmla="*/ 568 w 2626"/>
              <a:gd name="T49" fmla="*/ 3532 h 3948"/>
              <a:gd name="T50" fmla="*/ 596 w 2626"/>
              <a:gd name="T51" fmla="*/ 3321 h 3948"/>
              <a:gd name="T52" fmla="*/ 636 w 2626"/>
              <a:gd name="T53" fmla="*/ 3109 h 3948"/>
              <a:gd name="T54" fmla="*/ 683 w 2626"/>
              <a:gd name="T55" fmla="*/ 2897 h 3948"/>
              <a:gd name="T56" fmla="*/ 739 w 2626"/>
              <a:gd name="T57" fmla="*/ 2685 h 3948"/>
              <a:gd name="T58" fmla="*/ 803 w 2626"/>
              <a:gd name="T59" fmla="*/ 2469 h 3948"/>
              <a:gd name="T60" fmla="*/ 879 w 2626"/>
              <a:gd name="T61" fmla="*/ 2254 h 3948"/>
              <a:gd name="T62" fmla="*/ 967 w 2626"/>
              <a:gd name="T63" fmla="*/ 2042 h 3948"/>
              <a:gd name="T64" fmla="*/ 1055 w 2626"/>
              <a:gd name="T65" fmla="*/ 1834 h 3948"/>
              <a:gd name="T66" fmla="*/ 1155 w 2626"/>
              <a:gd name="T67" fmla="*/ 1634 h 3948"/>
              <a:gd name="T68" fmla="*/ 1259 w 2626"/>
              <a:gd name="T69" fmla="*/ 1439 h 3948"/>
              <a:gd name="T70" fmla="*/ 1371 w 2626"/>
              <a:gd name="T71" fmla="*/ 1247 h 3948"/>
              <a:gd name="T72" fmla="*/ 1491 w 2626"/>
              <a:gd name="T73" fmla="*/ 1063 h 3948"/>
              <a:gd name="T74" fmla="*/ 1615 w 2626"/>
              <a:gd name="T75" fmla="*/ 883 h 3948"/>
              <a:gd name="T76" fmla="*/ 1747 w 2626"/>
              <a:gd name="T77" fmla="*/ 711 h 3948"/>
              <a:gd name="T78" fmla="*/ 0 w 2626"/>
              <a:gd name="T79" fmla="*/ 711 h 394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626"/>
              <a:gd name="T121" fmla="*/ 0 h 3948"/>
              <a:gd name="T122" fmla="*/ 2626 w 2626"/>
              <a:gd name="T123" fmla="*/ 3948 h 394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626" h="3948">
                <a:moveTo>
                  <a:pt x="0" y="711"/>
                </a:moveTo>
                <a:lnTo>
                  <a:pt x="0" y="0"/>
                </a:lnTo>
                <a:lnTo>
                  <a:pt x="2626" y="0"/>
                </a:lnTo>
                <a:lnTo>
                  <a:pt x="2626" y="555"/>
                </a:lnTo>
                <a:lnTo>
                  <a:pt x="2546" y="639"/>
                </a:lnTo>
                <a:lnTo>
                  <a:pt x="2462" y="731"/>
                </a:lnTo>
                <a:lnTo>
                  <a:pt x="2382" y="835"/>
                </a:lnTo>
                <a:lnTo>
                  <a:pt x="2298" y="947"/>
                </a:lnTo>
                <a:lnTo>
                  <a:pt x="2134" y="1191"/>
                </a:lnTo>
                <a:lnTo>
                  <a:pt x="1967" y="1475"/>
                </a:lnTo>
                <a:lnTo>
                  <a:pt x="1807" y="1778"/>
                </a:lnTo>
                <a:lnTo>
                  <a:pt x="1671" y="2090"/>
                </a:lnTo>
                <a:lnTo>
                  <a:pt x="1607" y="2250"/>
                </a:lnTo>
                <a:lnTo>
                  <a:pt x="1551" y="2414"/>
                </a:lnTo>
                <a:lnTo>
                  <a:pt x="1451" y="2745"/>
                </a:lnTo>
                <a:lnTo>
                  <a:pt x="1411" y="2913"/>
                </a:lnTo>
                <a:lnTo>
                  <a:pt x="1375" y="3073"/>
                </a:lnTo>
                <a:lnTo>
                  <a:pt x="1323" y="3385"/>
                </a:lnTo>
                <a:lnTo>
                  <a:pt x="1303" y="3532"/>
                </a:lnTo>
                <a:lnTo>
                  <a:pt x="1291" y="3676"/>
                </a:lnTo>
                <a:lnTo>
                  <a:pt x="1283" y="3812"/>
                </a:lnTo>
                <a:lnTo>
                  <a:pt x="1279" y="3948"/>
                </a:lnTo>
                <a:lnTo>
                  <a:pt x="540" y="3948"/>
                </a:lnTo>
                <a:lnTo>
                  <a:pt x="548" y="3740"/>
                </a:lnTo>
                <a:lnTo>
                  <a:pt x="568" y="3532"/>
                </a:lnTo>
                <a:lnTo>
                  <a:pt x="596" y="3321"/>
                </a:lnTo>
                <a:lnTo>
                  <a:pt x="636" y="3109"/>
                </a:lnTo>
                <a:lnTo>
                  <a:pt x="683" y="2897"/>
                </a:lnTo>
                <a:lnTo>
                  <a:pt x="739" y="2685"/>
                </a:lnTo>
                <a:lnTo>
                  <a:pt x="803" y="2469"/>
                </a:lnTo>
                <a:lnTo>
                  <a:pt x="879" y="2254"/>
                </a:lnTo>
                <a:lnTo>
                  <a:pt x="967" y="2042"/>
                </a:lnTo>
                <a:lnTo>
                  <a:pt x="1055" y="1834"/>
                </a:lnTo>
                <a:lnTo>
                  <a:pt x="1155" y="1634"/>
                </a:lnTo>
                <a:lnTo>
                  <a:pt x="1259" y="1439"/>
                </a:lnTo>
                <a:lnTo>
                  <a:pt x="1371" y="1247"/>
                </a:lnTo>
                <a:lnTo>
                  <a:pt x="1491" y="1063"/>
                </a:lnTo>
                <a:lnTo>
                  <a:pt x="1615" y="883"/>
                </a:lnTo>
                <a:lnTo>
                  <a:pt x="1747" y="711"/>
                </a:lnTo>
                <a:lnTo>
                  <a:pt x="0" y="711"/>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8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AA378FCD-946B-475F-A18E-36B600D42165}"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grpSp>
        <p:nvGrpSpPr>
          <p:cNvPr id="7" name="Group 2"/>
          <p:cNvGrpSpPr>
            <a:grpSpLocks/>
          </p:cNvGrpSpPr>
          <p:nvPr userDrawn="1"/>
        </p:nvGrpSpPr>
        <p:grpSpPr bwMode="auto">
          <a:xfrm>
            <a:off x="1150938" y="1150938"/>
            <a:ext cx="3346450" cy="5200650"/>
            <a:chOff x="3003" y="130"/>
            <a:chExt cx="2635" cy="4095"/>
          </a:xfrm>
        </p:grpSpPr>
        <p:sp>
          <p:nvSpPr>
            <p:cNvPr id="8" name="Freeform 3"/>
            <p:cNvSpPr>
              <a:spLocks/>
            </p:cNvSpPr>
            <p:nvPr/>
          </p:nvSpPr>
          <p:spPr bwMode="auto">
            <a:xfrm>
              <a:off x="3003" y="130"/>
              <a:ext cx="2635" cy="4095"/>
            </a:xfrm>
            <a:custGeom>
              <a:avLst/>
              <a:gdLst>
                <a:gd name="T0" fmla="*/ 528 w 2635"/>
                <a:gd name="T1" fmla="*/ 1792 h 4095"/>
                <a:gd name="T2" fmla="*/ 312 w 2635"/>
                <a:gd name="T3" fmla="*/ 1620 h 4095"/>
                <a:gd name="T4" fmla="*/ 176 w 2635"/>
                <a:gd name="T5" fmla="*/ 1404 h 4095"/>
                <a:gd name="T6" fmla="*/ 132 w 2635"/>
                <a:gd name="T7" fmla="*/ 1284 h 4095"/>
                <a:gd name="T8" fmla="*/ 108 w 2635"/>
                <a:gd name="T9" fmla="*/ 1160 h 4095"/>
                <a:gd name="T10" fmla="*/ 104 w 2635"/>
                <a:gd name="T11" fmla="*/ 924 h 4095"/>
                <a:gd name="T12" fmla="*/ 144 w 2635"/>
                <a:gd name="T13" fmla="*/ 720 h 4095"/>
                <a:gd name="T14" fmla="*/ 220 w 2635"/>
                <a:gd name="T15" fmla="*/ 532 h 4095"/>
                <a:gd name="T16" fmla="*/ 340 w 2635"/>
                <a:gd name="T17" fmla="*/ 368 h 4095"/>
                <a:gd name="T18" fmla="*/ 452 w 2635"/>
                <a:gd name="T19" fmla="*/ 256 h 4095"/>
                <a:gd name="T20" fmla="*/ 584 w 2635"/>
                <a:gd name="T21" fmla="*/ 164 h 4095"/>
                <a:gd name="T22" fmla="*/ 792 w 2635"/>
                <a:gd name="T23" fmla="*/ 72 h 4095"/>
                <a:gd name="T24" fmla="*/ 1032 w 2635"/>
                <a:gd name="T25" fmla="*/ 16 h 4095"/>
                <a:gd name="T26" fmla="*/ 1304 w 2635"/>
                <a:gd name="T27" fmla="*/ 0 h 4095"/>
                <a:gd name="T28" fmla="*/ 1571 w 2635"/>
                <a:gd name="T29" fmla="*/ 16 h 4095"/>
                <a:gd name="T30" fmla="*/ 1807 w 2635"/>
                <a:gd name="T31" fmla="*/ 72 h 4095"/>
                <a:gd name="T32" fmla="*/ 2015 w 2635"/>
                <a:gd name="T33" fmla="*/ 164 h 4095"/>
                <a:gd name="T34" fmla="*/ 2187 w 2635"/>
                <a:gd name="T35" fmla="*/ 292 h 4095"/>
                <a:gd name="T36" fmla="*/ 2327 w 2635"/>
                <a:gd name="T37" fmla="*/ 448 h 4095"/>
                <a:gd name="T38" fmla="*/ 2427 w 2635"/>
                <a:gd name="T39" fmla="*/ 624 h 4095"/>
                <a:gd name="T40" fmla="*/ 2475 w 2635"/>
                <a:gd name="T41" fmla="*/ 768 h 4095"/>
                <a:gd name="T42" fmla="*/ 2499 w 2635"/>
                <a:gd name="T43" fmla="*/ 924 h 4095"/>
                <a:gd name="T44" fmla="*/ 2495 w 2635"/>
                <a:gd name="T45" fmla="*/ 1168 h 4095"/>
                <a:gd name="T46" fmla="*/ 2423 w 2635"/>
                <a:gd name="T47" fmla="*/ 1416 h 4095"/>
                <a:gd name="T48" fmla="*/ 2279 w 2635"/>
                <a:gd name="T49" fmla="*/ 1632 h 4095"/>
                <a:gd name="T50" fmla="*/ 2187 w 2635"/>
                <a:gd name="T51" fmla="*/ 1720 h 4095"/>
                <a:gd name="T52" fmla="*/ 1951 w 2635"/>
                <a:gd name="T53" fmla="*/ 1860 h 4095"/>
                <a:gd name="T54" fmla="*/ 2179 w 2635"/>
                <a:gd name="T55" fmla="*/ 1980 h 4095"/>
                <a:gd name="T56" fmla="*/ 2307 w 2635"/>
                <a:gd name="T57" fmla="*/ 2075 h 4095"/>
                <a:gd name="T58" fmla="*/ 2411 w 2635"/>
                <a:gd name="T59" fmla="*/ 2191 h 4095"/>
                <a:gd name="T60" fmla="*/ 2499 w 2635"/>
                <a:gd name="T61" fmla="*/ 2319 h 4095"/>
                <a:gd name="T62" fmla="*/ 2591 w 2635"/>
                <a:gd name="T63" fmla="*/ 2527 h 4095"/>
                <a:gd name="T64" fmla="*/ 2623 w 2635"/>
                <a:gd name="T65" fmla="*/ 2683 h 4095"/>
                <a:gd name="T66" fmla="*/ 2635 w 2635"/>
                <a:gd name="T67" fmla="*/ 2843 h 4095"/>
                <a:gd name="T68" fmla="*/ 2611 w 2635"/>
                <a:gd name="T69" fmla="*/ 3111 h 4095"/>
                <a:gd name="T70" fmla="*/ 2543 w 2635"/>
                <a:gd name="T71" fmla="*/ 3347 h 4095"/>
                <a:gd name="T72" fmla="*/ 2435 w 2635"/>
                <a:gd name="T73" fmla="*/ 3559 h 4095"/>
                <a:gd name="T74" fmla="*/ 2279 w 2635"/>
                <a:gd name="T75" fmla="*/ 3747 h 4095"/>
                <a:gd name="T76" fmla="*/ 2087 w 2635"/>
                <a:gd name="T77" fmla="*/ 3899 h 4095"/>
                <a:gd name="T78" fmla="*/ 1867 w 2635"/>
                <a:gd name="T79" fmla="*/ 4007 h 4095"/>
                <a:gd name="T80" fmla="*/ 1615 w 2635"/>
                <a:gd name="T81" fmla="*/ 4071 h 4095"/>
                <a:gd name="T82" fmla="*/ 1339 w 2635"/>
                <a:gd name="T83" fmla="*/ 4095 h 4095"/>
                <a:gd name="T84" fmla="*/ 1076 w 2635"/>
                <a:gd name="T85" fmla="*/ 4075 h 4095"/>
                <a:gd name="T86" fmla="*/ 836 w 2635"/>
                <a:gd name="T87" fmla="*/ 4023 h 4095"/>
                <a:gd name="T88" fmla="*/ 620 w 2635"/>
                <a:gd name="T89" fmla="*/ 3935 h 4095"/>
                <a:gd name="T90" fmla="*/ 520 w 2635"/>
                <a:gd name="T91" fmla="*/ 3875 h 4095"/>
                <a:gd name="T92" fmla="*/ 328 w 2635"/>
                <a:gd name="T93" fmla="*/ 3719 h 4095"/>
                <a:gd name="T94" fmla="*/ 200 w 2635"/>
                <a:gd name="T95" fmla="*/ 3571 h 4095"/>
                <a:gd name="T96" fmla="*/ 136 w 2635"/>
                <a:gd name="T97" fmla="*/ 3463 h 4095"/>
                <a:gd name="T98" fmla="*/ 60 w 2635"/>
                <a:gd name="T99" fmla="*/ 3287 h 4095"/>
                <a:gd name="T100" fmla="*/ 4 w 2635"/>
                <a:gd name="T101" fmla="*/ 3023 h 4095"/>
                <a:gd name="T102" fmla="*/ 0 w 2635"/>
                <a:gd name="T103" fmla="*/ 2799 h 4095"/>
                <a:gd name="T104" fmla="*/ 20 w 2635"/>
                <a:gd name="T105" fmla="*/ 2643 h 4095"/>
                <a:gd name="T106" fmla="*/ 60 w 2635"/>
                <a:gd name="T107" fmla="*/ 2491 h 4095"/>
                <a:gd name="T108" fmla="*/ 160 w 2635"/>
                <a:gd name="T109" fmla="*/ 2283 h 4095"/>
                <a:gd name="T110" fmla="*/ 252 w 2635"/>
                <a:gd name="T111" fmla="*/ 2151 h 4095"/>
                <a:gd name="T112" fmla="*/ 368 w 2635"/>
                <a:gd name="T113" fmla="*/ 2040 h 4095"/>
                <a:gd name="T114" fmla="*/ 508 w 2635"/>
                <a:gd name="T115" fmla="*/ 1944 h 4095"/>
                <a:gd name="T116" fmla="*/ 668 w 2635"/>
                <a:gd name="T117" fmla="*/ 1860 h 409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35"/>
                <a:gd name="T178" fmla="*/ 0 h 4095"/>
                <a:gd name="T179" fmla="*/ 2635 w 2635"/>
                <a:gd name="T180" fmla="*/ 4095 h 409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35" h="4095">
                  <a:moveTo>
                    <a:pt x="668" y="1860"/>
                  </a:moveTo>
                  <a:lnTo>
                    <a:pt x="528" y="1792"/>
                  </a:lnTo>
                  <a:lnTo>
                    <a:pt x="412" y="1712"/>
                  </a:lnTo>
                  <a:lnTo>
                    <a:pt x="312" y="1620"/>
                  </a:lnTo>
                  <a:lnTo>
                    <a:pt x="232" y="1516"/>
                  </a:lnTo>
                  <a:lnTo>
                    <a:pt x="176" y="1404"/>
                  </a:lnTo>
                  <a:lnTo>
                    <a:pt x="152" y="1344"/>
                  </a:lnTo>
                  <a:lnTo>
                    <a:pt x="132" y="1284"/>
                  </a:lnTo>
                  <a:lnTo>
                    <a:pt x="120" y="1224"/>
                  </a:lnTo>
                  <a:lnTo>
                    <a:pt x="108" y="1160"/>
                  </a:lnTo>
                  <a:lnTo>
                    <a:pt x="100" y="1032"/>
                  </a:lnTo>
                  <a:lnTo>
                    <a:pt x="104" y="924"/>
                  </a:lnTo>
                  <a:lnTo>
                    <a:pt x="120" y="820"/>
                  </a:lnTo>
                  <a:lnTo>
                    <a:pt x="144" y="720"/>
                  </a:lnTo>
                  <a:lnTo>
                    <a:pt x="176" y="624"/>
                  </a:lnTo>
                  <a:lnTo>
                    <a:pt x="220" y="532"/>
                  </a:lnTo>
                  <a:lnTo>
                    <a:pt x="276" y="448"/>
                  </a:lnTo>
                  <a:lnTo>
                    <a:pt x="340" y="368"/>
                  </a:lnTo>
                  <a:lnTo>
                    <a:pt x="412" y="292"/>
                  </a:lnTo>
                  <a:lnTo>
                    <a:pt x="452" y="256"/>
                  </a:lnTo>
                  <a:lnTo>
                    <a:pt x="492" y="224"/>
                  </a:lnTo>
                  <a:lnTo>
                    <a:pt x="584" y="164"/>
                  </a:lnTo>
                  <a:lnTo>
                    <a:pt x="684" y="112"/>
                  </a:lnTo>
                  <a:lnTo>
                    <a:pt x="792" y="72"/>
                  </a:lnTo>
                  <a:lnTo>
                    <a:pt x="908" y="40"/>
                  </a:lnTo>
                  <a:lnTo>
                    <a:pt x="1032" y="16"/>
                  </a:lnTo>
                  <a:lnTo>
                    <a:pt x="1164" y="4"/>
                  </a:lnTo>
                  <a:lnTo>
                    <a:pt x="1304" y="0"/>
                  </a:lnTo>
                  <a:lnTo>
                    <a:pt x="1439" y="4"/>
                  </a:lnTo>
                  <a:lnTo>
                    <a:pt x="1571" y="16"/>
                  </a:lnTo>
                  <a:lnTo>
                    <a:pt x="1695" y="40"/>
                  </a:lnTo>
                  <a:lnTo>
                    <a:pt x="1807" y="72"/>
                  </a:lnTo>
                  <a:lnTo>
                    <a:pt x="1915" y="112"/>
                  </a:lnTo>
                  <a:lnTo>
                    <a:pt x="2015" y="164"/>
                  </a:lnTo>
                  <a:lnTo>
                    <a:pt x="2103" y="224"/>
                  </a:lnTo>
                  <a:lnTo>
                    <a:pt x="2187" y="292"/>
                  </a:lnTo>
                  <a:lnTo>
                    <a:pt x="2263" y="368"/>
                  </a:lnTo>
                  <a:lnTo>
                    <a:pt x="2327" y="448"/>
                  </a:lnTo>
                  <a:lnTo>
                    <a:pt x="2379" y="532"/>
                  </a:lnTo>
                  <a:lnTo>
                    <a:pt x="2427" y="624"/>
                  </a:lnTo>
                  <a:lnTo>
                    <a:pt x="2459" y="720"/>
                  </a:lnTo>
                  <a:lnTo>
                    <a:pt x="2475" y="768"/>
                  </a:lnTo>
                  <a:lnTo>
                    <a:pt x="2483" y="820"/>
                  </a:lnTo>
                  <a:lnTo>
                    <a:pt x="2499" y="924"/>
                  </a:lnTo>
                  <a:lnTo>
                    <a:pt x="2503" y="1032"/>
                  </a:lnTo>
                  <a:lnTo>
                    <a:pt x="2495" y="1168"/>
                  </a:lnTo>
                  <a:lnTo>
                    <a:pt x="2467" y="1296"/>
                  </a:lnTo>
                  <a:lnTo>
                    <a:pt x="2423" y="1416"/>
                  </a:lnTo>
                  <a:lnTo>
                    <a:pt x="2359" y="1532"/>
                  </a:lnTo>
                  <a:lnTo>
                    <a:pt x="2279" y="1632"/>
                  </a:lnTo>
                  <a:lnTo>
                    <a:pt x="2235" y="1680"/>
                  </a:lnTo>
                  <a:lnTo>
                    <a:pt x="2187" y="1720"/>
                  </a:lnTo>
                  <a:lnTo>
                    <a:pt x="2075" y="1796"/>
                  </a:lnTo>
                  <a:lnTo>
                    <a:pt x="1951" y="1860"/>
                  </a:lnTo>
                  <a:lnTo>
                    <a:pt x="2111" y="1936"/>
                  </a:lnTo>
                  <a:lnTo>
                    <a:pt x="2179" y="1980"/>
                  </a:lnTo>
                  <a:lnTo>
                    <a:pt x="2247" y="2028"/>
                  </a:lnTo>
                  <a:lnTo>
                    <a:pt x="2307" y="2075"/>
                  </a:lnTo>
                  <a:lnTo>
                    <a:pt x="2363" y="2131"/>
                  </a:lnTo>
                  <a:lnTo>
                    <a:pt x="2411" y="2191"/>
                  </a:lnTo>
                  <a:lnTo>
                    <a:pt x="2459" y="2251"/>
                  </a:lnTo>
                  <a:lnTo>
                    <a:pt x="2499" y="2319"/>
                  </a:lnTo>
                  <a:lnTo>
                    <a:pt x="2535" y="2387"/>
                  </a:lnTo>
                  <a:lnTo>
                    <a:pt x="2591" y="2527"/>
                  </a:lnTo>
                  <a:lnTo>
                    <a:pt x="2607" y="2603"/>
                  </a:lnTo>
                  <a:lnTo>
                    <a:pt x="2623" y="2683"/>
                  </a:lnTo>
                  <a:lnTo>
                    <a:pt x="2631" y="2763"/>
                  </a:lnTo>
                  <a:lnTo>
                    <a:pt x="2635" y="2843"/>
                  </a:lnTo>
                  <a:lnTo>
                    <a:pt x="2627" y="2979"/>
                  </a:lnTo>
                  <a:lnTo>
                    <a:pt x="2611" y="3111"/>
                  </a:lnTo>
                  <a:lnTo>
                    <a:pt x="2583" y="3231"/>
                  </a:lnTo>
                  <a:lnTo>
                    <a:pt x="2543" y="3347"/>
                  </a:lnTo>
                  <a:lnTo>
                    <a:pt x="2495" y="3459"/>
                  </a:lnTo>
                  <a:lnTo>
                    <a:pt x="2435" y="3559"/>
                  </a:lnTo>
                  <a:lnTo>
                    <a:pt x="2363" y="3659"/>
                  </a:lnTo>
                  <a:lnTo>
                    <a:pt x="2279" y="3747"/>
                  </a:lnTo>
                  <a:lnTo>
                    <a:pt x="2187" y="3827"/>
                  </a:lnTo>
                  <a:lnTo>
                    <a:pt x="2087" y="3899"/>
                  </a:lnTo>
                  <a:lnTo>
                    <a:pt x="1979" y="3959"/>
                  </a:lnTo>
                  <a:lnTo>
                    <a:pt x="1867" y="4007"/>
                  </a:lnTo>
                  <a:lnTo>
                    <a:pt x="1743" y="4047"/>
                  </a:lnTo>
                  <a:lnTo>
                    <a:pt x="1615" y="4071"/>
                  </a:lnTo>
                  <a:lnTo>
                    <a:pt x="1479" y="4091"/>
                  </a:lnTo>
                  <a:lnTo>
                    <a:pt x="1339" y="4095"/>
                  </a:lnTo>
                  <a:lnTo>
                    <a:pt x="1204" y="4091"/>
                  </a:lnTo>
                  <a:lnTo>
                    <a:pt x="1076" y="4075"/>
                  </a:lnTo>
                  <a:lnTo>
                    <a:pt x="952" y="4055"/>
                  </a:lnTo>
                  <a:lnTo>
                    <a:pt x="836" y="4023"/>
                  </a:lnTo>
                  <a:lnTo>
                    <a:pt x="728" y="3983"/>
                  </a:lnTo>
                  <a:lnTo>
                    <a:pt x="620" y="3935"/>
                  </a:lnTo>
                  <a:lnTo>
                    <a:pt x="572" y="3907"/>
                  </a:lnTo>
                  <a:lnTo>
                    <a:pt x="520" y="3875"/>
                  </a:lnTo>
                  <a:lnTo>
                    <a:pt x="428" y="3807"/>
                  </a:lnTo>
                  <a:lnTo>
                    <a:pt x="328" y="3719"/>
                  </a:lnTo>
                  <a:lnTo>
                    <a:pt x="240" y="3623"/>
                  </a:lnTo>
                  <a:lnTo>
                    <a:pt x="200" y="3571"/>
                  </a:lnTo>
                  <a:lnTo>
                    <a:pt x="164" y="3519"/>
                  </a:lnTo>
                  <a:lnTo>
                    <a:pt x="136" y="3463"/>
                  </a:lnTo>
                  <a:lnTo>
                    <a:pt x="104" y="3407"/>
                  </a:lnTo>
                  <a:lnTo>
                    <a:pt x="60" y="3287"/>
                  </a:lnTo>
                  <a:lnTo>
                    <a:pt x="24" y="3159"/>
                  </a:lnTo>
                  <a:lnTo>
                    <a:pt x="4" y="3023"/>
                  </a:lnTo>
                  <a:lnTo>
                    <a:pt x="0" y="2879"/>
                  </a:lnTo>
                  <a:lnTo>
                    <a:pt x="0" y="2799"/>
                  </a:lnTo>
                  <a:lnTo>
                    <a:pt x="8" y="2719"/>
                  </a:lnTo>
                  <a:lnTo>
                    <a:pt x="20" y="2643"/>
                  </a:lnTo>
                  <a:lnTo>
                    <a:pt x="40" y="2567"/>
                  </a:lnTo>
                  <a:lnTo>
                    <a:pt x="60" y="2491"/>
                  </a:lnTo>
                  <a:lnTo>
                    <a:pt x="88" y="2419"/>
                  </a:lnTo>
                  <a:lnTo>
                    <a:pt x="160" y="2283"/>
                  </a:lnTo>
                  <a:lnTo>
                    <a:pt x="204" y="2215"/>
                  </a:lnTo>
                  <a:lnTo>
                    <a:pt x="252" y="2151"/>
                  </a:lnTo>
                  <a:lnTo>
                    <a:pt x="308" y="2095"/>
                  </a:lnTo>
                  <a:lnTo>
                    <a:pt x="368" y="2040"/>
                  </a:lnTo>
                  <a:lnTo>
                    <a:pt x="432" y="1992"/>
                  </a:lnTo>
                  <a:lnTo>
                    <a:pt x="508" y="1944"/>
                  </a:lnTo>
                  <a:lnTo>
                    <a:pt x="584" y="1900"/>
                  </a:lnTo>
                  <a:lnTo>
                    <a:pt x="668" y="1860"/>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9" name="Freeform 4"/>
            <p:cNvSpPr>
              <a:spLocks/>
            </p:cNvSpPr>
            <p:nvPr/>
          </p:nvSpPr>
          <p:spPr bwMode="auto">
            <a:xfrm>
              <a:off x="3759" y="2317"/>
              <a:ext cx="1119" cy="1288"/>
            </a:xfrm>
            <a:custGeom>
              <a:avLst/>
              <a:gdLst>
                <a:gd name="T0" fmla="*/ 0 w 1119"/>
                <a:gd name="T1" fmla="*/ 616 h 1288"/>
                <a:gd name="T2" fmla="*/ 4 w 1119"/>
                <a:gd name="T3" fmla="*/ 696 h 1288"/>
                <a:gd name="T4" fmla="*/ 8 w 1119"/>
                <a:gd name="T5" fmla="*/ 768 h 1288"/>
                <a:gd name="T6" fmla="*/ 24 w 1119"/>
                <a:gd name="T7" fmla="*/ 836 h 1288"/>
                <a:gd name="T8" fmla="*/ 40 w 1119"/>
                <a:gd name="T9" fmla="*/ 900 h 1288"/>
                <a:gd name="T10" fmla="*/ 64 w 1119"/>
                <a:gd name="T11" fmla="*/ 960 h 1288"/>
                <a:gd name="T12" fmla="*/ 92 w 1119"/>
                <a:gd name="T13" fmla="*/ 1016 h 1288"/>
                <a:gd name="T14" fmla="*/ 124 w 1119"/>
                <a:gd name="T15" fmla="*/ 1064 h 1288"/>
                <a:gd name="T16" fmla="*/ 160 w 1119"/>
                <a:gd name="T17" fmla="*/ 1112 h 1288"/>
                <a:gd name="T18" fmla="*/ 204 w 1119"/>
                <a:gd name="T19" fmla="*/ 1152 h 1288"/>
                <a:gd name="T20" fmla="*/ 248 w 1119"/>
                <a:gd name="T21" fmla="*/ 1188 h 1288"/>
                <a:gd name="T22" fmla="*/ 296 w 1119"/>
                <a:gd name="T23" fmla="*/ 1220 h 1288"/>
                <a:gd name="T24" fmla="*/ 344 w 1119"/>
                <a:gd name="T25" fmla="*/ 1244 h 1288"/>
                <a:gd name="T26" fmla="*/ 396 w 1119"/>
                <a:gd name="T27" fmla="*/ 1264 h 1288"/>
                <a:gd name="T28" fmla="*/ 452 w 1119"/>
                <a:gd name="T29" fmla="*/ 1280 h 1288"/>
                <a:gd name="T30" fmla="*/ 567 w 1119"/>
                <a:gd name="T31" fmla="*/ 1288 h 1288"/>
                <a:gd name="T32" fmla="*/ 683 w 1119"/>
                <a:gd name="T33" fmla="*/ 1280 h 1288"/>
                <a:gd name="T34" fmla="*/ 735 w 1119"/>
                <a:gd name="T35" fmla="*/ 1264 h 1288"/>
                <a:gd name="T36" fmla="*/ 783 w 1119"/>
                <a:gd name="T37" fmla="*/ 1248 h 1288"/>
                <a:gd name="T38" fmla="*/ 879 w 1119"/>
                <a:gd name="T39" fmla="*/ 1196 h 1288"/>
                <a:gd name="T40" fmla="*/ 919 w 1119"/>
                <a:gd name="T41" fmla="*/ 1160 h 1288"/>
                <a:gd name="T42" fmla="*/ 963 w 1119"/>
                <a:gd name="T43" fmla="*/ 1120 h 1288"/>
                <a:gd name="T44" fmla="*/ 999 w 1119"/>
                <a:gd name="T45" fmla="*/ 1076 h 1288"/>
                <a:gd name="T46" fmla="*/ 1031 w 1119"/>
                <a:gd name="T47" fmla="*/ 1024 h 1288"/>
                <a:gd name="T48" fmla="*/ 1055 w 1119"/>
                <a:gd name="T49" fmla="*/ 968 h 1288"/>
                <a:gd name="T50" fmla="*/ 1079 w 1119"/>
                <a:gd name="T51" fmla="*/ 912 h 1288"/>
                <a:gd name="T52" fmla="*/ 1095 w 1119"/>
                <a:gd name="T53" fmla="*/ 848 h 1288"/>
                <a:gd name="T54" fmla="*/ 1107 w 1119"/>
                <a:gd name="T55" fmla="*/ 776 h 1288"/>
                <a:gd name="T56" fmla="*/ 1115 w 1119"/>
                <a:gd name="T57" fmla="*/ 704 h 1288"/>
                <a:gd name="T58" fmla="*/ 1119 w 1119"/>
                <a:gd name="T59" fmla="*/ 624 h 1288"/>
                <a:gd name="T60" fmla="*/ 1107 w 1119"/>
                <a:gd name="T61" fmla="*/ 492 h 1288"/>
                <a:gd name="T62" fmla="*/ 1079 w 1119"/>
                <a:gd name="T63" fmla="*/ 372 h 1288"/>
                <a:gd name="T64" fmla="*/ 1055 w 1119"/>
                <a:gd name="T65" fmla="*/ 316 h 1288"/>
                <a:gd name="T66" fmla="*/ 1027 w 1119"/>
                <a:gd name="T67" fmla="*/ 264 h 1288"/>
                <a:gd name="T68" fmla="*/ 959 w 1119"/>
                <a:gd name="T69" fmla="*/ 172 h 1288"/>
                <a:gd name="T70" fmla="*/ 875 w 1119"/>
                <a:gd name="T71" fmla="*/ 100 h 1288"/>
                <a:gd name="T72" fmla="*/ 827 w 1119"/>
                <a:gd name="T73" fmla="*/ 68 h 1288"/>
                <a:gd name="T74" fmla="*/ 779 w 1119"/>
                <a:gd name="T75" fmla="*/ 44 h 1288"/>
                <a:gd name="T76" fmla="*/ 727 w 1119"/>
                <a:gd name="T77" fmla="*/ 24 h 1288"/>
                <a:gd name="T78" fmla="*/ 671 w 1119"/>
                <a:gd name="T79" fmla="*/ 12 h 1288"/>
                <a:gd name="T80" fmla="*/ 556 w 1119"/>
                <a:gd name="T81" fmla="*/ 0 h 1288"/>
                <a:gd name="T82" fmla="*/ 488 w 1119"/>
                <a:gd name="T83" fmla="*/ 4 h 1288"/>
                <a:gd name="T84" fmla="*/ 424 w 1119"/>
                <a:gd name="T85" fmla="*/ 12 h 1288"/>
                <a:gd name="T86" fmla="*/ 368 w 1119"/>
                <a:gd name="T87" fmla="*/ 28 h 1288"/>
                <a:gd name="T88" fmla="*/ 312 w 1119"/>
                <a:gd name="T89" fmla="*/ 52 h 1288"/>
                <a:gd name="T90" fmla="*/ 260 w 1119"/>
                <a:gd name="T91" fmla="*/ 76 h 1288"/>
                <a:gd name="T92" fmla="*/ 216 w 1119"/>
                <a:gd name="T93" fmla="*/ 112 h 1288"/>
                <a:gd name="T94" fmla="*/ 172 w 1119"/>
                <a:gd name="T95" fmla="*/ 152 h 1288"/>
                <a:gd name="T96" fmla="*/ 136 w 1119"/>
                <a:gd name="T97" fmla="*/ 196 h 1288"/>
                <a:gd name="T98" fmla="*/ 104 w 1119"/>
                <a:gd name="T99" fmla="*/ 244 h 1288"/>
                <a:gd name="T100" fmla="*/ 76 w 1119"/>
                <a:gd name="T101" fmla="*/ 296 h 1288"/>
                <a:gd name="T102" fmla="*/ 32 w 1119"/>
                <a:gd name="T103" fmla="*/ 400 h 1288"/>
                <a:gd name="T104" fmla="*/ 8 w 1119"/>
                <a:gd name="T105" fmla="*/ 504 h 1288"/>
                <a:gd name="T106" fmla="*/ 0 w 1119"/>
                <a:gd name="T107" fmla="*/ 616 h 12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119"/>
                <a:gd name="T163" fmla="*/ 0 h 1288"/>
                <a:gd name="T164" fmla="*/ 1119 w 1119"/>
                <a:gd name="T165" fmla="*/ 1288 h 1288"/>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119" h="1288">
                  <a:moveTo>
                    <a:pt x="0" y="616"/>
                  </a:moveTo>
                  <a:lnTo>
                    <a:pt x="4" y="696"/>
                  </a:lnTo>
                  <a:lnTo>
                    <a:pt x="8" y="768"/>
                  </a:lnTo>
                  <a:lnTo>
                    <a:pt x="24" y="836"/>
                  </a:lnTo>
                  <a:lnTo>
                    <a:pt x="40" y="900"/>
                  </a:lnTo>
                  <a:lnTo>
                    <a:pt x="64" y="960"/>
                  </a:lnTo>
                  <a:lnTo>
                    <a:pt x="92" y="1016"/>
                  </a:lnTo>
                  <a:lnTo>
                    <a:pt x="124" y="1064"/>
                  </a:lnTo>
                  <a:lnTo>
                    <a:pt x="160" y="1112"/>
                  </a:lnTo>
                  <a:lnTo>
                    <a:pt x="204" y="1152"/>
                  </a:lnTo>
                  <a:lnTo>
                    <a:pt x="248" y="1188"/>
                  </a:lnTo>
                  <a:lnTo>
                    <a:pt x="296" y="1220"/>
                  </a:lnTo>
                  <a:lnTo>
                    <a:pt x="344" y="1244"/>
                  </a:lnTo>
                  <a:lnTo>
                    <a:pt x="396" y="1264"/>
                  </a:lnTo>
                  <a:lnTo>
                    <a:pt x="452" y="1280"/>
                  </a:lnTo>
                  <a:lnTo>
                    <a:pt x="567" y="1288"/>
                  </a:lnTo>
                  <a:lnTo>
                    <a:pt x="683" y="1280"/>
                  </a:lnTo>
                  <a:lnTo>
                    <a:pt x="735" y="1264"/>
                  </a:lnTo>
                  <a:lnTo>
                    <a:pt x="783" y="1248"/>
                  </a:lnTo>
                  <a:lnTo>
                    <a:pt x="879" y="1196"/>
                  </a:lnTo>
                  <a:lnTo>
                    <a:pt x="919" y="1160"/>
                  </a:lnTo>
                  <a:lnTo>
                    <a:pt x="963" y="1120"/>
                  </a:lnTo>
                  <a:lnTo>
                    <a:pt x="999" y="1076"/>
                  </a:lnTo>
                  <a:lnTo>
                    <a:pt x="1031" y="1024"/>
                  </a:lnTo>
                  <a:lnTo>
                    <a:pt x="1055" y="968"/>
                  </a:lnTo>
                  <a:lnTo>
                    <a:pt x="1079" y="912"/>
                  </a:lnTo>
                  <a:lnTo>
                    <a:pt x="1095" y="848"/>
                  </a:lnTo>
                  <a:lnTo>
                    <a:pt x="1107" y="776"/>
                  </a:lnTo>
                  <a:lnTo>
                    <a:pt x="1115" y="704"/>
                  </a:lnTo>
                  <a:lnTo>
                    <a:pt x="1119" y="624"/>
                  </a:lnTo>
                  <a:lnTo>
                    <a:pt x="1107" y="492"/>
                  </a:lnTo>
                  <a:lnTo>
                    <a:pt x="1079" y="372"/>
                  </a:lnTo>
                  <a:lnTo>
                    <a:pt x="1055" y="316"/>
                  </a:lnTo>
                  <a:lnTo>
                    <a:pt x="1027" y="264"/>
                  </a:lnTo>
                  <a:lnTo>
                    <a:pt x="959" y="172"/>
                  </a:lnTo>
                  <a:lnTo>
                    <a:pt x="875" y="100"/>
                  </a:lnTo>
                  <a:lnTo>
                    <a:pt x="827" y="68"/>
                  </a:lnTo>
                  <a:lnTo>
                    <a:pt x="779" y="44"/>
                  </a:lnTo>
                  <a:lnTo>
                    <a:pt x="727" y="24"/>
                  </a:lnTo>
                  <a:lnTo>
                    <a:pt x="671" y="12"/>
                  </a:lnTo>
                  <a:lnTo>
                    <a:pt x="556" y="0"/>
                  </a:lnTo>
                  <a:lnTo>
                    <a:pt x="488" y="4"/>
                  </a:lnTo>
                  <a:lnTo>
                    <a:pt x="424" y="12"/>
                  </a:lnTo>
                  <a:lnTo>
                    <a:pt x="368" y="28"/>
                  </a:lnTo>
                  <a:lnTo>
                    <a:pt x="312" y="52"/>
                  </a:lnTo>
                  <a:lnTo>
                    <a:pt x="260" y="76"/>
                  </a:lnTo>
                  <a:lnTo>
                    <a:pt x="216" y="112"/>
                  </a:lnTo>
                  <a:lnTo>
                    <a:pt x="172" y="152"/>
                  </a:lnTo>
                  <a:lnTo>
                    <a:pt x="136" y="196"/>
                  </a:lnTo>
                  <a:lnTo>
                    <a:pt x="104" y="244"/>
                  </a:lnTo>
                  <a:lnTo>
                    <a:pt x="76" y="296"/>
                  </a:lnTo>
                  <a:lnTo>
                    <a:pt x="32" y="400"/>
                  </a:lnTo>
                  <a:lnTo>
                    <a:pt x="8" y="504"/>
                  </a:lnTo>
                  <a:lnTo>
                    <a:pt x="0" y="616"/>
                  </a:lnTo>
                  <a:close/>
                </a:path>
              </a:pathLst>
            </a:custGeom>
            <a:solidFill>
              <a:schemeClr val="bg1"/>
            </a:solidFill>
            <a:ln w="9525">
              <a:noFill/>
              <a:round/>
              <a:headEnd/>
              <a:tailEnd/>
            </a:ln>
          </p:spPr>
          <p:txBody>
            <a:bodyPr>
              <a:prstTxWarp prst="textNoShape">
                <a:avLst/>
              </a:prstTxWarp>
            </a:bodyPr>
            <a:lstStyle/>
            <a:p>
              <a:pPr eaLnBrk="0" hangingPunct="0"/>
              <a:endParaRPr lang="es-ES_tradnl"/>
            </a:p>
          </p:txBody>
        </p:sp>
        <p:sp>
          <p:nvSpPr>
            <p:cNvPr id="11" name="Freeform 5"/>
            <p:cNvSpPr>
              <a:spLocks/>
            </p:cNvSpPr>
            <p:nvPr/>
          </p:nvSpPr>
          <p:spPr bwMode="auto">
            <a:xfrm>
              <a:off x="3831" y="738"/>
              <a:ext cx="955" cy="968"/>
            </a:xfrm>
            <a:custGeom>
              <a:avLst/>
              <a:gdLst>
                <a:gd name="T0" fmla="*/ 0 w 955"/>
                <a:gd name="T1" fmla="*/ 480 h 968"/>
                <a:gd name="T2" fmla="*/ 8 w 955"/>
                <a:gd name="T3" fmla="*/ 588 h 968"/>
                <a:gd name="T4" fmla="*/ 16 w 955"/>
                <a:gd name="T5" fmla="*/ 636 h 968"/>
                <a:gd name="T6" fmla="*/ 32 w 955"/>
                <a:gd name="T7" fmla="*/ 684 h 968"/>
                <a:gd name="T8" fmla="*/ 72 w 955"/>
                <a:gd name="T9" fmla="*/ 768 h 968"/>
                <a:gd name="T10" fmla="*/ 128 w 955"/>
                <a:gd name="T11" fmla="*/ 836 h 968"/>
                <a:gd name="T12" fmla="*/ 160 w 955"/>
                <a:gd name="T13" fmla="*/ 868 h 968"/>
                <a:gd name="T14" fmla="*/ 200 w 955"/>
                <a:gd name="T15" fmla="*/ 896 h 968"/>
                <a:gd name="T16" fmla="*/ 280 w 955"/>
                <a:gd name="T17" fmla="*/ 936 h 968"/>
                <a:gd name="T18" fmla="*/ 324 w 955"/>
                <a:gd name="T19" fmla="*/ 948 h 968"/>
                <a:gd name="T20" fmla="*/ 372 w 955"/>
                <a:gd name="T21" fmla="*/ 960 h 968"/>
                <a:gd name="T22" fmla="*/ 476 w 955"/>
                <a:gd name="T23" fmla="*/ 968 h 968"/>
                <a:gd name="T24" fmla="*/ 579 w 955"/>
                <a:gd name="T25" fmla="*/ 960 h 968"/>
                <a:gd name="T26" fmla="*/ 627 w 955"/>
                <a:gd name="T27" fmla="*/ 948 h 968"/>
                <a:gd name="T28" fmla="*/ 671 w 955"/>
                <a:gd name="T29" fmla="*/ 936 h 968"/>
                <a:gd name="T30" fmla="*/ 751 w 955"/>
                <a:gd name="T31" fmla="*/ 896 h 968"/>
                <a:gd name="T32" fmla="*/ 823 w 955"/>
                <a:gd name="T33" fmla="*/ 836 h 968"/>
                <a:gd name="T34" fmla="*/ 855 w 955"/>
                <a:gd name="T35" fmla="*/ 804 h 968"/>
                <a:gd name="T36" fmla="*/ 879 w 955"/>
                <a:gd name="T37" fmla="*/ 768 h 968"/>
                <a:gd name="T38" fmla="*/ 903 w 955"/>
                <a:gd name="T39" fmla="*/ 724 h 968"/>
                <a:gd name="T40" fmla="*/ 923 w 955"/>
                <a:gd name="T41" fmla="*/ 684 h 968"/>
                <a:gd name="T42" fmla="*/ 947 w 955"/>
                <a:gd name="T43" fmla="*/ 584 h 968"/>
                <a:gd name="T44" fmla="*/ 955 w 955"/>
                <a:gd name="T45" fmla="*/ 476 h 968"/>
                <a:gd name="T46" fmla="*/ 947 w 955"/>
                <a:gd name="T47" fmla="*/ 376 h 968"/>
                <a:gd name="T48" fmla="*/ 935 w 955"/>
                <a:gd name="T49" fmla="*/ 328 h 968"/>
                <a:gd name="T50" fmla="*/ 923 w 955"/>
                <a:gd name="T51" fmla="*/ 284 h 968"/>
                <a:gd name="T52" fmla="*/ 879 w 955"/>
                <a:gd name="T53" fmla="*/ 204 h 968"/>
                <a:gd name="T54" fmla="*/ 823 w 955"/>
                <a:gd name="T55" fmla="*/ 132 h 968"/>
                <a:gd name="T56" fmla="*/ 755 w 955"/>
                <a:gd name="T57" fmla="*/ 76 h 968"/>
                <a:gd name="T58" fmla="*/ 715 w 955"/>
                <a:gd name="T59" fmla="*/ 52 h 968"/>
                <a:gd name="T60" fmla="*/ 675 w 955"/>
                <a:gd name="T61" fmla="*/ 36 h 968"/>
                <a:gd name="T62" fmla="*/ 631 w 955"/>
                <a:gd name="T63" fmla="*/ 20 h 968"/>
                <a:gd name="T64" fmla="*/ 583 w 955"/>
                <a:gd name="T65" fmla="*/ 8 h 968"/>
                <a:gd name="T66" fmla="*/ 484 w 955"/>
                <a:gd name="T67" fmla="*/ 0 h 968"/>
                <a:gd name="T68" fmla="*/ 376 w 955"/>
                <a:gd name="T69" fmla="*/ 8 h 968"/>
                <a:gd name="T70" fmla="*/ 328 w 955"/>
                <a:gd name="T71" fmla="*/ 20 h 968"/>
                <a:gd name="T72" fmla="*/ 284 w 955"/>
                <a:gd name="T73" fmla="*/ 36 h 968"/>
                <a:gd name="T74" fmla="*/ 200 w 955"/>
                <a:gd name="T75" fmla="*/ 76 h 968"/>
                <a:gd name="T76" fmla="*/ 132 w 955"/>
                <a:gd name="T77" fmla="*/ 132 h 968"/>
                <a:gd name="T78" fmla="*/ 100 w 955"/>
                <a:gd name="T79" fmla="*/ 168 h 968"/>
                <a:gd name="T80" fmla="*/ 72 w 955"/>
                <a:gd name="T81" fmla="*/ 204 h 968"/>
                <a:gd name="T82" fmla="*/ 52 w 955"/>
                <a:gd name="T83" fmla="*/ 244 h 968"/>
                <a:gd name="T84" fmla="*/ 32 w 955"/>
                <a:gd name="T85" fmla="*/ 284 h 968"/>
                <a:gd name="T86" fmla="*/ 16 w 955"/>
                <a:gd name="T87" fmla="*/ 328 h 968"/>
                <a:gd name="T88" fmla="*/ 8 w 955"/>
                <a:gd name="T89" fmla="*/ 376 h 968"/>
                <a:gd name="T90" fmla="*/ 0 w 955"/>
                <a:gd name="T91" fmla="*/ 480 h 96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55"/>
                <a:gd name="T139" fmla="*/ 0 h 968"/>
                <a:gd name="T140" fmla="*/ 955 w 955"/>
                <a:gd name="T141" fmla="*/ 968 h 96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55" h="968">
                  <a:moveTo>
                    <a:pt x="0" y="480"/>
                  </a:moveTo>
                  <a:lnTo>
                    <a:pt x="8" y="588"/>
                  </a:lnTo>
                  <a:lnTo>
                    <a:pt x="16" y="636"/>
                  </a:lnTo>
                  <a:lnTo>
                    <a:pt x="32" y="684"/>
                  </a:lnTo>
                  <a:lnTo>
                    <a:pt x="72" y="768"/>
                  </a:lnTo>
                  <a:lnTo>
                    <a:pt x="128" y="836"/>
                  </a:lnTo>
                  <a:lnTo>
                    <a:pt x="160" y="868"/>
                  </a:lnTo>
                  <a:lnTo>
                    <a:pt x="200" y="896"/>
                  </a:lnTo>
                  <a:lnTo>
                    <a:pt x="280" y="936"/>
                  </a:lnTo>
                  <a:lnTo>
                    <a:pt x="324" y="948"/>
                  </a:lnTo>
                  <a:lnTo>
                    <a:pt x="372" y="960"/>
                  </a:lnTo>
                  <a:lnTo>
                    <a:pt x="476" y="968"/>
                  </a:lnTo>
                  <a:lnTo>
                    <a:pt x="579" y="960"/>
                  </a:lnTo>
                  <a:lnTo>
                    <a:pt x="627" y="948"/>
                  </a:lnTo>
                  <a:lnTo>
                    <a:pt x="671" y="936"/>
                  </a:lnTo>
                  <a:lnTo>
                    <a:pt x="751" y="896"/>
                  </a:lnTo>
                  <a:lnTo>
                    <a:pt x="823" y="836"/>
                  </a:lnTo>
                  <a:lnTo>
                    <a:pt x="855" y="804"/>
                  </a:lnTo>
                  <a:lnTo>
                    <a:pt x="879" y="768"/>
                  </a:lnTo>
                  <a:lnTo>
                    <a:pt x="903" y="724"/>
                  </a:lnTo>
                  <a:lnTo>
                    <a:pt x="923" y="684"/>
                  </a:lnTo>
                  <a:lnTo>
                    <a:pt x="947" y="584"/>
                  </a:lnTo>
                  <a:lnTo>
                    <a:pt x="955" y="476"/>
                  </a:lnTo>
                  <a:lnTo>
                    <a:pt x="947" y="376"/>
                  </a:lnTo>
                  <a:lnTo>
                    <a:pt x="935" y="328"/>
                  </a:lnTo>
                  <a:lnTo>
                    <a:pt x="923" y="284"/>
                  </a:lnTo>
                  <a:lnTo>
                    <a:pt x="879" y="204"/>
                  </a:lnTo>
                  <a:lnTo>
                    <a:pt x="823" y="132"/>
                  </a:lnTo>
                  <a:lnTo>
                    <a:pt x="755" y="76"/>
                  </a:lnTo>
                  <a:lnTo>
                    <a:pt x="715" y="52"/>
                  </a:lnTo>
                  <a:lnTo>
                    <a:pt x="675" y="36"/>
                  </a:lnTo>
                  <a:lnTo>
                    <a:pt x="631" y="20"/>
                  </a:lnTo>
                  <a:lnTo>
                    <a:pt x="583" y="8"/>
                  </a:lnTo>
                  <a:lnTo>
                    <a:pt x="484" y="0"/>
                  </a:lnTo>
                  <a:lnTo>
                    <a:pt x="376" y="8"/>
                  </a:lnTo>
                  <a:lnTo>
                    <a:pt x="328" y="20"/>
                  </a:lnTo>
                  <a:lnTo>
                    <a:pt x="284" y="36"/>
                  </a:lnTo>
                  <a:lnTo>
                    <a:pt x="200" y="76"/>
                  </a:lnTo>
                  <a:lnTo>
                    <a:pt x="132" y="132"/>
                  </a:lnTo>
                  <a:lnTo>
                    <a:pt x="100" y="168"/>
                  </a:lnTo>
                  <a:lnTo>
                    <a:pt x="72" y="204"/>
                  </a:lnTo>
                  <a:lnTo>
                    <a:pt x="52" y="244"/>
                  </a:lnTo>
                  <a:lnTo>
                    <a:pt x="32" y="284"/>
                  </a:lnTo>
                  <a:lnTo>
                    <a:pt x="16" y="328"/>
                  </a:lnTo>
                  <a:lnTo>
                    <a:pt x="8" y="376"/>
                  </a:lnTo>
                  <a:lnTo>
                    <a:pt x="0" y="480"/>
                  </a:lnTo>
                  <a:close/>
                </a:path>
              </a:pathLst>
            </a:custGeom>
            <a:solidFill>
              <a:schemeClr val="bg1"/>
            </a:solidFill>
            <a:ln w="9525">
              <a:noFill/>
              <a:round/>
              <a:headEnd/>
              <a:tailEnd/>
            </a:ln>
          </p:spPr>
          <p:txBody>
            <a:bodyPr>
              <a:prstTxWarp prst="textNoShape">
                <a:avLst/>
              </a:prstTxWarp>
            </a:bodyPr>
            <a:lstStyle/>
            <a:p>
              <a:pPr eaLnBrk="0" hangingPunct="0"/>
              <a:endParaRPr lang="es-ES_tradnl"/>
            </a:p>
          </p:txBody>
        </p:sp>
      </p:gr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9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F96FD3EF-48C4-41E5-818A-A6E6DC0A501D}"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grpSp>
        <p:nvGrpSpPr>
          <p:cNvPr id="10" name="Group 2050"/>
          <p:cNvGrpSpPr>
            <a:grpSpLocks/>
          </p:cNvGrpSpPr>
          <p:nvPr userDrawn="1"/>
        </p:nvGrpSpPr>
        <p:grpSpPr bwMode="auto">
          <a:xfrm>
            <a:off x="1150938" y="1150938"/>
            <a:ext cx="3397250" cy="5203825"/>
            <a:chOff x="147" y="4"/>
            <a:chExt cx="2676" cy="4097"/>
          </a:xfrm>
        </p:grpSpPr>
        <p:sp>
          <p:nvSpPr>
            <p:cNvPr id="12" name="Freeform 2051"/>
            <p:cNvSpPr>
              <a:spLocks/>
            </p:cNvSpPr>
            <p:nvPr/>
          </p:nvSpPr>
          <p:spPr bwMode="auto">
            <a:xfrm>
              <a:off x="147" y="4"/>
              <a:ext cx="2676" cy="4097"/>
            </a:xfrm>
            <a:custGeom>
              <a:avLst/>
              <a:gdLst>
                <a:gd name="T0" fmla="*/ 820 w 2676"/>
                <a:gd name="T1" fmla="*/ 3017 h 4097"/>
                <a:gd name="T2" fmla="*/ 872 w 2676"/>
                <a:gd name="T3" fmla="*/ 3213 h 4097"/>
                <a:gd name="T4" fmla="*/ 964 w 2676"/>
                <a:gd name="T5" fmla="*/ 3353 h 4097"/>
                <a:gd name="T6" fmla="*/ 1024 w 2676"/>
                <a:gd name="T7" fmla="*/ 3401 h 4097"/>
                <a:gd name="T8" fmla="*/ 1176 w 2676"/>
                <a:gd name="T9" fmla="*/ 3457 h 4097"/>
                <a:gd name="T10" fmla="*/ 1380 w 2676"/>
                <a:gd name="T11" fmla="*/ 3449 h 4097"/>
                <a:gd name="T12" fmla="*/ 1488 w 2676"/>
                <a:gd name="T13" fmla="*/ 3409 h 4097"/>
                <a:gd name="T14" fmla="*/ 1628 w 2676"/>
                <a:gd name="T15" fmla="*/ 3293 h 4097"/>
                <a:gd name="T16" fmla="*/ 1712 w 2676"/>
                <a:gd name="T17" fmla="*/ 3181 h 4097"/>
                <a:gd name="T18" fmla="*/ 1780 w 2676"/>
                <a:gd name="T19" fmla="*/ 3013 h 4097"/>
                <a:gd name="T20" fmla="*/ 1832 w 2676"/>
                <a:gd name="T21" fmla="*/ 2785 h 4097"/>
                <a:gd name="T22" fmla="*/ 1884 w 2676"/>
                <a:gd name="T23" fmla="*/ 2337 h 4097"/>
                <a:gd name="T24" fmla="*/ 1732 w 2676"/>
                <a:gd name="T25" fmla="*/ 2481 h 4097"/>
                <a:gd name="T26" fmla="*/ 1560 w 2676"/>
                <a:gd name="T27" fmla="*/ 2589 h 4097"/>
                <a:gd name="T28" fmla="*/ 1368 w 2676"/>
                <a:gd name="T29" fmla="*/ 2649 h 4097"/>
                <a:gd name="T30" fmla="*/ 1160 w 2676"/>
                <a:gd name="T31" fmla="*/ 2673 h 4097"/>
                <a:gd name="T32" fmla="*/ 932 w 2676"/>
                <a:gd name="T33" fmla="*/ 2649 h 4097"/>
                <a:gd name="T34" fmla="*/ 720 w 2676"/>
                <a:gd name="T35" fmla="*/ 2581 h 4097"/>
                <a:gd name="T36" fmla="*/ 524 w 2676"/>
                <a:gd name="T37" fmla="*/ 2469 h 4097"/>
                <a:gd name="T38" fmla="*/ 344 w 2676"/>
                <a:gd name="T39" fmla="*/ 2309 h 4097"/>
                <a:gd name="T40" fmla="*/ 192 w 2676"/>
                <a:gd name="T41" fmla="*/ 2113 h 4097"/>
                <a:gd name="T42" fmla="*/ 88 w 2676"/>
                <a:gd name="T43" fmla="*/ 1888 h 4097"/>
                <a:gd name="T44" fmla="*/ 48 w 2676"/>
                <a:gd name="T45" fmla="*/ 1764 h 4097"/>
                <a:gd name="T46" fmla="*/ 8 w 2676"/>
                <a:gd name="T47" fmla="*/ 1500 h 4097"/>
                <a:gd name="T48" fmla="*/ 8 w 2676"/>
                <a:gd name="T49" fmla="*/ 1208 h 4097"/>
                <a:gd name="T50" fmla="*/ 52 w 2676"/>
                <a:gd name="T51" fmla="*/ 932 h 4097"/>
                <a:gd name="T52" fmla="*/ 144 w 2676"/>
                <a:gd name="T53" fmla="*/ 688 h 4097"/>
                <a:gd name="T54" fmla="*/ 276 w 2676"/>
                <a:gd name="T55" fmla="*/ 472 h 4097"/>
                <a:gd name="T56" fmla="*/ 456 w 2676"/>
                <a:gd name="T57" fmla="*/ 288 h 4097"/>
                <a:gd name="T58" fmla="*/ 664 w 2676"/>
                <a:gd name="T59" fmla="*/ 144 h 4097"/>
                <a:gd name="T60" fmla="*/ 892 w 2676"/>
                <a:gd name="T61" fmla="*/ 52 h 4097"/>
                <a:gd name="T62" fmla="*/ 1148 w 2676"/>
                <a:gd name="T63" fmla="*/ 4 h 4097"/>
                <a:gd name="T64" fmla="*/ 1436 w 2676"/>
                <a:gd name="T65" fmla="*/ 8 h 4097"/>
                <a:gd name="T66" fmla="*/ 1644 w 2676"/>
                <a:gd name="T67" fmla="*/ 44 h 4097"/>
                <a:gd name="T68" fmla="*/ 1840 w 2676"/>
                <a:gd name="T69" fmla="*/ 116 h 4097"/>
                <a:gd name="T70" fmla="*/ 1964 w 2676"/>
                <a:gd name="T71" fmla="*/ 184 h 4097"/>
                <a:gd name="T72" fmla="*/ 2184 w 2676"/>
                <a:gd name="T73" fmla="*/ 360 h 4097"/>
                <a:gd name="T74" fmla="*/ 2336 w 2676"/>
                <a:gd name="T75" fmla="*/ 532 h 4097"/>
                <a:gd name="T76" fmla="*/ 2460 w 2676"/>
                <a:gd name="T77" fmla="*/ 744 h 4097"/>
                <a:gd name="T78" fmla="*/ 2580 w 2676"/>
                <a:gd name="T79" fmla="*/ 1096 h 4097"/>
                <a:gd name="T80" fmla="*/ 2652 w 2676"/>
                <a:gd name="T81" fmla="*/ 1520 h 4097"/>
                <a:gd name="T82" fmla="*/ 2676 w 2676"/>
                <a:gd name="T83" fmla="*/ 2024 h 4097"/>
                <a:gd name="T84" fmla="*/ 2652 w 2676"/>
                <a:gd name="T85" fmla="*/ 2537 h 4097"/>
                <a:gd name="T86" fmla="*/ 2576 w 2676"/>
                <a:gd name="T87" fmla="*/ 2969 h 4097"/>
                <a:gd name="T88" fmla="*/ 2484 w 2676"/>
                <a:gd name="T89" fmla="*/ 3245 h 4097"/>
                <a:gd name="T90" fmla="*/ 2408 w 2676"/>
                <a:gd name="T91" fmla="*/ 3405 h 4097"/>
                <a:gd name="T92" fmla="*/ 2320 w 2676"/>
                <a:gd name="T93" fmla="*/ 3545 h 4097"/>
                <a:gd name="T94" fmla="*/ 2164 w 2676"/>
                <a:gd name="T95" fmla="*/ 3725 h 4097"/>
                <a:gd name="T96" fmla="*/ 1932 w 2676"/>
                <a:gd name="T97" fmla="*/ 3905 h 4097"/>
                <a:gd name="T98" fmla="*/ 1736 w 2676"/>
                <a:gd name="T99" fmla="*/ 4005 h 4097"/>
                <a:gd name="T100" fmla="*/ 1520 w 2676"/>
                <a:gd name="T101" fmla="*/ 4065 h 4097"/>
                <a:gd name="T102" fmla="*/ 1368 w 2676"/>
                <a:gd name="T103" fmla="*/ 4089 h 4097"/>
                <a:gd name="T104" fmla="*/ 1096 w 2676"/>
                <a:gd name="T105" fmla="*/ 4093 h 4097"/>
                <a:gd name="T106" fmla="*/ 884 w 2676"/>
                <a:gd name="T107" fmla="*/ 4061 h 4097"/>
                <a:gd name="T108" fmla="*/ 692 w 2676"/>
                <a:gd name="T109" fmla="*/ 4001 h 4097"/>
                <a:gd name="T110" fmla="*/ 524 w 2676"/>
                <a:gd name="T111" fmla="*/ 3905 h 4097"/>
                <a:gd name="T112" fmla="*/ 380 w 2676"/>
                <a:gd name="T113" fmla="*/ 3781 h 4097"/>
                <a:gd name="T114" fmla="*/ 260 w 2676"/>
                <a:gd name="T115" fmla="*/ 3625 h 4097"/>
                <a:gd name="T116" fmla="*/ 168 w 2676"/>
                <a:gd name="T117" fmla="*/ 3437 h 4097"/>
                <a:gd name="T118" fmla="*/ 100 w 2676"/>
                <a:gd name="T119" fmla="*/ 3221 h 409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676"/>
                <a:gd name="T181" fmla="*/ 0 h 4097"/>
                <a:gd name="T182" fmla="*/ 2676 w 2676"/>
                <a:gd name="T183" fmla="*/ 4097 h 409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676" h="4097">
                  <a:moveTo>
                    <a:pt x="76" y="3097"/>
                  </a:moveTo>
                  <a:lnTo>
                    <a:pt x="820" y="3017"/>
                  </a:lnTo>
                  <a:lnTo>
                    <a:pt x="840" y="3121"/>
                  </a:lnTo>
                  <a:lnTo>
                    <a:pt x="872" y="3213"/>
                  </a:lnTo>
                  <a:lnTo>
                    <a:pt x="912" y="3289"/>
                  </a:lnTo>
                  <a:lnTo>
                    <a:pt x="964" y="3353"/>
                  </a:lnTo>
                  <a:lnTo>
                    <a:pt x="992" y="3377"/>
                  </a:lnTo>
                  <a:lnTo>
                    <a:pt x="1024" y="3401"/>
                  </a:lnTo>
                  <a:lnTo>
                    <a:pt x="1096" y="3433"/>
                  </a:lnTo>
                  <a:lnTo>
                    <a:pt x="1176" y="3457"/>
                  </a:lnTo>
                  <a:lnTo>
                    <a:pt x="1268" y="3461"/>
                  </a:lnTo>
                  <a:lnTo>
                    <a:pt x="1380" y="3449"/>
                  </a:lnTo>
                  <a:lnTo>
                    <a:pt x="1436" y="3433"/>
                  </a:lnTo>
                  <a:lnTo>
                    <a:pt x="1488" y="3409"/>
                  </a:lnTo>
                  <a:lnTo>
                    <a:pt x="1584" y="3341"/>
                  </a:lnTo>
                  <a:lnTo>
                    <a:pt x="1628" y="3293"/>
                  </a:lnTo>
                  <a:lnTo>
                    <a:pt x="1672" y="3245"/>
                  </a:lnTo>
                  <a:lnTo>
                    <a:pt x="1712" y="3181"/>
                  </a:lnTo>
                  <a:lnTo>
                    <a:pt x="1748" y="3105"/>
                  </a:lnTo>
                  <a:lnTo>
                    <a:pt x="1780" y="3013"/>
                  </a:lnTo>
                  <a:lnTo>
                    <a:pt x="1808" y="2909"/>
                  </a:lnTo>
                  <a:lnTo>
                    <a:pt x="1832" y="2785"/>
                  </a:lnTo>
                  <a:lnTo>
                    <a:pt x="1856" y="2649"/>
                  </a:lnTo>
                  <a:lnTo>
                    <a:pt x="1884" y="2337"/>
                  </a:lnTo>
                  <a:lnTo>
                    <a:pt x="1812" y="2413"/>
                  </a:lnTo>
                  <a:lnTo>
                    <a:pt x="1732" y="2481"/>
                  </a:lnTo>
                  <a:lnTo>
                    <a:pt x="1648" y="2541"/>
                  </a:lnTo>
                  <a:lnTo>
                    <a:pt x="1560" y="2589"/>
                  </a:lnTo>
                  <a:lnTo>
                    <a:pt x="1468" y="2625"/>
                  </a:lnTo>
                  <a:lnTo>
                    <a:pt x="1368" y="2649"/>
                  </a:lnTo>
                  <a:lnTo>
                    <a:pt x="1268" y="2665"/>
                  </a:lnTo>
                  <a:lnTo>
                    <a:pt x="1160" y="2673"/>
                  </a:lnTo>
                  <a:lnTo>
                    <a:pt x="1044" y="2665"/>
                  </a:lnTo>
                  <a:lnTo>
                    <a:pt x="932" y="2649"/>
                  </a:lnTo>
                  <a:lnTo>
                    <a:pt x="824" y="2621"/>
                  </a:lnTo>
                  <a:lnTo>
                    <a:pt x="720" y="2581"/>
                  </a:lnTo>
                  <a:lnTo>
                    <a:pt x="620" y="2529"/>
                  </a:lnTo>
                  <a:lnTo>
                    <a:pt x="524" y="2469"/>
                  </a:lnTo>
                  <a:lnTo>
                    <a:pt x="432" y="2393"/>
                  </a:lnTo>
                  <a:lnTo>
                    <a:pt x="344" y="2309"/>
                  </a:lnTo>
                  <a:lnTo>
                    <a:pt x="264" y="2213"/>
                  </a:lnTo>
                  <a:lnTo>
                    <a:pt x="192" y="2113"/>
                  </a:lnTo>
                  <a:lnTo>
                    <a:pt x="136" y="2000"/>
                  </a:lnTo>
                  <a:lnTo>
                    <a:pt x="88" y="1888"/>
                  </a:lnTo>
                  <a:lnTo>
                    <a:pt x="68" y="1824"/>
                  </a:lnTo>
                  <a:lnTo>
                    <a:pt x="48" y="1764"/>
                  </a:lnTo>
                  <a:lnTo>
                    <a:pt x="24" y="1636"/>
                  </a:lnTo>
                  <a:lnTo>
                    <a:pt x="8" y="1500"/>
                  </a:lnTo>
                  <a:lnTo>
                    <a:pt x="0" y="1356"/>
                  </a:lnTo>
                  <a:lnTo>
                    <a:pt x="8" y="1208"/>
                  </a:lnTo>
                  <a:lnTo>
                    <a:pt x="24" y="1064"/>
                  </a:lnTo>
                  <a:lnTo>
                    <a:pt x="52" y="932"/>
                  </a:lnTo>
                  <a:lnTo>
                    <a:pt x="92" y="804"/>
                  </a:lnTo>
                  <a:lnTo>
                    <a:pt x="144" y="688"/>
                  </a:lnTo>
                  <a:lnTo>
                    <a:pt x="204" y="576"/>
                  </a:lnTo>
                  <a:lnTo>
                    <a:pt x="276" y="472"/>
                  </a:lnTo>
                  <a:lnTo>
                    <a:pt x="360" y="376"/>
                  </a:lnTo>
                  <a:lnTo>
                    <a:pt x="456" y="288"/>
                  </a:lnTo>
                  <a:lnTo>
                    <a:pt x="556" y="212"/>
                  </a:lnTo>
                  <a:lnTo>
                    <a:pt x="664" y="144"/>
                  </a:lnTo>
                  <a:lnTo>
                    <a:pt x="776" y="92"/>
                  </a:lnTo>
                  <a:lnTo>
                    <a:pt x="892" y="52"/>
                  </a:lnTo>
                  <a:lnTo>
                    <a:pt x="1020" y="24"/>
                  </a:lnTo>
                  <a:lnTo>
                    <a:pt x="1148" y="4"/>
                  </a:lnTo>
                  <a:lnTo>
                    <a:pt x="1288" y="0"/>
                  </a:lnTo>
                  <a:lnTo>
                    <a:pt x="1436" y="8"/>
                  </a:lnTo>
                  <a:lnTo>
                    <a:pt x="1576" y="28"/>
                  </a:lnTo>
                  <a:lnTo>
                    <a:pt x="1644" y="44"/>
                  </a:lnTo>
                  <a:lnTo>
                    <a:pt x="1712" y="68"/>
                  </a:lnTo>
                  <a:lnTo>
                    <a:pt x="1840" y="116"/>
                  </a:lnTo>
                  <a:lnTo>
                    <a:pt x="1904" y="148"/>
                  </a:lnTo>
                  <a:lnTo>
                    <a:pt x="1964" y="184"/>
                  </a:lnTo>
                  <a:lnTo>
                    <a:pt x="2076" y="264"/>
                  </a:lnTo>
                  <a:lnTo>
                    <a:pt x="2184" y="360"/>
                  </a:lnTo>
                  <a:lnTo>
                    <a:pt x="2288" y="472"/>
                  </a:lnTo>
                  <a:lnTo>
                    <a:pt x="2336" y="532"/>
                  </a:lnTo>
                  <a:lnTo>
                    <a:pt x="2380" y="600"/>
                  </a:lnTo>
                  <a:lnTo>
                    <a:pt x="2460" y="744"/>
                  </a:lnTo>
                  <a:lnTo>
                    <a:pt x="2524" y="912"/>
                  </a:lnTo>
                  <a:lnTo>
                    <a:pt x="2580" y="1096"/>
                  </a:lnTo>
                  <a:lnTo>
                    <a:pt x="2624" y="1300"/>
                  </a:lnTo>
                  <a:lnTo>
                    <a:pt x="2652" y="1520"/>
                  </a:lnTo>
                  <a:lnTo>
                    <a:pt x="2672" y="1764"/>
                  </a:lnTo>
                  <a:lnTo>
                    <a:pt x="2676" y="2024"/>
                  </a:lnTo>
                  <a:lnTo>
                    <a:pt x="2672" y="2289"/>
                  </a:lnTo>
                  <a:lnTo>
                    <a:pt x="2652" y="2537"/>
                  </a:lnTo>
                  <a:lnTo>
                    <a:pt x="2620" y="2761"/>
                  </a:lnTo>
                  <a:lnTo>
                    <a:pt x="2576" y="2969"/>
                  </a:lnTo>
                  <a:lnTo>
                    <a:pt x="2520" y="3157"/>
                  </a:lnTo>
                  <a:lnTo>
                    <a:pt x="2484" y="3245"/>
                  </a:lnTo>
                  <a:lnTo>
                    <a:pt x="2448" y="3329"/>
                  </a:lnTo>
                  <a:lnTo>
                    <a:pt x="2408" y="3405"/>
                  </a:lnTo>
                  <a:lnTo>
                    <a:pt x="2368" y="3477"/>
                  </a:lnTo>
                  <a:lnTo>
                    <a:pt x="2320" y="3545"/>
                  </a:lnTo>
                  <a:lnTo>
                    <a:pt x="2272" y="3609"/>
                  </a:lnTo>
                  <a:lnTo>
                    <a:pt x="2164" y="3725"/>
                  </a:lnTo>
                  <a:lnTo>
                    <a:pt x="2052" y="3821"/>
                  </a:lnTo>
                  <a:lnTo>
                    <a:pt x="1932" y="3905"/>
                  </a:lnTo>
                  <a:lnTo>
                    <a:pt x="1800" y="3973"/>
                  </a:lnTo>
                  <a:lnTo>
                    <a:pt x="1736" y="4005"/>
                  </a:lnTo>
                  <a:lnTo>
                    <a:pt x="1664" y="4029"/>
                  </a:lnTo>
                  <a:lnTo>
                    <a:pt x="1520" y="4065"/>
                  </a:lnTo>
                  <a:lnTo>
                    <a:pt x="1448" y="4081"/>
                  </a:lnTo>
                  <a:lnTo>
                    <a:pt x="1368" y="4089"/>
                  </a:lnTo>
                  <a:lnTo>
                    <a:pt x="1208" y="4097"/>
                  </a:lnTo>
                  <a:lnTo>
                    <a:pt x="1096" y="4093"/>
                  </a:lnTo>
                  <a:lnTo>
                    <a:pt x="984" y="4081"/>
                  </a:lnTo>
                  <a:lnTo>
                    <a:pt x="884" y="4061"/>
                  </a:lnTo>
                  <a:lnTo>
                    <a:pt x="784" y="4033"/>
                  </a:lnTo>
                  <a:lnTo>
                    <a:pt x="692" y="4001"/>
                  </a:lnTo>
                  <a:lnTo>
                    <a:pt x="604" y="3957"/>
                  </a:lnTo>
                  <a:lnTo>
                    <a:pt x="524" y="3905"/>
                  </a:lnTo>
                  <a:lnTo>
                    <a:pt x="448" y="3849"/>
                  </a:lnTo>
                  <a:lnTo>
                    <a:pt x="380" y="3781"/>
                  </a:lnTo>
                  <a:lnTo>
                    <a:pt x="316" y="3705"/>
                  </a:lnTo>
                  <a:lnTo>
                    <a:pt x="260" y="3625"/>
                  </a:lnTo>
                  <a:lnTo>
                    <a:pt x="212" y="3533"/>
                  </a:lnTo>
                  <a:lnTo>
                    <a:pt x="168" y="3437"/>
                  </a:lnTo>
                  <a:lnTo>
                    <a:pt x="132" y="3333"/>
                  </a:lnTo>
                  <a:lnTo>
                    <a:pt x="100" y="3221"/>
                  </a:lnTo>
                  <a:lnTo>
                    <a:pt x="76" y="3097"/>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13" name="Freeform 2052"/>
            <p:cNvSpPr>
              <a:spLocks/>
            </p:cNvSpPr>
            <p:nvPr/>
          </p:nvSpPr>
          <p:spPr bwMode="auto">
            <a:xfrm>
              <a:off x="903" y="640"/>
              <a:ext cx="1060" cy="1473"/>
            </a:xfrm>
            <a:custGeom>
              <a:avLst/>
              <a:gdLst>
                <a:gd name="T0" fmla="*/ 1060 w 1060"/>
                <a:gd name="T1" fmla="*/ 784 h 1473"/>
                <a:gd name="T2" fmla="*/ 1056 w 1060"/>
                <a:gd name="T3" fmla="*/ 692 h 1473"/>
                <a:gd name="T4" fmla="*/ 1048 w 1060"/>
                <a:gd name="T5" fmla="*/ 608 h 1473"/>
                <a:gd name="T6" fmla="*/ 1036 w 1060"/>
                <a:gd name="T7" fmla="*/ 528 h 1473"/>
                <a:gd name="T8" fmla="*/ 1016 w 1060"/>
                <a:gd name="T9" fmla="*/ 452 h 1473"/>
                <a:gd name="T10" fmla="*/ 964 w 1060"/>
                <a:gd name="T11" fmla="*/ 320 h 1473"/>
                <a:gd name="T12" fmla="*/ 928 w 1060"/>
                <a:gd name="T13" fmla="*/ 260 h 1473"/>
                <a:gd name="T14" fmla="*/ 888 w 1060"/>
                <a:gd name="T15" fmla="*/ 204 h 1473"/>
                <a:gd name="T16" fmla="*/ 844 w 1060"/>
                <a:gd name="T17" fmla="*/ 156 h 1473"/>
                <a:gd name="T18" fmla="*/ 800 w 1060"/>
                <a:gd name="T19" fmla="*/ 116 h 1473"/>
                <a:gd name="T20" fmla="*/ 704 w 1060"/>
                <a:gd name="T21" fmla="*/ 52 h 1473"/>
                <a:gd name="T22" fmla="*/ 604 w 1060"/>
                <a:gd name="T23" fmla="*/ 12 h 1473"/>
                <a:gd name="T24" fmla="*/ 496 w 1060"/>
                <a:gd name="T25" fmla="*/ 0 h 1473"/>
                <a:gd name="T26" fmla="*/ 392 w 1060"/>
                <a:gd name="T27" fmla="*/ 12 h 1473"/>
                <a:gd name="T28" fmla="*/ 344 w 1060"/>
                <a:gd name="T29" fmla="*/ 24 h 1473"/>
                <a:gd name="T30" fmla="*/ 300 w 1060"/>
                <a:gd name="T31" fmla="*/ 44 h 1473"/>
                <a:gd name="T32" fmla="*/ 216 w 1060"/>
                <a:gd name="T33" fmla="*/ 96 h 1473"/>
                <a:gd name="T34" fmla="*/ 176 w 1060"/>
                <a:gd name="T35" fmla="*/ 132 h 1473"/>
                <a:gd name="T36" fmla="*/ 140 w 1060"/>
                <a:gd name="T37" fmla="*/ 172 h 1473"/>
                <a:gd name="T38" fmla="*/ 108 w 1060"/>
                <a:gd name="T39" fmla="*/ 216 h 1473"/>
                <a:gd name="T40" fmla="*/ 80 w 1060"/>
                <a:gd name="T41" fmla="*/ 268 h 1473"/>
                <a:gd name="T42" fmla="*/ 36 w 1060"/>
                <a:gd name="T43" fmla="*/ 392 h 1473"/>
                <a:gd name="T44" fmla="*/ 8 w 1060"/>
                <a:gd name="T45" fmla="*/ 540 h 1473"/>
                <a:gd name="T46" fmla="*/ 0 w 1060"/>
                <a:gd name="T47" fmla="*/ 720 h 1473"/>
                <a:gd name="T48" fmla="*/ 8 w 1060"/>
                <a:gd name="T49" fmla="*/ 900 h 1473"/>
                <a:gd name="T50" fmla="*/ 36 w 1060"/>
                <a:gd name="T51" fmla="*/ 1056 h 1473"/>
                <a:gd name="T52" fmla="*/ 60 w 1060"/>
                <a:gd name="T53" fmla="*/ 1124 h 1473"/>
                <a:gd name="T54" fmla="*/ 84 w 1060"/>
                <a:gd name="T55" fmla="*/ 1188 h 1473"/>
                <a:gd name="T56" fmla="*/ 116 w 1060"/>
                <a:gd name="T57" fmla="*/ 1244 h 1473"/>
                <a:gd name="T58" fmla="*/ 152 w 1060"/>
                <a:gd name="T59" fmla="*/ 1292 h 1473"/>
                <a:gd name="T60" fmla="*/ 192 w 1060"/>
                <a:gd name="T61" fmla="*/ 1332 h 1473"/>
                <a:gd name="T62" fmla="*/ 236 w 1060"/>
                <a:gd name="T63" fmla="*/ 1372 h 1473"/>
                <a:gd name="T64" fmla="*/ 280 w 1060"/>
                <a:gd name="T65" fmla="*/ 1400 h 1473"/>
                <a:gd name="T66" fmla="*/ 324 w 1060"/>
                <a:gd name="T67" fmla="*/ 1429 h 1473"/>
                <a:gd name="T68" fmla="*/ 376 w 1060"/>
                <a:gd name="T69" fmla="*/ 1449 h 1473"/>
                <a:gd name="T70" fmla="*/ 424 w 1060"/>
                <a:gd name="T71" fmla="*/ 1461 h 1473"/>
                <a:gd name="T72" fmla="*/ 536 w 1060"/>
                <a:gd name="T73" fmla="*/ 1473 h 1473"/>
                <a:gd name="T74" fmla="*/ 640 w 1060"/>
                <a:gd name="T75" fmla="*/ 1461 h 1473"/>
                <a:gd name="T76" fmla="*/ 740 w 1060"/>
                <a:gd name="T77" fmla="*/ 1429 h 1473"/>
                <a:gd name="T78" fmla="*/ 784 w 1060"/>
                <a:gd name="T79" fmla="*/ 1404 h 1473"/>
                <a:gd name="T80" fmla="*/ 828 w 1060"/>
                <a:gd name="T81" fmla="*/ 1372 h 1473"/>
                <a:gd name="T82" fmla="*/ 868 w 1060"/>
                <a:gd name="T83" fmla="*/ 1336 h 1473"/>
                <a:gd name="T84" fmla="*/ 908 w 1060"/>
                <a:gd name="T85" fmla="*/ 1296 h 1473"/>
                <a:gd name="T86" fmla="*/ 944 w 1060"/>
                <a:gd name="T87" fmla="*/ 1252 h 1473"/>
                <a:gd name="T88" fmla="*/ 976 w 1060"/>
                <a:gd name="T89" fmla="*/ 1200 h 1473"/>
                <a:gd name="T90" fmla="*/ 1000 w 1060"/>
                <a:gd name="T91" fmla="*/ 1144 h 1473"/>
                <a:gd name="T92" fmla="*/ 1024 w 1060"/>
                <a:gd name="T93" fmla="*/ 1080 h 1473"/>
                <a:gd name="T94" fmla="*/ 1040 w 1060"/>
                <a:gd name="T95" fmla="*/ 1012 h 1473"/>
                <a:gd name="T96" fmla="*/ 1052 w 1060"/>
                <a:gd name="T97" fmla="*/ 940 h 1473"/>
                <a:gd name="T98" fmla="*/ 1060 w 1060"/>
                <a:gd name="T99" fmla="*/ 864 h 1473"/>
                <a:gd name="T100" fmla="*/ 1060 w 1060"/>
                <a:gd name="T101" fmla="*/ 784 h 147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60"/>
                <a:gd name="T154" fmla="*/ 0 h 1473"/>
                <a:gd name="T155" fmla="*/ 1060 w 1060"/>
                <a:gd name="T156" fmla="*/ 1473 h 147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60" h="1473">
                  <a:moveTo>
                    <a:pt x="1060" y="784"/>
                  </a:moveTo>
                  <a:lnTo>
                    <a:pt x="1056" y="692"/>
                  </a:lnTo>
                  <a:lnTo>
                    <a:pt x="1048" y="608"/>
                  </a:lnTo>
                  <a:lnTo>
                    <a:pt x="1036" y="528"/>
                  </a:lnTo>
                  <a:lnTo>
                    <a:pt x="1016" y="452"/>
                  </a:lnTo>
                  <a:lnTo>
                    <a:pt x="964" y="320"/>
                  </a:lnTo>
                  <a:lnTo>
                    <a:pt x="928" y="260"/>
                  </a:lnTo>
                  <a:lnTo>
                    <a:pt x="888" y="204"/>
                  </a:lnTo>
                  <a:lnTo>
                    <a:pt x="844" y="156"/>
                  </a:lnTo>
                  <a:lnTo>
                    <a:pt x="800" y="116"/>
                  </a:lnTo>
                  <a:lnTo>
                    <a:pt x="704" y="52"/>
                  </a:lnTo>
                  <a:lnTo>
                    <a:pt x="604" y="12"/>
                  </a:lnTo>
                  <a:lnTo>
                    <a:pt x="496" y="0"/>
                  </a:lnTo>
                  <a:lnTo>
                    <a:pt x="392" y="12"/>
                  </a:lnTo>
                  <a:lnTo>
                    <a:pt x="344" y="24"/>
                  </a:lnTo>
                  <a:lnTo>
                    <a:pt x="300" y="44"/>
                  </a:lnTo>
                  <a:lnTo>
                    <a:pt x="216" y="96"/>
                  </a:lnTo>
                  <a:lnTo>
                    <a:pt x="176" y="132"/>
                  </a:lnTo>
                  <a:lnTo>
                    <a:pt x="140" y="172"/>
                  </a:lnTo>
                  <a:lnTo>
                    <a:pt x="108" y="216"/>
                  </a:lnTo>
                  <a:lnTo>
                    <a:pt x="80" y="268"/>
                  </a:lnTo>
                  <a:lnTo>
                    <a:pt x="36" y="392"/>
                  </a:lnTo>
                  <a:lnTo>
                    <a:pt x="8" y="540"/>
                  </a:lnTo>
                  <a:lnTo>
                    <a:pt x="0" y="720"/>
                  </a:lnTo>
                  <a:lnTo>
                    <a:pt x="8" y="900"/>
                  </a:lnTo>
                  <a:lnTo>
                    <a:pt x="36" y="1056"/>
                  </a:lnTo>
                  <a:lnTo>
                    <a:pt x="60" y="1124"/>
                  </a:lnTo>
                  <a:lnTo>
                    <a:pt x="84" y="1188"/>
                  </a:lnTo>
                  <a:lnTo>
                    <a:pt x="116" y="1244"/>
                  </a:lnTo>
                  <a:lnTo>
                    <a:pt x="152" y="1292"/>
                  </a:lnTo>
                  <a:lnTo>
                    <a:pt x="192" y="1332"/>
                  </a:lnTo>
                  <a:lnTo>
                    <a:pt x="236" y="1372"/>
                  </a:lnTo>
                  <a:lnTo>
                    <a:pt x="280" y="1400"/>
                  </a:lnTo>
                  <a:lnTo>
                    <a:pt x="324" y="1429"/>
                  </a:lnTo>
                  <a:lnTo>
                    <a:pt x="376" y="1449"/>
                  </a:lnTo>
                  <a:lnTo>
                    <a:pt x="424" y="1461"/>
                  </a:lnTo>
                  <a:lnTo>
                    <a:pt x="536" y="1473"/>
                  </a:lnTo>
                  <a:lnTo>
                    <a:pt x="640" y="1461"/>
                  </a:lnTo>
                  <a:lnTo>
                    <a:pt x="740" y="1429"/>
                  </a:lnTo>
                  <a:lnTo>
                    <a:pt x="784" y="1404"/>
                  </a:lnTo>
                  <a:lnTo>
                    <a:pt x="828" y="1372"/>
                  </a:lnTo>
                  <a:lnTo>
                    <a:pt x="868" y="1336"/>
                  </a:lnTo>
                  <a:lnTo>
                    <a:pt x="908" y="1296"/>
                  </a:lnTo>
                  <a:lnTo>
                    <a:pt x="944" y="1252"/>
                  </a:lnTo>
                  <a:lnTo>
                    <a:pt x="976" y="1200"/>
                  </a:lnTo>
                  <a:lnTo>
                    <a:pt x="1000" y="1144"/>
                  </a:lnTo>
                  <a:lnTo>
                    <a:pt x="1024" y="1080"/>
                  </a:lnTo>
                  <a:lnTo>
                    <a:pt x="1040" y="1012"/>
                  </a:lnTo>
                  <a:lnTo>
                    <a:pt x="1052" y="940"/>
                  </a:lnTo>
                  <a:lnTo>
                    <a:pt x="1060" y="864"/>
                  </a:lnTo>
                  <a:lnTo>
                    <a:pt x="1060" y="784"/>
                  </a:lnTo>
                  <a:close/>
                </a:path>
              </a:pathLst>
            </a:custGeom>
            <a:solidFill>
              <a:schemeClr val="bg1"/>
            </a:solidFill>
            <a:ln w="9525">
              <a:noFill/>
              <a:round/>
              <a:headEnd/>
              <a:tailEnd/>
            </a:ln>
          </p:spPr>
          <p:txBody>
            <a:bodyPr>
              <a:prstTxWarp prst="textNoShape">
                <a:avLst/>
              </a:prstTxWarp>
            </a:bodyPr>
            <a:lstStyle/>
            <a:p>
              <a:pPr eaLnBrk="0" hangingPunct="0"/>
              <a:endParaRPr lang="es-ES_tradnl"/>
            </a:p>
          </p:txBody>
        </p:sp>
      </p:gr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0_Portadilla">
    <p:spTree>
      <p:nvGrpSpPr>
        <p:cNvPr id="1" name=""/>
        <p:cNvGrpSpPr/>
        <p:nvPr/>
      </p:nvGrpSpPr>
      <p:grpSpPr>
        <a:xfrm>
          <a:off x="0" y="0"/>
          <a:ext cx="0" cy="0"/>
          <a:chOff x="0" y="0"/>
          <a:chExt cx="0" cy="0"/>
        </a:xfrm>
      </p:grpSpPr>
      <p:sp>
        <p:nvSpPr>
          <p:cNvPr id="3" name="Marcador de fecha 2"/>
          <p:cNvSpPr>
            <a:spLocks noGrp="1"/>
          </p:cNvSpPr>
          <p:nvPr>
            <p:ph type="dt" sz="half" idx="10"/>
          </p:nvPr>
        </p:nvSpPr>
        <p:spPr/>
        <p:txBody>
          <a:bodyPr/>
          <a:lstStyle/>
          <a:p>
            <a:fld id="{3D17667F-8F29-4A56-9501-4134534D9256}"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grpSp>
        <p:nvGrpSpPr>
          <p:cNvPr id="9" name="Group 1026"/>
          <p:cNvGrpSpPr>
            <a:grpSpLocks/>
          </p:cNvGrpSpPr>
          <p:nvPr userDrawn="1"/>
        </p:nvGrpSpPr>
        <p:grpSpPr bwMode="auto">
          <a:xfrm>
            <a:off x="2679700" y="1150938"/>
            <a:ext cx="3300413" cy="5197475"/>
            <a:chOff x="3036" y="4"/>
            <a:chExt cx="2599" cy="4091"/>
          </a:xfrm>
        </p:grpSpPr>
        <p:sp>
          <p:nvSpPr>
            <p:cNvPr id="10" name="Freeform 1027"/>
            <p:cNvSpPr>
              <a:spLocks/>
            </p:cNvSpPr>
            <p:nvPr/>
          </p:nvSpPr>
          <p:spPr bwMode="auto">
            <a:xfrm>
              <a:off x="3036" y="4"/>
              <a:ext cx="2599" cy="4091"/>
            </a:xfrm>
            <a:custGeom>
              <a:avLst/>
              <a:gdLst>
                <a:gd name="T0" fmla="*/ 1439 w 2599"/>
                <a:gd name="T1" fmla="*/ 4 h 4091"/>
                <a:gd name="T2" fmla="*/ 1699 w 2599"/>
                <a:gd name="T3" fmla="*/ 56 h 4091"/>
                <a:gd name="T4" fmla="*/ 1875 w 2599"/>
                <a:gd name="T5" fmla="*/ 132 h 4091"/>
                <a:gd name="T6" fmla="*/ 1979 w 2599"/>
                <a:gd name="T7" fmla="*/ 196 h 4091"/>
                <a:gd name="T8" fmla="*/ 2123 w 2599"/>
                <a:gd name="T9" fmla="*/ 316 h 4091"/>
                <a:gd name="T10" fmla="*/ 2255 w 2599"/>
                <a:gd name="T11" fmla="*/ 480 h 4091"/>
                <a:gd name="T12" fmla="*/ 2379 w 2599"/>
                <a:gd name="T13" fmla="*/ 700 h 4091"/>
                <a:gd name="T14" fmla="*/ 2503 w 2599"/>
                <a:gd name="T15" fmla="*/ 1068 h 4091"/>
                <a:gd name="T16" fmla="*/ 2575 w 2599"/>
                <a:gd name="T17" fmla="*/ 1516 h 4091"/>
                <a:gd name="T18" fmla="*/ 2599 w 2599"/>
                <a:gd name="T19" fmla="*/ 2047 h 4091"/>
                <a:gd name="T20" fmla="*/ 2575 w 2599"/>
                <a:gd name="T21" fmla="*/ 2575 h 4091"/>
                <a:gd name="T22" fmla="*/ 2503 w 2599"/>
                <a:gd name="T23" fmla="*/ 3023 h 4091"/>
                <a:gd name="T24" fmla="*/ 2379 w 2599"/>
                <a:gd name="T25" fmla="*/ 3391 h 4091"/>
                <a:gd name="T26" fmla="*/ 2207 w 2599"/>
                <a:gd name="T27" fmla="*/ 3683 h 4091"/>
                <a:gd name="T28" fmla="*/ 2027 w 2599"/>
                <a:gd name="T29" fmla="*/ 3863 h 4091"/>
                <a:gd name="T30" fmla="*/ 1819 w 2599"/>
                <a:gd name="T31" fmla="*/ 3991 h 4091"/>
                <a:gd name="T32" fmla="*/ 1575 w 2599"/>
                <a:gd name="T33" fmla="*/ 4067 h 4091"/>
                <a:gd name="T34" fmla="*/ 1300 w 2599"/>
                <a:gd name="T35" fmla="*/ 4091 h 4091"/>
                <a:gd name="T36" fmla="*/ 1020 w 2599"/>
                <a:gd name="T37" fmla="*/ 4063 h 4091"/>
                <a:gd name="T38" fmla="*/ 892 w 2599"/>
                <a:gd name="T39" fmla="*/ 4027 h 4091"/>
                <a:gd name="T40" fmla="*/ 656 w 2599"/>
                <a:gd name="T41" fmla="*/ 3915 h 4091"/>
                <a:gd name="T42" fmla="*/ 448 w 2599"/>
                <a:gd name="T43" fmla="*/ 3747 h 4091"/>
                <a:gd name="T44" fmla="*/ 272 w 2599"/>
                <a:gd name="T45" fmla="*/ 3519 h 4091"/>
                <a:gd name="T46" fmla="*/ 200 w 2599"/>
                <a:gd name="T47" fmla="*/ 3375 h 4091"/>
                <a:gd name="T48" fmla="*/ 140 w 2599"/>
                <a:gd name="T49" fmla="*/ 3207 h 4091"/>
                <a:gd name="T50" fmla="*/ 48 w 2599"/>
                <a:gd name="T51" fmla="*/ 2803 h 4091"/>
                <a:gd name="T52" fmla="*/ 4 w 2599"/>
                <a:gd name="T53" fmla="*/ 2315 h 4091"/>
                <a:gd name="T54" fmla="*/ 4 w 2599"/>
                <a:gd name="T55" fmla="*/ 1768 h 4091"/>
                <a:gd name="T56" fmla="*/ 52 w 2599"/>
                <a:gd name="T57" fmla="*/ 1280 h 4091"/>
                <a:gd name="T58" fmla="*/ 152 w 2599"/>
                <a:gd name="T59" fmla="*/ 872 h 4091"/>
                <a:gd name="T60" fmla="*/ 300 w 2599"/>
                <a:gd name="T61" fmla="*/ 544 h 4091"/>
                <a:gd name="T62" fmla="*/ 476 w 2599"/>
                <a:gd name="T63" fmla="*/ 312 h 4091"/>
                <a:gd name="T64" fmla="*/ 672 w 2599"/>
                <a:gd name="T65" fmla="*/ 160 h 4091"/>
                <a:gd name="T66" fmla="*/ 900 w 2599"/>
                <a:gd name="T67" fmla="*/ 56 h 4091"/>
                <a:gd name="T68" fmla="*/ 1160 w 2599"/>
                <a:gd name="T69" fmla="*/ 4 h 409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599"/>
                <a:gd name="T106" fmla="*/ 0 h 4091"/>
                <a:gd name="T107" fmla="*/ 2599 w 2599"/>
                <a:gd name="T108" fmla="*/ 4091 h 409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599" h="4091">
                  <a:moveTo>
                    <a:pt x="1300" y="0"/>
                  </a:moveTo>
                  <a:lnTo>
                    <a:pt x="1439" y="4"/>
                  </a:lnTo>
                  <a:lnTo>
                    <a:pt x="1575" y="24"/>
                  </a:lnTo>
                  <a:lnTo>
                    <a:pt x="1699" y="56"/>
                  </a:lnTo>
                  <a:lnTo>
                    <a:pt x="1819" y="104"/>
                  </a:lnTo>
                  <a:lnTo>
                    <a:pt x="1875" y="132"/>
                  </a:lnTo>
                  <a:lnTo>
                    <a:pt x="1927" y="160"/>
                  </a:lnTo>
                  <a:lnTo>
                    <a:pt x="1979" y="196"/>
                  </a:lnTo>
                  <a:lnTo>
                    <a:pt x="2031" y="232"/>
                  </a:lnTo>
                  <a:lnTo>
                    <a:pt x="2123" y="316"/>
                  </a:lnTo>
                  <a:lnTo>
                    <a:pt x="2211" y="416"/>
                  </a:lnTo>
                  <a:lnTo>
                    <a:pt x="2255" y="480"/>
                  </a:lnTo>
                  <a:lnTo>
                    <a:pt x="2303" y="548"/>
                  </a:lnTo>
                  <a:lnTo>
                    <a:pt x="2379" y="700"/>
                  </a:lnTo>
                  <a:lnTo>
                    <a:pt x="2447" y="876"/>
                  </a:lnTo>
                  <a:lnTo>
                    <a:pt x="2503" y="1068"/>
                  </a:lnTo>
                  <a:lnTo>
                    <a:pt x="2547" y="1284"/>
                  </a:lnTo>
                  <a:lnTo>
                    <a:pt x="2575" y="1516"/>
                  </a:lnTo>
                  <a:lnTo>
                    <a:pt x="2595" y="1772"/>
                  </a:lnTo>
                  <a:lnTo>
                    <a:pt x="2599" y="2047"/>
                  </a:lnTo>
                  <a:lnTo>
                    <a:pt x="2595" y="2319"/>
                  </a:lnTo>
                  <a:lnTo>
                    <a:pt x="2575" y="2575"/>
                  </a:lnTo>
                  <a:lnTo>
                    <a:pt x="2547" y="2811"/>
                  </a:lnTo>
                  <a:lnTo>
                    <a:pt x="2503" y="3023"/>
                  </a:lnTo>
                  <a:lnTo>
                    <a:pt x="2447" y="3219"/>
                  </a:lnTo>
                  <a:lnTo>
                    <a:pt x="2379" y="3391"/>
                  </a:lnTo>
                  <a:lnTo>
                    <a:pt x="2299" y="3547"/>
                  </a:lnTo>
                  <a:lnTo>
                    <a:pt x="2207" y="3683"/>
                  </a:lnTo>
                  <a:lnTo>
                    <a:pt x="2123" y="3779"/>
                  </a:lnTo>
                  <a:lnTo>
                    <a:pt x="2027" y="3863"/>
                  </a:lnTo>
                  <a:lnTo>
                    <a:pt x="1927" y="3931"/>
                  </a:lnTo>
                  <a:lnTo>
                    <a:pt x="1819" y="3991"/>
                  </a:lnTo>
                  <a:lnTo>
                    <a:pt x="1699" y="4035"/>
                  </a:lnTo>
                  <a:lnTo>
                    <a:pt x="1575" y="4067"/>
                  </a:lnTo>
                  <a:lnTo>
                    <a:pt x="1439" y="4087"/>
                  </a:lnTo>
                  <a:lnTo>
                    <a:pt x="1300" y="4091"/>
                  </a:lnTo>
                  <a:lnTo>
                    <a:pt x="1156" y="4083"/>
                  </a:lnTo>
                  <a:lnTo>
                    <a:pt x="1020" y="4063"/>
                  </a:lnTo>
                  <a:lnTo>
                    <a:pt x="956" y="4047"/>
                  </a:lnTo>
                  <a:lnTo>
                    <a:pt x="892" y="4027"/>
                  </a:lnTo>
                  <a:lnTo>
                    <a:pt x="772" y="3979"/>
                  </a:lnTo>
                  <a:lnTo>
                    <a:pt x="656" y="3915"/>
                  </a:lnTo>
                  <a:lnTo>
                    <a:pt x="548" y="3839"/>
                  </a:lnTo>
                  <a:lnTo>
                    <a:pt x="448" y="3747"/>
                  </a:lnTo>
                  <a:lnTo>
                    <a:pt x="356" y="3643"/>
                  </a:lnTo>
                  <a:lnTo>
                    <a:pt x="272" y="3519"/>
                  </a:lnTo>
                  <a:lnTo>
                    <a:pt x="236" y="3451"/>
                  </a:lnTo>
                  <a:lnTo>
                    <a:pt x="200" y="3375"/>
                  </a:lnTo>
                  <a:lnTo>
                    <a:pt x="168" y="3291"/>
                  </a:lnTo>
                  <a:lnTo>
                    <a:pt x="140" y="3207"/>
                  </a:lnTo>
                  <a:lnTo>
                    <a:pt x="88" y="3015"/>
                  </a:lnTo>
                  <a:lnTo>
                    <a:pt x="48" y="2803"/>
                  </a:lnTo>
                  <a:lnTo>
                    <a:pt x="20" y="2571"/>
                  </a:lnTo>
                  <a:lnTo>
                    <a:pt x="4" y="2315"/>
                  </a:lnTo>
                  <a:lnTo>
                    <a:pt x="0" y="2040"/>
                  </a:lnTo>
                  <a:lnTo>
                    <a:pt x="4" y="1768"/>
                  </a:lnTo>
                  <a:lnTo>
                    <a:pt x="24" y="1512"/>
                  </a:lnTo>
                  <a:lnTo>
                    <a:pt x="52" y="1280"/>
                  </a:lnTo>
                  <a:lnTo>
                    <a:pt x="96" y="1064"/>
                  </a:lnTo>
                  <a:lnTo>
                    <a:pt x="152" y="872"/>
                  </a:lnTo>
                  <a:lnTo>
                    <a:pt x="220" y="700"/>
                  </a:lnTo>
                  <a:lnTo>
                    <a:pt x="300" y="544"/>
                  </a:lnTo>
                  <a:lnTo>
                    <a:pt x="392" y="408"/>
                  </a:lnTo>
                  <a:lnTo>
                    <a:pt x="476" y="312"/>
                  </a:lnTo>
                  <a:lnTo>
                    <a:pt x="572" y="232"/>
                  </a:lnTo>
                  <a:lnTo>
                    <a:pt x="672" y="160"/>
                  </a:lnTo>
                  <a:lnTo>
                    <a:pt x="780" y="104"/>
                  </a:lnTo>
                  <a:lnTo>
                    <a:pt x="900" y="56"/>
                  </a:lnTo>
                  <a:lnTo>
                    <a:pt x="1024" y="24"/>
                  </a:lnTo>
                  <a:lnTo>
                    <a:pt x="1160" y="4"/>
                  </a:lnTo>
                  <a:lnTo>
                    <a:pt x="1300" y="0"/>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11" name="Freeform 1028"/>
            <p:cNvSpPr>
              <a:spLocks/>
            </p:cNvSpPr>
            <p:nvPr/>
          </p:nvSpPr>
          <p:spPr bwMode="auto">
            <a:xfrm>
              <a:off x="3840" y="640"/>
              <a:ext cx="991" cy="2819"/>
            </a:xfrm>
            <a:custGeom>
              <a:avLst/>
              <a:gdLst>
                <a:gd name="T0" fmla="*/ 496 w 991"/>
                <a:gd name="T1" fmla="*/ 0 h 2819"/>
                <a:gd name="T2" fmla="*/ 428 w 991"/>
                <a:gd name="T3" fmla="*/ 8 h 2819"/>
                <a:gd name="T4" fmla="*/ 364 w 991"/>
                <a:gd name="T5" fmla="*/ 24 h 2819"/>
                <a:gd name="T6" fmla="*/ 304 w 991"/>
                <a:gd name="T7" fmla="*/ 52 h 2819"/>
                <a:gd name="T8" fmla="*/ 248 w 991"/>
                <a:gd name="T9" fmla="*/ 92 h 2819"/>
                <a:gd name="T10" fmla="*/ 196 w 991"/>
                <a:gd name="T11" fmla="*/ 144 h 2819"/>
                <a:gd name="T12" fmla="*/ 152 w 991"/>
                <a:gd name="T13" fmla="*/ 212 h 2819"/>
                <a:gd name="T14" fmla="*/ 112 w 991"/>
                <a:gd name="T15" fmla="*/ 304 h 2819"/>
                <a:gd name="T16" fmla="*/ 76 w 991"/>
                <a:gd name="T17" fmla="*/ 408 h 2819"/>
                <a:gd name="T18" fmla="*/ 44 w 991"/>
                <a:gd name="T19" fmla="*/ 584 h 2819"/>
                <a:gd name="T20" fmla="*/ 28 w 991"/>
                <a:gd name="T21" fmla="*/ 688 h 2819"/>
                <a:gd name="T22" fmla="*/ 20 w 991"/>
                <a:gd name="T23" fmla="*/ 808 h 2819"/>
                <a:gd name="T24" fmla="*/ 4 w 991"/>
                <a:gd name="T25" fmla="*/ 1084 h 2819"/>
                <a:gd name="T26" fmla="*/ 0 w 991"/>
                <a:gd name="T27" fmla="*/ 1411 h 2819"/>
                <a:gd name="T28" fmla="*/ 4 w 991"/>
                <a:gd name="T29" fmla="*/ 1735 h 2819"/>
                <a:gd name="T30" fmla="*/ 16 w 991"/>
                <a:gd name="T31" fmla="*/ 2007 h 2819"/>
                <a:gd name="T32" fmla="*/ 28 w 991"/>
                <a:gd name="T33" fmla="*/ 2119 h 2819"/>
                <a:gd name="T34" fmla="*/ 40 w 991"/>
                <a:gd name="T35" fmla="*/ 2223 h 2819"/>
                <a:gd name="T36" fmla="*/ 52 w 991"/>
                <a:gd name="T37" fmla="*/ 2307 h 2819"/>
                <a:gd name="T38" fmla="*/ 68 w 991"/>
                <a:gd name="T39" fmla="*/ 2383 h 2819"/>
                <a:gd name="T40" fmla="*/ 108 w 991"/>
                <a:gd name="T41" fmla="*/ 2503 h 2819"/>
                <a:gd name="T42" fmla="*/ 148 w 991"/>
                <a:gd name="T43" fmla="*/ 2599 h 2819"/>
                <a:gd name="T44" fmla="*/ 196 w 991"/>
                <a:gd name="T45" fmla="*/ 2675 h 2819"/>
                <a:gd name="T46" fmla="*/ 248 w 991"/>
                <a:gd name="T47" fmla="*/ 2731 h 2819"/>
                <a:gd name="T48" fmla="*/ 304 w 991"/>
                <a:gd name="T49" fmla="*/ 2771 h 2819"/>
                <a:gd name="T50" fmla="*/ 364 w 991"/>
                <a:gd name="T51" fmla="*/ 2795 h 2819"/>
                <a:gd name="T52" fmla="*/ 428 w 991"/>
                <a:gd name="T53" fmla="*/ 2815 h 2819"/>
                <a:gd name="T54" fmla="*/ 496 w 991"/>
                <a:gd name="T55" fmla="*/ 2819 h 2819"/>
                <a:gd name="T56" fmla="*/ 563 w 991"/>
                <a:gd name="T57" fmla="*/ 2815 h 2819"/>
                <a:gd name="T58" fmla="*/ 627 w 991"/>
                <a:gd name="T59" fmla="*/ 2795 h 2819"/>
                <a:gd name="T60" fmla="*/ 687 w 991"/>
                <a:gd name="T61" fmla="*/ 2771 h 2819"/>
                <a:gd name="T62" fmla="*/ 743 w 991"/>
                <a:gd name="T63" fmla="*/ 2731 h 2819"/>
                <a:gd name="T64" fmla="*/ 795 w 991"/>
                <a:gd name="T65" fmla="*/ 2679 h 2819"/>
                <a:gd name="T66" fmla="*/ 839 w 991"/>
                <a:gd name="T67" fmla="*/ 2607 h 2819"/>
                <a:gd name="T68" fmla="*/ 879 w 991"/>
                <a:gd name="T69" fmla="*/ 2519 h 2819"/>
                <a:gd name="T70" fmla="*/ 915 w 991"/>
                <a:gd name="T71" fmla="*/ 2411 h 2819"/>
                <a:gd name="T72" fmla="*/ 947 w 991"/>
                <a:gd name="T73" fmla="*/ 2239 h 2819"/>
                <a:gd name="T74" fmla="*/ 963 w 991"/>
                <a:gd name="T75" fmla="*/ 2131 h 2819"/>
                <a:gd name="T76" fmla="*/ 971 w 991"/>
                <a:gd name="T77" fmla="*/ 2015 h 2819"/>
                <a:gd name="T78" fmla="*/ 987 w 991"/>
                <a:gd name="T79" fmla="*/ 1739 h 2819"/>
                <a:gd name="T80" fmla="*/ 991 w 991"/>
                <a:gd name="T81" fmla="*/ 1411 h 2819"/>
                <a:gd name="T82" fmla="*/ 987 w 991"/>
                <a:gd name="T83" fmla="*/ 1088 h 2819"/>
                <a:gd name="T84" fmla="*/ 975 w 991"/>
                <a:gd name="T85" fmla="*/ 816 h 2819"/>
                <a:gd name="T86" fmla="*/ 963 w 991"/>
                <a:gd name="T87" fmla="*/ 704 h 2819"/>
                <a:gd name="T88" fmla="*/ 951 w 991"/>
                <a:gd name="T89" fmla="*/ 604 h 2819"/>
                <a:gd name="T90" fmla="*/ 939 w 991"/>
                <a:gd name="T91" fmla="*/ 516 h 2819"/>
                <a:gd name="T92" fmla="*/ 923 w 991"/>
                <a:gd name="T93" fmla="*/ 444 h 2819"/>
                <a:gd name="T94" fmla="*/ 883 w 991"/>
                <a:gd name="T95" fmla="*/ 324 h 2819"/>
                <a:gd name="T96" fmla="*/ 839 w 991"/>
                <a:gd name="T97" fmla="*/ 224 h 2819"/>
                <a:gd name="T98" fmla="*/ 795 w 991"/>
                <a:gd name="T99" fmla="*/ 144 h 2819"/>
                <a:gd name="T100" fmla="*/ 743 w 991"/>
                <a:gd name="T101" fmla="*/ 92 h 2819"/>
                <a:gd name="T102" fmla="*/ 687 w 991"/>
                <a:gd name="T103" fmla="*/ 52 h 2819"/>
                <a:gd name="T104" fmla="*/ 627 w 991"/>
                <a:gd name="T105" fmla="*/ 24 h 2819"/>
                <a:gd name="T106" fmla="*/ 563 w 991"/>
                <a:gd name="T107" fmla="*/ 8 h 2819"/>
                <a:gd name="T108" fmla="*/ 496 w 991"/>
                <a:gd name="T109" fmla="*/ 0 h 281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91"/>
                <a:gd name="T166" fmla="*/ 0 h 2819"/>
                <a:gd name="T167" fmla="*/ 991 w 991"/>
                <a:gd name="T168" fmla="*/ 2819 h 281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91" h="2819">
                  <a:moveTo>
                    <a:pt x="496" y="0"/>
                  </a:moveTo>
                  <a:lnTo>
                    <a:pt x="428" y="8"/>
                  </a:lnTo>
                  <a:lnTo>
                    <a:pt x="364" y="24"/>
                  </a:lnTo>
                  <a:lnTo>
                    <a:pt x="304" y="52"/>
                  </a:lnTo>
                  <a:lnTo>
                    <a:pt x="248" y="92"/>
                  </a:lnTo>
                  <a:lnTo>
                    <a:pt x="196" y="144"/>
                  </a:lnTo>
                  <a:lnTo>
                    <a:pt x="152" y="212"/>
                  </a:lnTo>
                  <a:lnTo>
                    <a:pt x="112" y="304"/>
                  </a:lnTo>
                  <a:lnTo>
                    <a:pt x="76" y="408"/>
                  </a:lnTo>
                  <a:lnTo>
                    <a:pt x="44" y="584"/>
                  </a:lnTo>
                  <a:lnTo>
                    <a:pt x="28" y="688"/>
                  </a:lnTo>
                  <a:lnTo>
                    <a:pt x="20" y="808"/>
                  </a:lnTo>
                  <a:lnTo>
                    <a:pt x="4" y="1084"/>
                  </a:lnTo>
                  <a:lnTo>
                    <a:pt x="0" y="1411"/>
                  </a:lnTo>
                  <a:lnTo>
                    <a:pt x="4" y="1735"/>
                  </a:lnTo>
                  <a:lnTo>
                    <a:pt x="16" y="2007"/>
                  </a:lnTo>
                  <a:lnTo>
                    <a:pt x="28" y="2119"/>
                  </a:lnTo>
                  <a:lnTo>
                    <a:pt x="40" y="2223"/>
                  </a:lnTo>
                  <a:lnTo>
                    <a:pt x="52" y="2307"/>
                  </a:lnTo>
                  <a:lnTo>
                    <a:pt x="68" y="2383"/>
                  </a:lnTo>
                  <a:lnTo>
                    <a:pt x="108" y="2503"/>
                  </a:lnTo>
                  <a:lnTo>
                    <a:pt x="148" y="2599"/>
                  </a:lnTo>
                  <a:lnTo>
                    <a:pt x="196" y="2675"/>
                  </a:lnTo>
                  <a:lnTo>
                    <a:pt x="248" y="2731"/>
                  </a:lnTo>
                  <a:lnTo>
                    <a:pt x="304" y="2771"/>
                  </a:lnTo>
                  <a:lnTo>
                    <a:pt x="364" y="2795"/>
                  </a:lnTo>
                  <a:lnTo>
                    <a:pt x="428" y="2815"/>
                  </a:lnTo>
                  <a:lnTo>
                    <a:pt x="496" y="2819"/>
                  </a:lnTo>
                  <a:lnTo>
                    <a:pt x="563" y="2815"/>
                  </a:lnTo>
                  <a:lnTo>
                    <a:pt x="627" y="2795"/>
                  </a:lnTo>
                  <a:lnTo>
                    <a:pt x="687" y="2771"/>
                  </a:lnTo>
                  <a:lnTo>
                    <a:pt x="743" y="2731"/>
                  </a:lnTo>
                  <a:lnTo>
                    <a:pt x="795" y="2679"/>
                  </a:lnTo>
                  <a:lnTo>
                    <a:pt x="839" y="2607"/>
                  </a:lnTo>
                  <a:lnTo>
                    <a:pt x="879" y="2519"/>
                  </a:lnTo>
                  <a:lnTo>
                    <a:pt x="915" y="2411"/>
                  </a:lnTo>
                  <a:lnTo>
                    <a:pt x="947" y="2239"/>
                  </a:lnTo>
                  <a:lnTo>
                    <a:pt x="963" y="2131"/>
                  </a:lnTo>
                  <a:lnTo>
                    <a:pt x="971" y="2015"/>
                  </a:lnTo>
                  <a:lnTo>
                    <a:pt x="987" y="1739"/>
                  </a:lnTo>
                  <a:lnTo>
                    <a:pt x="991" y="1411"/>
                  </a:lnTo>
                  <a:lnTo>
                    <a:pt x="987" y="1088"/>
                  </a:lnTo>
                  <a:lnTo>
                    <a:pt x="975" y="816"/>
                  </a:lnTo>
                  <a:lnTo>
                    <a:pt x="963" y="704"/>
                  </a:lnTo>
                  <a:lnTo>
                    <a:pt x="951" y="604"/>
                  </a:lnTo>
                  <a:lnTo>
                    <a:pt x="939" y="516"/>
                  </a:lnTo>
                  <a:lnTo>
                    <a:pt x="923" y="444"/>
                  </a:lnTo>
                  <a:lnTo>
                    <a:pt x="883" y="324"/>
                  </a:lnTo>
                  <a:lnTo>
                    <a:pt x="839" y="224"/>
                  </a:lnTo>
                  <a:lnTo>
                    <a:pt x="795" y="144"/>
                  </a:lnTo>
                  <a:lnTo>
                    <a:pt x="743" y="92"/>
                  </a:lnTo>
                  <a:lnTo>
                    <a:pt x="687" y="52"/>
                  </a:lnTo>
                  <a:lnTo>
                    <a:pt x="627" y="24"/>
                  </a:lnTo>
                  <a:lnTo>
                    <a:pt x="563" y="8"/>
                  </a:lnTo>
                  <a:lnTo>
                    <a:pt x="496" y="0"/>
                  </a:lnTo>
                  <a:close/>
                </a:path>
              </a:pathLst>
            </a:custGeom>
            <a:solidFill>
              <a:schemeClr val="bg1"/>
            </a:solidFill>
            <a:ln w="9525">
              <a:noFill/>
              <a:round/>
              <a:headEnd/>
              <a:tailEnd/>
            </a:ln>
          </p:spPr>
          <p:txBody>
            <a:bodyPr>
              <a:prstTxWarp prst="textNoShape">
                <a:avLst/>
              </a:prstTxWarp>
            </a:bodyPr>
            <a:lstStyle/>
            <a:p>
              <a:pPr eaLnBrk="0" hangingPunct="0"/>
              <a:endParaRPr lang="es-ES_tradnl"/>
            </a:p>
          </p:txBody>
        </p:sp>
      </p:grpSp>
      <p:sp>
        <p:nvSpPr>
          <p:cNvPr id="14" name="Freeform 1029"/>
          <p:cNvSpPr>
            <a:spLocks/>
          </p:cNvSpPr>
          <p:nvPr userDrawn="1"/>
        </p:nvSpPr>
        <p:spPr bwMode="auto">
          <a:xfrm>
            <a:off x="269875" y="1227138"/>
            <a:ext cx="2235200" cy="5111750"/>
          </a:xfrm>
          <a:custGeom>
            <a:avLst/>
            <a:gdLst>
              <a:gd name="T0" fmla="*/ 1760 w 1760"/>
              <a:gd name="T1" fmla="*/ 4023 h 4023"/>
              <a:gd name="T2" fmla="*/ 992 w 1760"/>
              <a:gd name="T3" fmla="*/ 4023 h 4023"/>
              <a:gd name="T4" fmla="*/ 992 w 1760"/>
              <a:gd name="T5" fmla="*/ 1128 h 4023"/>
              <a:gd name="T6" fmla="*/ 884 w 1760"/>
              <a:gd name="T7" fmla="*/ 1224 h 4023"/>
              <a:gd name="T8" fmla="*/ 772 w 1760"/>
              <a:gd name="T9" fmla="*/ 1312 h 4023"/>
              <a:gd name="T10" fmla="*/ 532 w 1760"/>
              <a:gd name="T11" fmla="*/ 1472 h 4023"/>
              <a:gd name="T12" fmla="*/ 404 w 1760"/>
              <a:gd name="T13" fmla="*/ 1540 h 4023"/>
              <a:gd name="T14" fmla="*/ 276 w 1760"/>
              <a:gd name="T15" fmla="*/ 1604 h 4023"/>
              <a:gd name="T16" fmla="*/ 140 w 1760"/>
              <a:gd name="T17" fmla="*/ 1660 h 4023"/>
              <a:gd name="T18" fmla="*/ 0 w 1760"/>
              <a:gd name="T19" fmla="*/ 1712 h 4023"/>
              <a:gd name="T20" fmla="*/ 0 w 1760"/>
              <a:gd name="T21" fmla="*/ 1012 h 4023"/>
              <a:gd name="T22" fmla="*/ 152 w 1760"/>
              <a:gd name="T23" fmla="*/ 952 h 4023"/>
              <a:gd name="T24" fmla="*/ 312 w 1760"/>
              <a:gd name="T25" fmla="*/ 872 h 4023"/>
              <a:gd name="T26" fmla="*/ 396 w 1760"/>
              <a:gd name="T27" fmla="*/ 824 h 4023"/>
              <a:gd name="T28" fmla="*/ 480 w 1760"/>
              <a:gd name="T29" fmla="*/ 768 h 4023"/>
              <a:gd name="T30" fmla="*/ 652 w 1760"/>
              <a:gd name="T31" fmla="*/ 644 h 4023"/>
              <a:gd name="T32" fmla="*/ 736 w 1760"/>
              <a:gd name="T33" fmla="*/ 572 h 4023"/>
              <a:gd name="T34" fmla="*/ 816 w 1760"/>
              <a:gd name="T35" fmla="*/ 500 h 4023"/>
              <a:gd name="T36" fmla="*/ 884 w 1760"/>
              <a:gd name="T37" fmla="*/ 424 h 4023"/>
              <a:gd name="T38" fmla="*/ 948 w 1760"/>
              <a:gd name="T39" fmla="*/ 344 h 4023"/>
              <a:gd name="T40" fmla="*/ 1008 w 1760"/>
              <a:gd name="T41" fmla="*/ 260 h 4023"/>
              <a:gd name="T42" fmla="*/ 1056 w 1760"/>
              <a:gd name="T43" fmla="*/ 176 h 4023"/>
              <a:gd name="T44" fmla="*/ 1100 w 1760"/>
              <a:gd name="T45" fmla="*/ 88 h 4023"/>
              <a:gd name="T46" fmla="*/ 1136 w 1760"/>
              <a:gd name="T47" fmla="*/ 0 h 4023"/>
              <a:gd name="T48" fmla="*/ 1760 w 1760"/>
              <a:gd name="T49" fmla="*/ 0 h 4023"/>
              <a:gd name="T50" fmla="*/ 1760 w 1760"/>
              <a:gd name="T51" fmla="*/ 4023 h 402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60"/>
              <a:gd name="T79" fmla="*/ 0 h 4023"/>
              <a:gd name="T80" fmla="*/ 1760 w 1760"/>
              <a:gd name="T81" fmla="*/ 4023 h 402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60" h="4023">
                <a:moveTo>
                  <a:pt x="1760" y="4023"/>
                </a:moveTo>
                <a:lnTo>
                  <a:pt x="992" y="4023"/>
                </a:lnTo>
                <a:lnTo>
                  <a:pt x="992" y="1128"/>
                </a:lnTo>
                <a:lnTo>
                  <a:pt x="884" y="1224"/>
                </a:lnTo>
                <a:lnTo>
                  <a:pt x="772" y="1312"/>
                </a:lnTo>
                <a:lnTo>
                  <a:pt x="532" y="1472"/>
                </a:lnTo>
                <a:lnTo>
                  <a:pt x="404" y="1540"/>
                </a:lnTo>
                <a:lnTo>
                  <a:pt x="276" y="1604"/>
                </a:lnTo>
                <a:lnTo>
                  <a:pt x="140" y="1660"/>
                </a:lnTo>
                <a:lnTo>
                  <a:pt x="0" y="1712"/>
                </a:lnTo>
                <a:lnTo>
                  <a:pt x="0" y="1012"/>
                </a:lnTo>
                <a:lnTo>
                  <a:pt x="152" y="952"/>
                </a:lnTo>
                <a:lnTo>
                  <a:pt x="312" y="872"/>
                </a:lnTo>
                <a:lnTo>
                  <a:pt x="396" y="824"/>
                </a:lnTo>
                <a:lnTo>
                  <a:pt x="480" y="768"/>
                </a:lnTo>
                <a:lnTo>
                  <a:pt x="652" y="644"/>
                </a:lnTo>
                <a:lnTo>
                  <a:pt x="736" y="572"/>
                </a:lnTo>
                <a:lnTo>
                  <a:pt x="816" y="500"/>
                </a:lnTo>
                <a:lnTo>
                  <a:pt x="884" y="424"/>
                </a:lnTo>
                <a:lnTo>
                  <a:pt x="948" y="344"/>
                </a:lnTo>
                <a:lnTo>
                  <a:pt x="1008" y="260"/>
                </a:lnTo>
                <a:lnTo>
                  <a:pt x="1056" y="176"/>
                </a:lnTo>
                <a:lnTo>
                  <a:pt x="1100" y="88"/>
                </a:lnTo>
                <a:lnTo>
                  <a:pt x="1136" y="0"/>
                </a:lnTo>
                <a:lnTo>
                  <a:pt x="1760" y="0"/>
                </a:lnTo>
                <a:lnTo>
                  <a:pt x="1760" y="4023"/>
                </a:lnTo>
                <a:close/>
              </a:path>
            </a:pathLst>
          </a:custGeom>
          <a:solidFill>
            <a:srgbClr val="ADC1CE"/>
          </a:solidFill>
          <a:ln w="9525">
            <a:noFill/>
            <a:round/>
            <a:headEnd/>
            <a:tailEnd/>
          </a:ln>
        </p:spPr>
        <p:txBody>
          <a:bodyPr>
            <a:prstTxWarp prst="textNoShape">
              <a:avLst/>
            </a:prstTxWarp>
          </a:bodyPr>
          <a:lstStyle/>
          <a:p>
            <a:pPr eaLnBrk="0" hangingPunct="0"/>
            <a:endParaRPr lang="es-ES_tradnl"/>
          </a:p>
        </p:txBody>
      </p:sp>
      <p:sp>
        <p:nvSpPr>
          <p:cNvPr id="2" name="Título 1"/>
          <p:cNvSpPr>
            <a:spLocks noGrp="1"/>
          </p:cNvSpPr>
          <p:nvPr>
            <p:ph type="title" hasCustomPrompt="1"/>
          </p:nvPr>
        </p:nvSpPr>
        <p:spPr>
          <a:xfrm>
            <a:off x="3290887" y="3028676"/>
            <a:ext cx="5599113" cy="800647"/>
          </a:xfrm>
        </p:spPr>
        <p:txBody>
          <a:bodyPr wrap="square" lIns="0" tIns="0" rIns="0" bIns="0" anchor="t" anchorCtr="0">
            <a:spAutoFit/>
          </a:bodyPr>
          <a:lstStyle>
            <a:lvl1pPr algn="l">
              <a:lnSpc>
                <a:spcPts val="3100"/>
              </a:lnSpc>
              <a:defRPr sz="2800" b="1">
                <a:effectLst/>
              </a:defRPr>
            </a:lvl1pPr>
          </a:lstStyle>
          <a:p>
            <a:r>
              <a:rPr lang="es-ES_tradnl" dirty="0" smtClean="0"/>
              <a:t>Título del apartado</a:t>
            </a:r>
            <a:br>
              <a:rPr lang="es-ES_tradnl" dirty="0" smtClean="0"/>
            </a:br>
            <a:r>
              <a:rPr lang="es-ES_tradnl" dirty="0" smtClean="0"/>
              <a:t>Segunda línea del título</a:t>
            </a:r>
            <a:endParaRPr lang="es-ES_tradnl"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positiva índice">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2808000" y="635000"/>
            <a:ext cx="5755429" cy="369332"/>
          </a:xfrm>
        </p:spPr>
        <p:txBody>
          <a:bodyPr wrap="square" lIns="0" tIns="0" rIns="0" bIns="0">
            <a:spAutoFit/>
          </a:bodyPr>
          <a:lstStyle>
            <a:lvl1pPr algn="l">
              <a:defRPr sz="2400" b="1"/>
            </a:lvl1pPr>
          </a:lstStyle>
          <a:p>
            <a:r>
              <a:rPr lang="es-ES_tradnl" dirty="0" smtClean="0"/>
              <a:t>Índice y contenido</a:t>
            </a:r>
            <a:endParaRPr lang="es-ES_tradnl" dirty="0"/>
          </a:p>
        </p:txBody>
      </p:sp>
      <p:sp>
        <p:nvSpPr>
          <p:cNvPr id="4" name="Marcador de fecha 3"/>
          <p:cNvSpPr>
            <a:spLocks noGrp="1"/>
          </p:cNvSpPr>
          <p:nvPr>
            <p:ph type="dt" sz="half" idx="10"/>
          </p:nvPr>
        </p:nvSpPr>
        <p:spPr/>
        <p:txBody>
          <a:bodyPr/>
          <a:lstStyle/>
          <a:p>
            <a:fld id="{FECB359B-9285-4268-8F91-46F5C2F3E7D2}" type="datetime1">
              <a:rPr lang="es-ES_tradnl" smtClean="0"/>
              <a:pPr/>
              <a:t>12/06/2015</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15" name="Marcador de texto 14"/>
          <p:cNvSpPr>
            <a:spLocks noGrp="1"/>
          </p:cNvSpPr>
          <p:nvPr>
            <p:ph type="body" sz="quarter" idx="13" hasCustomPrompt="1"/>
          </p:nvPr>
        </p:nvSpPr>
        <p:spPr>
          <a:xfrm>
            <a:off x="2808000" y="1328738"/>
            <a:ext cx="5755429" cy="3536950"/>
          </a:xfrm>
        </p:spPr>
        <p:txBody>
          <a:bodyPr lIns="0" tIns="0" rIns="0" bIns="0">
            <a:normAutofit/>
          </a:bodyPr>
          <a:lstStyle>
            <a:lvl1pPr marL="270000" indent="-270000">
              <a:lnSpc>
                <a:spcPts val="2100"/>
              </a:lnSpc>
              <a:buFont typeface="+mj-lt"/>
              <a:buAutoNum type="arabicPeriod"/>
              <a:defRPr sz="1800" b="1" baseline="0"/>
            </a:lvl1pPr>
            <a:lvl2pPr marL="270000" indent="180000">
              <a:lnSpc>
                <a:spcPts val="2100"/>
              </a:lnSpc>
              <a:buFont typeface="Arial"/>
              <a:buChar char="•"/>
              <a:defRPr sz="1800" b="1"/>
            </a:lvl2pPr>
            <a:lvl3pPr marL="1257300" indent="-342900">
              <a:buFont typeface="+mj-lt"/>
              <a:buAutoNum type="arabicPeriod"/>
              <a:defRPr sz="1800" b="1"/>
            </a:lvl3pPr>
            <a:lvl4pPr>
              <a:buFont typeface="Arial"/>
              <a:buChar char="•"/>
              <a:defRPr sz="1800" b="1"/>
            </a:lvl4pPr>
            <a:lvl5pPr>
              <a:defRPr sz="1800" b="1"/>
            </a:lvl5pPr>
          </a:lstStyle>
          <a:p>
            <a:pPr lvl="0"/>
            <a:r>
              <a:rPr lang="es-ES_tradnl" dirty="0" smtClean="0"/>
              <a:t>Primer apartado de la presentación</a:t>
            </a:r>
          </a:p>
          <a:p>
            <a:pPr lvl="1"/>
            <a:r>
              <a:rPr lang="es-ES_tradnl" dirty="0" smtClean="0"/>
              <a:t>Subapartado</a:t>
            </a:r>
          </a:p>
          <a:p>
            <a:pPr lvl="0"/>
            <a:r>
              <a:rPr lang="es-ES_tradnl" dirty="0" smtClean="0"/>
              <a:t>Segundo apartado de la presentación</a:t>
            </a:r>
          </a:p>
          <a:p>
            <a:pPr lvl="1"/>
            <a:r>
              <a:rPr lang="es-ES_tradnl" dirty="0" smtClean="0"/>
              <a:t>Subapartado</a:t>
            </a:r>
          </a:p>
          <a:p>
            <a:pPr lvl="0"/>
            <a:r>
              <a:rPr lang="es-ES_tradnl" dirty="0" smtClean="0"/>
              <a:t>Tercer apartado de la presentación</a:t>
            </a:r>
          </a:p>
          <a:p>
            <a:pPr lvl="1"/>
            <a:r>
              <a:rPr lang="es-ES_tradnl" dirty="0" smtClean="0"/>
              <a:t>Subapartado</a:t>
            </a:r>
            <a:endParaRPr lang="es-ES_tradnl" dirty="0"/>
          </a:p>
        </p:txBody>
      </p:sp>
      <p:pic>
        <p:nvPicPr>
          <p:cNvPr id="8" name="Imagen 7" descr="empl_ppt.png"/>
          <p:cNvPicPr>
            <a:picLocks noChangeAspect="1"/>
          </p:cNvPicPr>
          <p:nvPr userDrawn="1"/>
        </p:nvPicPr>
        <p:blipFill>
          <a:blip r:embed="rId2"/>
          <a:stretch>
            <a:fillRect/>
          </a:stretch>
        </p:blipFill>
        <p:spPr>
          <a:xfrm>
            <a:off x="2822399" y="5330840"/>
            <a:ext cx="3420000" cy="90647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apositivas de cierre">
    <p:spTree>
      <p:nvGrpSpPr>
        <p:cNvPr id="1" name=""/>
        <p:cNvGrpSpPr/>
        <p:nvPr/>
      </p:nvGrpSpPr>
      <p:grpSpPr>
        <a:xfrm>
          <a:off x="0" y="0"/>
          <a:ext cx="0" cy="0"/>
          <a:chOff x="0" y="0"/>
          <a:chExt cx="0" cy="0"/>
        </a:xfrm>
      </p:grpSpPr>
      <p:sp>
        <p:nvSpPr>
          <p:cNvPr id="4" name="Marcador de fecha 3"/>
          <p:cNvSpPr>
            <a:spLocks noGrp="1"/>
          </p:cNvSpPr>
          <p:nvPr>
            <p:ph type="dt" sz="half" idx="10"/>
          </p:nvPr>
        </p:nvSpPr>
        <p:spPr/>
        <p:txBody>
          <a:bodyPr/>
          <a:lstStyle/>
          <a:p>
            <a:fld id="{FECB359B-9285-4268-8F91-46F5C2F3E7D2}" type="datetime1">
              <a:rPr lang="es-ES_tradnl" smtClean="0"/>
              <a:pPr/>
              <a:t>12/06/2015</a:t>
            </a:fld>
            <a:endParaRPr lang="es-ES_tradnl" dirty="0"/>
          </a:p>
        </p:txBody>
      </p:sp>
      <p:sp>
        <p:nvSpPr>
          <p:cNvPr id="5" name="Marcador de pie de página 4"/>
          <p:cNvSpPr>
            <a:spLocks noGrp="1"/>
          </p:cNvSpPr>
          <p:nvPr>
            <p:ph type="ftr" sz="quarter" idx="11"/>
          </p:nvPr>
        </p:nvSpPr>
        <p:spPr/>
        <p:txBody>
          <a:bodyPr/>
          <a:lstStyle/>
          <a:p>
            <a:endParaRPr lang="es-ES_tradnl" dirty="0"/>
          </a:p>
        </p:txBody>
      </p:sp>
      <p:sp>
        <p:nvSpPr>
          <p:cNvPr id="6" name="Marcador de número de diapositiva 5"/>
          <p:cNvSpPr>
            <a:spLocks noGrp="1"/>
          </p:cNvSpPr>
          <p:nvPr>
            <p:ph type="sldNum" sz="quarter" idx="12"/>
          </p:nvPr>
        </p:nvSpPr>
        <p:spPr/>
        <p:txBody>
          <a:bodyPr/>
          <a:lstStyle/>
          <a:p>
            <a:fld id="{32DD0EA4-7351-0245-AF44-2623B3137D71}" type="slidenum">
              <a:rPr lang="es-ES_tradnl" smtClean="0"/>
              <a:pPr/>
              <a:t>‹Nº›</a:t>
            </a:fld>
            <a:endParaRPr lang="es-ES_tradnl" dirty="0"/>
          </a:p>
        </p:txBody>
      </p:sp>
      <p:cxnSp>
        <p:nvCxnSpPr>
          <p:cNvPr id="9" name="Conector recto 8"/>
          <p:cNvCxnSpPr/>
          <p:nvPr userDrawn="1"/>
        </p:nvCxnSpPr>
        <p:spPr>
          <a:xfrm>
            <a:off x="2808000" y="1174751"/>
            <a:ext cx="6336000" cy="1588"/>
          </a:xfrm>
          <a:prstGeom prst="line">
            <a:avLst/>
          </a:prstGeom>
          <a:ln>
            <a:solidFill>
              <a:schemeClr val="accent2"/>
            </a:solidFill>
          </a:ln>
          <a:effectLst/>
        </p:spPr>
        <p:style>
          <a:lnRef idx="2">
            <a:schemeClr val="accent1"/>
          </a:lnRef>
          <a:fillRef idx="0">
            <a:schemeClr val="accent1"/>
          </a:fillRef>
          <a:effectRef idx="1">
            <a:schemeClr val="accent1"/>
          </a:effectRef>
          <a:fontRef idx="minor">
            <a:schemeClr val="tx1"/>
          </a:fontRef>
        </p:style>
      </p:cxnSp>
      <p:pic>
        <p:nvPicPr>
          <p:cNvPr id="7" name="Imagen 6" descr="empl_ppt.png"/>
          <p:cNvPicPr>
            <a:picLocks noChangeAspect="1"/>
          </p:cNvPicPr>
          <p:nvPr userDrawn="1"/>
        </p:nvPicPr>
        <p:blipFill>
          <a:blip r:embed="rId2"/>
          <a:stretch>
            <a:fillRect/>
          </a:stretch>
        </p:blipFill>
        <p:spPr>
          <a:xfrm>
            <a:off x="2822399" y="5330840"/>
            <a:ext cx="3420000" cy="90647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stacados">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D2FE4EF3-3575-4B00-A415-0AA43D4788F3}"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13786"/>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771878"/>
            <a:ext cx="8274050" cy="338554"/>
          </a:xfrm>
        </p:spPr>
        <p:txBody>
          <a:bodyPr lIns="0" tIns="0" rIns="0" bIns="0">
            <a:spAutoFit/>
          </a:bodyPr>
          <a:lstStyle>
            <a:lvl1pPr>
              <a:buNone/>
              <a:defRPr sz="2200" b="1"/>
            </a:lvl1pPr>
          </a:lstStyle>
          <a:p>
            <a:pPr lvl="0"/>
            <a:r>
              <a:rPr lang="es-ES_tradnl" dirty="0" smtClean="0"/>
              <a:t>Subtítulo opcional</a:t>
            </a:r>
          </a:p>
        </p:txBody>
      </p:sp>
      <p:sp>
        <p:nvSpPr>
          <p:cNvPr id="13" name="Marcador de texto 12"/>
          <p:cNvSpPr>
            <a:spLocks noGrp="1"/>
          </p:cNvSpPr>
          <p:nvPr>
            <p:ph type="body" sz="quarter" idx="16" hasCustomPrompt="1"/>
          </p:nvPr>
        </p:nvSpPr>
        <p:spPr>
          <a:xfrm>
            <a:off x="1309688" y="2373313"/>
            <a:ext cx="7413624" cy="3155565"/>
          </a:xfrm>
        </p:spPr>
        <p:txBody>
          <a:bodyPr wrap="square" lIns="0" tIns="0" rIns="0" bIns="0" anchor="t" anchorCtr="0">
            <a:spAutoFit/>
          </a:bodyPr>
          <a:lstStyle>
            <a:lvl1pPr marL="342000">
              <a:lnSpc>
                <a:spcPts val="5000"/>
              </a:lnSpc>
              <a:spcBef>
                <a:spcPts val="0"/>
              </a:spcBef>
              <a:buClr>
                <a:schemeClr val="accent2"/>
              </a:buClr>
              <a:buSzPct val="100000"/>
              <a:buFont typeface="Lucida Grande"/>
              <a:buChar char="●"/>
              <a:defRPr sz="2200" b="1" u="none" normalizeH="0" baseline="0">
                <a:ln>
                  <a:noFill/>
                </a:ln>
                <a:uFill>
                  <a:solidFill>
                    <a:schemeClr val="accent3"/>
                  </a:solidFill>
                </a:uFill>
              </a:defRPr>
            </a:lvl1pPr>
            <a:lvl2pPr>
              <a:defRPr sz="2200"/>
            </a:lvl2pPr>
            <a:lvl3pPr>
              <a:defRPr sz="2200"/>
            </a:lvl3pPr>
            <a:lvl4pPr>
              <a:defRPr sz="2200"/>
            </a:lvl4pPr>
            <a:lvl5pPr>
              <a:defRPr sz="2200"/>
            </a:lvl5pPr>
          </a:lstStyle>
          <a:p>
            <a:pPr lvl="0"/>
            <a:r>
              <a:rPr lang="es-ES_tradnl" dirty="0" smtClean="0"/>
              <a:t>Insertar textos destacados con puntos</a:t>
            </a:r>
          </a:p>
          <a:p>
            <a:pPr lvl="0"/>
            <a:r>
              <a:rPr lang="es-ES_tradnl" dirty="0" smtClean="0"/>
              <a:t>Insertar textos destacados con puntos</a:t>
            </a:r>
          </a:p>
          <a:p>
            <a:pPr lvl="0"/>
            <a:r>
              <a:rPr lang="es-ES_tradnl" dirty="0" smtClean="0"/>
              <a:t>Insertar textos destacados con puntos</a:t>
            </a:r>
          </a:p>
          <a:p>
            <a:pPr lvl="0"/>
            <a:r>
              <a:rPr lang="es-ES_tradnl" dirty="0" smtClean="0"/>
              <a:t>Insertar textos destacados con puntos</a:t>
            </a:r>
          </a:p>
          <a:p>
            <a:pPr lvl="0"/>
            <a:r>
              <a:rPr lang="es-ES_tradnl" dirty="0" smtClean="0"/>
              <a:t>Insertar textos destacados con puntos</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Destacados">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dirty="0" smtClean="0"/>
              <a:t>Clic para editar título</a:t>
            </a:r>
            <a:endParaRPr lang="es-ES_tradnl" dirty="0"/>
          </a:p>
        </p:txBody>
      </p:sp>
      <p:sp>
        <p:nvSpPr>
          <p:cNvPr id="3" name="Marcador de fecha 2"/>
          <p:cNvSpPr>
            <a:spLocks noGrp="1"/>
          </p:cNvSpPr>
          <p:nvPr>
            <p:ph type="dt" sz="half" idx="10"/>
          </p:nvPr>
        </p:nvSpPr>
        <p:spPr/>
        <p:txBody>
          <a:bodyPr/>
          <a:lstStyle/>
          <a:p>
            <a:fld id="{23D5F697-B5F8-4CC6-9705-E1AAE8B092F5}"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13786"/>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771878"/>
            <a:ext cx="8274050" cy="338554"/>
          </a:xfrm>
        </p:spPr>
        <p:txBody>
          <a:bodyPr lIns="0" tIns="0" rIns="0" bIns="0">
            <a:spAutoFit/>
          </a:bodyPr>
          <a:lstStyle>
            <a:lvl1pPr>
              <a:buNone/>
              <a:defRPr sz="2200" b="1"/>
            </a:lvl1pPr>
          </a:lstStyle>
          <a:p>
            <a:pPr lvl="0"/>
            <a:r>
              <a:rPr lang="es-ES_tradnl" dirty="0" smtClean="0"/>
              <a:t>Subtítulo opcional</a:t>
            </a:r>
          </a:p>
        </p:txBody>
      </p:sp>
      <p:sp>
        <p:nvSpPr>
          <p:cNvPr id="13" name="Marcador de texto 12"/>
          <p:cNvSpPr>
            <a:spLocks noGrp="1"/>
          </p:cNvSpPr>
          <p:nvPr>
            <p:ph type="body" sz="quarter" idx="16" hasCustomPrompt="1"/>
          </p:nvPr>
        </p:nvSpPr>
        <p:spPr>
          <a:xfrm>
            <a:off x="453496" y="2409597"/>
            <a:ext cx="8266112" cy="312906"/>
          </a:xfrm>
        </p:spPr>
        <p:txBody>
          <a:bodyPr wrap="square" lIns="0" tIns="0" rIns="0" bIns="0" anchor="t" anchorCtr="0">
            <a:spAutoFit/>
          </a:bodyPr>
          <a:lstStyle>
            <a:lvl1pPr marL="342000">
              <a:lnSpc>
                <a:spcPts val="2400"/>
              </a:lnSpc>
              <a:spcBef>
                <a:spcPts val="0"/>
              </a:spcBef>
              <a:buClr>
                <a:schemeClr val="accent2"/>
              </a:buClr>
              <a:buSzPct val="100000"/>
              <a:buFont typeface="Lucida Grande"/>
              <a:buNone/>
              <a:defRPr sz="2200" b="1" u="none" normalizeH="0" baseline="0">
                <a:ln>
                  <a:noFill/>
                </a:ln>
                <a:uFill>
                  <a:solidFill>
                    <a:schemeClr val="accent3"/>
                  </a:solidFill>
                </a:uFill>
              </a:defRPr>
            </a:lvl1pPr>
            <a:lvl2pPr>
              <a:defRPr sz="2200"/>
            </a:lvl2pPr>
            <a:lvl3pPr>
              <a:defRPr sz="2200"/>
            </a:lvl3pPr>
            <a:lvl4pPr>
              <a:defRPr sz="2200"/>
            </a:lvl4pPr>
            <a:lvl5pPr>
              <a:defRPr sz="2200"/>
            </a:lvl5pPr>
          </a:lstStyle>
          <a:p>
            <a:pPr lvl="0"/>
            <a:r>
              <a:rPr lang="es-ES_tradnl" dirty="0" smtClean="0"/>
              <a:t>Insertar texto</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estacados">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FA1C2AE3-E6A7-476E-86C7-00A89BC769A9}"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9" name="Marcador de texto 8"/>
          <p:cNvSpPr>
            <a:spLocks noGrp="1"/>
          </p:cNvSpPr>
          <p:nvPr>
            <p:ph type="body" sz="quarter" idx="14" hasCustomPrompt="1"/>
          </p:nvPr>
        </p:nvSpPr>
        <p:spPr>
          <a:xfrm>
            <a:off x="453496" y="1413786"/>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1" name="Marcador de texto 10"/>
          <p:cNvSpPr>
            <a:spLocks noGrp="1"/>
          </p:cNvSpPr>
          <p:nvPr>
            <p:ph type="body" sz="quarter" idx="15" hasCustomPrompt="1"/>
          </p:nvPr>
        </p:nvSpPr>
        <p:spPr>
          <a:xfrm>
            <a:off x="453496" y="1771878"/>
            <a:ext cx="8274050" cy="338554"/>
          </a:xfrm>
        </p:spPr>
        <p:txBody>
          <a:bodyPr lIns="0" tIns="0" rIns="0" bIns="0">
            <a:spAutoFit/>
          </a:bodyPr>
          <a:lstStyle>
            <a:lvl1pPr>
              <a:buNone/>
              <a:defRPr sz="2200" b="1"/>
            </a:lvl1pPr>
          </a:lstStyle>
          <a:p>
            <a:pPr lvl="0"/>
            <a:r>
              <a:rPr lang="es-ES_tradnl" dirty="0" smtClean="0"/>
              <a:t>Subtítulo opcional</a:t>
            </a:r>
          </a:p>
        </p:txBody>
      </p:sp>
      <p:sp>
        <p:nvSpPr>
          <p:cNvPr id="12" name="Marcador de texto 11"/>
          <p:cNvSpPr>
            <a:spLocks noGrp="1"/>
          </p:cNvSpPr>
          <p:nvPr>
            <p:ph type="body" sz="quarter" idx="16"/>
          </p:nvPr>
        </p:nvSpPr>
        <p:spPr>
          <a:xfrm>
            <a:off x="453496" y="2462213"/>
            <a:ext cx="8274050" cy="2012859"/>
          </a:xfrm>
        </p:spPr>
        <p:txBody>
          <a:bodyPr lIns="0" tIns="0" rIns="0" bIns="0" anchor="t" anchorCtr="0">
            <a:spAutoFit/>
          </a:bodyPr>
          <a:lstStyle>
            <a:lvl1pPr>
              <a:lnSpc>
                <a:spcPts val="2400"/>
              </a:lnSpc>
              <a:spcBef>
                <a:spcPts val="0"/>
              </a:spcBef>
              <a:spcAft>
                <a:spcPts val="1200"/>
              </a:spcAft>
              <a:buNone/>
              <a:defRPr sz="2200" b="1">
                <a:solidFill>
                  <a:schemeClr val="tx1"/>
                </a:solidFill>
              </a:defRPr>
            </a:lvl1pPr>
            <a:lvl2pPr marL="630238" indent="-300038">
              <a:lnSpc>
                <a:spcPts val="2400"/>
              </a:lnSpc>
              <a:buClr>
                <a:schemeClr val="accent2"/>
              </a:buClr>
              <a:buSzPct val="130000"/>
              <a:buFont typeface="Lucida Grande"/>
              <a:buChar char="•"/>
              <a:defRPr sz="2000" b="1"/>
            </a:lvl2pPr>
            <a:lvl3pPr marL="985838" indent="-228600" defTabSz="620713">
              <a:lnSpc>
                <a:spcPts val="2400"/>
              </a:lnSpc>
              <a:buClr>
                <a:schemeClr val="accent3"/>
              </a:buClr>
              <a:buFont typeface="Verdana"/>
              <a:buChar char="•"/>
              <a:defRPr sz="2000" b="1"/>
            </a:lvl3pPr>
            <a:lvl4pPr>
              <a:lnSpc>
                <a:spcPts val="2400"/>
              </a:lnSpc>
              <a:buFont typeface="Verdana"/>
              <a:buChar char="•"/>
              <a:defRPr sz="2000" b="1" i="1"/>
            </a:lvl4pPr>
            <a:lvl5pPr>
              <a:lnSpc>
                <a:spcPts val="2400"/>
              </a:lnSpc>
              <a:buClr>
                <a:schemeClr val="accent2"/>
              </a:buClr>
              <a:buFont typeface="Verdana"/>
              <a:buChar char="•"/>
              <a:defRPr sz="2000" b="1" i="1"/>
            </a:lvl5p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as">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dirty="0" smtClean="0"/>
              <a:t>Clic para editar título</a:t>
            </a:r>
            <a:endParaRPr lang="es-ES_tradnl" dirty="0"/>
          </a:p>
        </p:txBody>
      </p:sp>
      <p:sp>
        <p:nvSpPr>
          <p:cNvPr id="3" name="Marcador de fecha 2"/>
          <p:cNvSpPr>
            <a:spLocks noGrp="1"/>
          </p:cNvSpPr>
          <p:nvPr>
            <p:ph type="dt" sz="half" idx="10"/>
          </p:nvPr>
        </p:nvSpPr>
        <p:spPr/>
        <p:txBody>
          <a:bodyPr/>
          <a:lstStyle/>
          <a:p>
            <a:fld id="{FE909133-100C-4842-B144-F2FB6C5F71AE}"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ablas">
    <p:spTree>
      <p:nvGrpSpPr>
        <p:cNvPr id="1" name=""/>
        <p:cNvGrpSpPr/>
        <p:nvPr/>
      </p:nvGrpSpPr>
      <p:grpSpPr>
        <a:xfrm>
          <a:off x="0" y="0"/>
          <a:ext cx="0" cy="0"/>
          <a:chOff x="0" y="0"/>
          <a:chExt cx="0" cy="0"/>
        </a:xfrm>
      </p:grpSpPr>
      <p:sp>
        <p:nvSpPr>
          <p:cNvPr id="2" name="Título 1"/>
          <p:cNvSpPr>
            <a:spLocks noGrp="1"/>
          </p:cNvSpPr>
          <p:nvPr>
            <p:ph type="title"/>
          </p:nvPr>
        </p:nvSpPr>
        <p:spPr>
          <a:xfrm>
            <a:off x="453496" y="507584"/>
            <a:ext cx="6283569" cy="352661"/>
          </a:xfrm>
        </p:spPr>
        <p:txBody>
          <a:bodyPr/>
          <a:lstStyle/>
          <a:p>
            <a:r>
              <a:rPr lang="es-ES_tradnl" smtClean="0"/>
              <a:t>Clic para editar título</a:t>
            </a:r>
            <a:endParaRPr lang="es-ES_tradnl"/>
          </a:p>
        </p:txBody>
      </p:sp>
      <p:sp>
        <p:nvSpPr>
          <p:cNvPr id="3" name="Marcador de fecha 2"/>
          <p:cNvSpPr>
            <a:spLocks noGrp="1"/>
          </p:cNvSpPr>
          <p:nvPr>
            <p:ph type="dt" sz="half" idx="10"/>
          </p:nvPr>
        </p:nvSpPr>
        <p:spPr/>
        <p:txBody>
          <a:bodyPr/>
          <a:lstStyle/>
          <a:p>
            <a:fld id="{252662D6-1315-487A-B711-6BA009BE9F7E}" type="datetime1">
              <a:rPr lang="es-ES_tradnl" smtClean="0"/>
              <a:pPr/>
              <a:t>12/06/2015</a:t>
            </a:fld>
            <a:endParaRPr lang="es-ES_tradnl" dirty="0"/>
          </a:p>
        </p:txBody>
      </p:sp>
      <p:sp>
        <p:nvSpPr>
          <p:cNvPr id="4" name="Marcador de pie de página 3"/>
          <p:cNvSpPr>
            <a:spLocks noGrp="1"/>
          </p:cNvSpPr>
          <p:nvPr>
            <p:ph type="ftr" sz="quarter" idx="11"/>
          </p:nvPr>
        </p:nvSpPr>
        <p:spPr/>
        <p:txBody>
          <a:bodyPr/>
          <a:lstStyle/>
          <a:p>
            <a:endParaRPr lang="es-ES_tradnl" dirty="0"/>
          </a:p>
        </p:txBody>
      </p:sp>
      <p:sp>
        <p:nvSpPr>
          <p:cNvPr id="5" name="Marcador de número de diapositiva 4"/>
          <p:cNvSpPr>
            <a:spLocks noGrp="1"/>
          </p:cNvSpPr>
          <p:nvPr>
            <p:ph type="sldNum" sz="quarter" idx="12"/>
          </p:nvPr>
        </p:nvSpPr>
        <p:spPr/>
        <p:txBody>
          <a:bodyPr/>
          <a:lstStyle/>
          <a:p>
            <a:fld id="{32DD0EA4-7351-0245-AF44-2623B3137D71}" type="slidenum">
              <a:rPr lang="es-ES_tradnl" smtClean="0"/>
              <a:pPr/>
              <a:t>‹Nº›</a:t>
            </a:fld>
            <a:endParaRPr lang="es-ES_tradnl" dirty="0"/>
          </a:p>
        </p:txBody>
      </p:sp>
      <p:sp>
        <p:nvSpPr>
          <p:cNvPr id="7" name="Marcador de texto 6"/>
          <p:cNvSpPr>
            <a:spLocks noGrp="1"/>
          </p:cNvSpPr>
          <p:nvPr>
            <p:ph type="body" sz="quarter" idx="13" hasCustomPrompt="1"/>
          </p:nvPr>
        </p:nvSpPr>
        <p:spPr>
          <a:xfrm>
            <a:off x="453496" y="860245"/>
            <a:ext cx="6291262" cy="508000"/>
          </a:xfrm>
        </p:spPr>
        <p:txBody>
          <a:bodyPr lIns="0" tIns="0" rIns="0" bIns="0">
            <a:normAutofit/>
          </a:bodyPr>
          <a:lstStyle>
            <a:lvl1pPr>
              <a:buNone/>
              <a:defRPr sz="2400" b="1"/>
            </a:lvl1pPr>
          </a:lstStyle>
          <a:p>
            <a:pPr lvl="0"/>
            <a:r>
              <a:rPr lang="es-ES_tradnl" dirty="0" smtClean="0"/>
              <a:t>Subtitular opcional</a:t>
            </a:r>
            <a:endParaRPr lang="es-ES_tradnl" dirty="0"/>
          </a:p>
        </p:txBody>
      </p:sp>
      <p:sp>
        <p:nvSpPr>
          <p:cNvPr id="8" name="Rectángulo 7"/>
          <p:cNvSpPr/>
          <p:nvPr userDrawn="1"/>
        </p:nvSpPr>
        <p:spPr>
          <a:xfrm>
            <a:off x="972000" y="2479465"/>
            <a:ext cx="7200000" cy="828000"/>
          </a:xfrm>
          <a:prstGeom prst="rect">
            <a:avLst/>
          </a:prstGeom>
          <a:solidFill>
            <a:schemeClr val="tx1"/>
          </a:solidFill>
          <a:ln>
            <a:noFill/>
          </a:ln>
          <a:effectLst>
            <a:outerShdw blurRad="63500" dist="38100" dir="2700000" algn="tl" rotWithShape="0">
              <a:schemeClr val="tx1">
                <a:alpha val="75000"/>
              </a:schemeClr>
            </a:outerShdw>
          </a:effectLst>
        </p:spPr>
        <p:style>
          <a:lnRef idx="1">
            <a:schemeClr val="accent1"/>
          </a:lnRef>
          <a:fillRef idx="3">
            <a:schemeClr val="accent1"/>
          </a:fillRef>
          <a:effectRef idx="2">
            <a:schemeClr val="accent1"/>
          </a:effectRef>
          <a:fontRef idx="minor">
            <a:schemeClr val="lt1"/>
          </a:fontRef>
        </p:style>
        <p:txBody>
          <a:bodyPr vert="horz" lIns="720000" tIns="0" rIns="180000" bIns="0" rtlCol="0" anchor="ctr" anchorCtr="0"/>
          <a:lstStyle/>
          <a:p>
            <a:pPr marL="0" marR="0" lvl="0" indent="0" algn="l" defTabSz="457200" rtl="0" eaLnBrk="1" fontAlgn="auto" latinLnBrk="0" hangingPunct="1">
              <a:lnSpc>
                <a:spcPct val="100000"/>
              </a:lnSpc>
              <a:spcBef>
                <a:spcPts val="0"/>
              </a:spcBef>
              <a:spcAft>
                <a:spcPts val="0"/>
              </a:spcAft>
              <a:buClrTx/>
              <a:buSzTx/>
              <a:buFont typeface="Wingdings" charset="2"/>
              <a:buChar char="ü"/>
              <a:tabLst/>
              <a:defRPr/>
            </a:pPr>
            <a:r>
              <a:rPr lang="es-ES_tradnl" sz="2600" b="1" dirty="0" smtClean="0"/>
              <a:t> Inserta texto destacado</a:t>
            </a:r>
            <a:endParaRPr lang="es-ES_tradnl" dirty="0"/>
          </a:p>
        </p:txBody>
      </p:sp>
      <p:sp>
        <p:nvSpPr>
          <p:cNvPr id="11" name="Rectángulo 10"/>
          <p:cNvSpPr/>
          <p:nvPr userDrawn="1"/>
        </p:nvSpPr>
        <p:spPr>
          <a:xfrm>
            <a:off x="972000" y="3594114"/>
            <a:ext cx="7200000" cy="828000"/>
          </a:xfrm>
          <a:prstGeom prst="rect">
            <a:avLst/>
          </a:prstGeom>
          <a:solidFill>
            <a:schemeClr val="accent2"/>
          </a:solidFill>
          <a:ln>
            <a:noFill/>
          </a:ln>
          <a:effectLst>
            <a:outerShdw blurRad="63500" dist="38100" dir="2700000" algn="tl" rotWithShape="0">
              <a:schemeClr val="tx1">
                <a:alpha val="75000"/>
              </a:schemeClr>
            </a:outerShdw>
          </a:effectLst>
        </p:spPr>
        <p:style>
          <a:lnRef idx="1">
            <a:schemeClr val="accent1"/>
          </a:lnRef>
          <a:fillRef idx="3">
            <a:schemeClr val="accent1"/>
          </a:fillRef>
          <a:effectRef idx="2">
            <a:schemeClr val="accent1"/>
          </a:effectRef>
          <a:fontRef idx="minor">
            <a:schemeClr val="lt1"/>
          </a:fontRef>
        </p:style>
        <p:txBody>
          <a:bodyPr vert="horz" lIns="720000" tIns="0" rIns="180000" bIns="0" rtlCol="0" anchor="ctr" anchorCtr="0"/>
          <a:lstStyle/>
          <a:p>
            <a:pPr marL="0" marR="0" lvl="0" indent="0" algn="l" defTabSz="457200" rtl="0" eaLnBrk="1" fontAlgn="auto" latinLnBrk="0" hangingPunct="1">
              <a:lnSpc>
                <a:spcPct val="100000"/>
              </a:lnSpc>
              <a:spcBef>
                <a:spcPts val="0"/>
              </a:spcBef>
              <a:spcAft>
                <a:spcPts val="0"/>
              </a:spcAft>
              <a:buClrTx/>
              <a:buSzTx/>
              <a:buFont typeface="Wingdings" charset="2"/>
              <a:buChar char="ü"/>
              <a:tabLst/>
              <a:defRPr/>
            </a:pPr>
            <a:r>
              <a:rPr lang="es-ES_tradnl" sz="2600" b="1" dirty="0" smtClean="0"/>
              <a:t> Inserta texto destacado</a:t>
            </a:r>
            <a:endParaRPr lang="es-ES_tradnl" dirty="0"/>
          </a:p>
        </p:txBody>
      </p:sp>
      <p:sp>
        <p:nvSpPr>
          <p:cNvPr id="12" name="Rectángulo 11"/>
          <p:cNvSpPr/>
          <p:nvPr userDrawn="1"/>
        </p:nvSpPr>
        <p:spPr>
          <a:xfrm>
            <a:off x="972000" y="4708762"/>
            <a:ext cx="7200000" cy="828000"/>
          </a:xfrm>
          <a:prstGeom prst="rect">
            <a:avLst/>
          </a:prstGeom>
          <a:solidFill>
            <a:schemeClr val="accent4"/>
          </a:solidFill>
          <a:ln>
            <a:noFill/>
          </a:ln>
          <a:effectLst>
            <a:outerShdw blurRad="63500" dist="38100" dir="2700000" algn="tl" rotWithShape="0">
              <a:schemeClr val="tx1">
                <a:alpha val="75000"/>
              </a:schemeClr>
            </a:outerShdw>
          </a:effectLst>
        </p:spPr>
        <p:style>
          <a:lnRef idx="1">
            <a:schemeClr val="accent1"/>
          </a:lnRef>
          <a:fillRef idx="3">
            <a:schemeClr val="accent1"/>
          </a:fillRef>
          <a:effectRef idx="2">
            <a:schemeClr val="accent1"/>
          </a:effectRef>
          <a:fontRef idx="minor">
            <a:schemeClr val="lt1"/>
          </a:fontRef>
        </p:style>
        <p:txBody>
          <a:bodyPr vert="horz" lIns="720000" tIns="0" rIns="180000" bIns="0" rtlCol="0" anchor="ctr" anchorCtr="0"/>
          <a:lstStyle/>
          <a:p>
            <a:pPr marL="0" marR="0" lvl="0" indent="0" algn="l" defTabSz="457200" rtl="0" eaLnBrk="1" fontAlgn="auto" latinLnBrk="0" hangingPunct="1">
              <a:lnSpc>
                <a:spcPct val="100000"/>
              </a:lnSpc>
              <a:spcBef>
                <a:spcPts val="0"/>
              </a:spcBef>
              <a:spcAft>
                <a:spcPts val="0"/>
              </a:spcAft>
              <a:buClrTx/>
              <a:buSzTx/>
              <a:buFont typeface="Wingdings" charset="2"/>
              <a:buChar char="ü"/>
              <a:tabLst/>
              <a:defRPr/>
            </a:pPr>
            <a:r>
              <a:rPr lang="es-ES_tradnl" sz="2600" b="1" dirty="0" smtClean="0">
                <a:solidFill>
                  <a:schemeClr val="tx1"/>
                </a:solidFill>
              </a:rPr>
              <a:t> Inserta texto destacado</a:t>
            </a:r>
            <a:endParaRPr lang="es-ES_tradnl" dirty="0">
              <a:solidFill>
                <a:schemeClr val="tx1"/>
              </a:solidFill>
            </a:endParaRPr>
          </a:p>
        </p:txBody>
      </p:sp>
      <p:sp>
        <p:nvSpPr>
          <p:cNvPr id="13" name="Marcador de texto 8"/>
          <p:cNvSpPr>
            <a:spLocks noGrp="1"/>
          </p:cNvSpPr>
          <p:nvPr>
            <p:ph type="body" sz="quarter" idx="14" hasCustomPrompt="1"/>
          </p:nvPr>
        </p:nvSpPr>
        <p:spPr>
          <a:xfrm>
            <a:off x="453496" y="1413786"/>
            <a:ext cx="8274050" cy="338554"/>
          </a:xfrm>
        </p:spPr>
        <p:txBody>
          <a:bodyPr lIns="0" tIns="0" rIns="0" bIns="0">
            <a:spAutoFit/>
          </a:bodyPr>
          <a:lstStyle>
            <a:lvl1pPr>
              <a:buNone/>
              <a:defRPr sz="2200" b="1">
                <a:solidFill>
                  <a:schemeClr val="accent2"/>
                </a:solidFill>
              </a:defRPr>
            </a:lvl1pPr>
          </a:lstStyle>
          <a:p>
            <a:pPr lvl="0"/>
            <a:r>
              <a:rPr lang="es-ES_tradnl" dirty="0" smtClean="0"/>
              <a:t>Introducir el título de la diapositiva</a:t>
            </a:r>
          </a:p>
        </p:txBody>
      </p:sp>
      <p:sp>
        <p:nvSpPr>
          <p:cNvPr id="14" name="Marcador de texto 10"/>
          <p:cNvSpPr>
            <a:spLocks noGrp="1"/>
          </p:cNvSpPr>
          <p:nvPr>
            <p:ph type="body" sz="quarter" idx="15" hasCustomPrompt="1"/>
          </p:nvPr>
        </p:nvSpPr>
        <p:spPr>
          <a:xfrm>
            <a:off x="453496" y="1771878"/>
            <a:ext cx="8274050" cy="338554"/>
          </a:xfrm>
        </p:spPr>
        <p:txBody>
          <a:bodyPr lIns="0" tIns="0" rIns="0" bIns="0">
            <a:spAutoFit/>
          </a:bodyPr>
          <a:lstStyle>
            <a:lvl1pPr>
              <a:buNone/>
              <a:defRPr sz="2200" b="1"/>
            </a:lvl1pPr>
          </a:lstStyle>
          <a:p>
            <a:pPr lvl="0"/>
            <a:r>
              <a:rPr lang="es-ES_tradnl" dirty="0" smtClean="0"/>
              <a:t>Subtítulo opcional</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5" Type="http://schemas.openxmlformats.org/officeDocument/2006/relationships/slideLayout" Target="../slideLayouts/slideLayout9.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theme" Target="../theme/theme3.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heme" Target="../theme/theme4.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4" name="Marcador de fecha 3"/>
          <p:cNvSpPr>
            <a:spLocks noGrp="1"/>
          </p:cNvSpPr>
          <p:nvPr>
            <p:ph type="dt" sz="half" idx="2"/>
          </p:nvPr>
        </p:nvSpPr>
        <p:spPr>
          <a:xfrm>
            <a:off x="457200" y="6586286"/>
            <a:ext cx="440871" cy="123111"/>
          </a:xfrm>
          <a:prstGeom prst="rect">
            <a:avLst/>
          </a:prstGeom>
        </p:spPr>
        <p:txBody>
          <a:bodyPr vert="horz" wrap="square" lIns="0" tIns="0" rIns="0" bIns="0" rtlCol="0" anchor="b" anchorCtr="0">
            <a:spAutoFit/>
          </a:bodyPr>
          <a:lstStyle>
            <a:lvl1pPr algn="l">
              <a:defRPr sz="800">
                <a:solidFill>
                  <a:srgbClr val="004165"/>
                </a:solidFill>
              </a:defRPr>
            </a:lvl1pPr>
          </a:lstStyle>
          <a:p>
            <a:fld id="{C21B1941-DF17-46CF-BF3E-52A959D1676E}" type="datetime1">
              <a:rPr lang="es-ES_tradnl" smtClean="0"/>
              <a:pPr/>
              <a:t>12/06/2015</a:t>
            </a:fld>
            <a:endParaRPr lang="es-ES_tradnl" dirty="0"/>
          </a:p>
        </p:txBody>
      </p:sp>
      <p:sp>
        <p:nvSpPr>
          <p:cNvPr id="5" name="Marcador de pie de página 4"/>
          <p:cNvSpPr>
            <a:spLocks noGrp="1"/>
          </p:cNvSpPr>
          <p:nvPr>
            <p:ph type="ftr" sz="quarter" idx="3"/>
          </p:nvPr>
        </p:nvSpPr>
        <p:spPr>
          <a:xfrm>
            <a:off x="1433513" y="6586286"/>
            <a:ext cx="6261100" cy="123111"/>
          </a:xfrm>
          <a:prstGeom prst="rect">
            <a:avLst/>
          </a:prstGeom>
        </p:spPr>
        <p:txBody>
          <a:bodyPr vert="horz" wrap="square" lIns="0" tIns="0" rIns="0" bIns="0" rtlCol="0" anchor="b" anchorCtr="0">
            <a:spAutoFit/>
          </a:bodyPr>
          <a:lstStyle>
            <a:lvl1pPr algn="ctr">
              <a:defRPr sz="800">
                <a:solidFill>
                  <a:srgbClr val="004165"/>
                </a:solidFill>
              </a:defRPr>
            </a:lvl1pPr>
          </a:lstStyle>
          <a:p>
            <a:endParaRPr lang="es-ES_tradnl" dirty="0"/>
          </a:p>
        </p:txBody>
      </p:sp>
      <p:sp>
        <p:nvSpPr>
          <p:cNvPr id="6" name="Marcador de número de diapositiva 5"/>
          <p:cNvSpPr>
            <a:spLocks noGrp="1"/>
          </p:cNvSpPr>
          <p:nvPr>
            <p:ph type="sldNum" sz="quarter" idx="4"/>
          </p:nvPr>
        </p:nvSpPr>
        <p:spPr>
          <a:xfrm>
            <a:off x="8146143" y="6586286"/>
            <a:ext cx="822098" cy="123111"/>
          </a:xfrm>
          <a:prstGeom prst="rect">
            <a:avLst/>
          </a:prstGeom>
        </p:spPr>
        <p:txBody>
          <a:bodyPr vert="horz" wrap="square" lIns="0" tIns="0" rIns="0" bIns="0" rtlCol="0" anchor="b" anchorCtr="0">
            <a:spAutoFit/>
          </a:bodyPr>
          <a:lstStyle>
            <a:lvl1pPr algn="r">
              <a:defRPr sz="800">
                <a:solidFill>
                  <a:schemeClr val="tx1"/>
                </a:solidFill>
              </a:defRPr>
            </a:lvl1pPr>
          </a:lstStyle>
          <a:p>
            <a:fld id="{32DD0EA4-7351-0245-AF44-2623B3137D71}"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sldLayoutIdLst>
    <p:sldLayoutId id="2147483679" r:id="rId1"/>
    <p:sldLayoutId id="2147483684" r:id="rId2"/>
    <p:sldLayoutId id="2147483673" r:id="rId3"/>
    <p:sldLayoutId id="2147483714" r:id="rId4"/>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507584"/>
            <a:ext cx="6283569" cy="352661"/>
          </a:xfrm>
          <a:prstGeom prst="rect">
            <a:avLst/>
          </a:prstGeom>
        </p:spPr>
        <p:txBody>
          <a:bodyPr vert="horz" wrap="square" lIns="0" tIns="0" rIns="0" bIns="0" rtlCol="0" anchor="t" anchorCtr="0">
            <a:sp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2579077"/>
            <a:ext cx="8229600" cy="3547086"/>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586286"/>
            <a:ext cx="695325" cy="123111"/>
          </a:xfrm>
          <a:prstGeom prst="rect">
            <a:avLst/>
          </a:prstGeom>
        </p:spPr>
        <p:txBody>
          <a:bodyPr vert="horz" wrap="square" lIns="0" tIns="0" rIns="0" bIns="0" rtlCol="0" anchor="b" anchorCtr="0">
            <a:spAutoFit/>
          </a:bodyPr>
          <a:lstStyle>
            <a:lvl1pPr algn="l">
              <a:defRPr sz="800">
                <a:solidFill>
                  <a:srgbClr val="004165"/>
                </a:solidFill>
              </a:defRPr>
            </a:lvl1pPr>
          </a:lstStyle>
          <a:p>
            <a:fld id="{57A77076-03FF-41C5-9DD2-2D3476470587}" type="datetime1">
              <a:rPr lang="es-ES_tradnl" smtClean="0"/>
              <a:pPr/>
              <a:t>12/06/2015</a:t>
            </a:fld>
            <a:endParaRPr lang="es-ES_tradnl" dirty="0"/>
          </a:p>
        </p:txBody>
      </p:sp>
      <p:sp>
        <p:nvSpPr>
          <p:cNvPr id="5" name="Marcador de pie de página 4"/>
          <p:cNvSpPr>
            <a:spLocks noGrp="1"/>
          </p:cNvSpPr>
          <p:nvPr>
            <p:ph type="ftr" sz="quarter" idx="3"/>
          </p:nvPr>
        </p:nvSpPr>
        <p:spPr>
          <a:xfrm>
            <a:off x="1411741" y="6586286"/>
            <a:ext cx="6304643" cy="123111"/>
          </a:xfrm>
          <a:prstGeom prst="rect">
            <a:avLst/>
          </a:prstGeom>
        </p:spPr>
        <p:txBody>
          <a:bodyPr vert="horz" wrap="square" lIns="0" tIns="0" rIns="0" bIns="0" rtlCol="0" anchor="b" anchorCtr="0">
            <a:spAutoFit/>
          </a:bodyPr>
          <a:lstStyle>
            <a:lvl1pPr algn="ctr">
              <a:defRPr sz="800">
                <a:solidFill>
                  <a:srgbClr val="004165"/>
                </a:solidFill>
              </a:defRPr>
            </a:lvl1pPr>
          </a:lstStyle>
          <a:p>
            <a:endParaRPr lang="es-ES_tradnl" dirty="0"/>
          </a:p>
        </p:txBody>
      </p:sp>
      <p:sp>
        <p:nvSpPr>
          <p:cNvPr id="6" name="Marcador de número de diapositiva 5"/>
          <p:cNvSpPr>
            <a:spLocks noGrp="1"/>
          </p:cNvSpPr>
          <p:nvPr>
            <p:ph type="sldNum" sz="quarter" idx="4"/>
          </p:nvPr>
        </p:nvSpPr>
        <p:spPr>
          <a:xfrm>
            <a:off x="8327570" y="6586286"/>
            <a:ext cx="652917" cy="123111"/>
          </a:xfrm>
          <a:prstGeom prst="rect">
            <a:avLst/>
          </a:prstGeom>
        </p:spPr>
        <p:txBody>
          <a:bodyPr vert="horz" wrap="square" lIns="0" tIns="0" rIns="0" bIns="0" rtlCol="0" anchor="b" anchorCtr="0">
            <a:spAutoFit/>
          </a:bodyPr>
          <a:lstStyle>
            <a:lvl1pPr algn="r">
              <a:defRPr sz="800">
                <a:solidFill>
                  <a:srgbClr val="004165"/>
                </a:solidFill>
              </a:defRPr>
            </a:lvl1pPr>
          </a:lstStyle>
          <a:p>
            <a:fld id="{2C48F259-B93B-496C-97D9-60B150981416}" type="slidenum">
              <a:rPr lang="es-ES_tradnl" smtClean="0"/>
              <a:pPr/>
              <a:t>‹Nº›</a:t>
            </a:fld>
            <a:endParaRPr lang="es-ES_tradnl" dirty="0"/>
          </a:p>
        </p:txBody>
      </p:sp>
      <p:pic>
        <p:nvPicPr>
          <p:cNvPr id="8" name="Imagen 7" descr="empl_ppt.png"/>
          <p:cNvPicPr>
            <a:picLocks noChangeAspect="1"/>
          </p:cNvPicPr>
          <p:nvPr/>
        </p:nvPicPr>
        <p:blipFill>
          <a:blip r:embed="rId7"/>
          <a:stretch>
            <a:fillRect/>
          </a:stretch>
        </p:blipFill>
        <p:spPr>
          <a:xfrm>
            <a:off x="7066800" y="589335"/>
            <a:ext cx="1620000" cy="429381"/>
          </a:xfrm>
          <a:prstGeom prst="rect">
            <a:avLst/>
          </a:prstGeom>
        </p:spPr>
      </p:pic>
    </p:spTree>
  </p:cSld>
  <p:clrMap bg1="lt1" tx1="dk1" bg2="lt2" tx2="dk2" accent1="accent1" accent2="accent2" accent3="accent3" accent4="accent4" accent5="accent5" accent6="accent6" hlink="hlink" folHlink="folHlink"/>
  <p:sldLayoutIdLst>
    <p:sldLayoutId id="2147483705" r:id="rId1"/>
    <p:sldLayoutId id="2147483708" r:id="rId2"/>
    <p:sldLayoutId id="2147483707" r:id="rId3"/>
    <p:sldLayoutId id="2147483706" r:id="rId4"/>
    <p:sldLayoutId id="2147483709" r:id="rId5"/>
  </p:sldLayoutIdLst>
  <p:hf hdr="0" ftr="0" dt="0"/>
  <p:txStyles>
    <p:titleStyle>
      <a:lvl1pPr algn="l" defTabSz="457200" rtl="0" eaLnBrk="1" latinLnBrk="0" hangingPunct="1">
        <a:lnSpc>
          <a:spcPts val="2700"/>
        </a:lnSpc>
        <a:spcBef>
          <a:spcPct val="0"/>
        </a:spcBef>
        <a:buNone/>
        <a:defRPr sz="25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507584"/>
            <a:ext cx="6283569" cy="352661"/>
          </a:xfrm>
          <a:prstGeom prst="rect">
            <a:avLst/>
          </a:prstGeom>
        </p:spPr>
        <p:txBody>
          <a:bodyPr vert="horz" wrap="square" lIns="0" tIns="0" rIns="0" bIns="0" rtlCol="0" anchor="t" anchorCtr="0">
            <a:spAutoFit/>
          </a:bodyPr>
          <a:lstStyle/>
          <a:p>
            <a:r>
              <a:rPr lang="es-ES_tradnl" dirty="0" smtClean="0"/>
              <a:t>Clic para editar título</a:t>
            </a:r>
            <a:endParaRPr lang="es-ES_tradnl" dirty="0"/>
          </a:p>
        </p:txBody>
      </p:sp>
      <p:sp>
        <p:nvSpPr>
          <p:cNvPr id="3" name="Marcador de texto 2"/>
          <p:cNvSpPr>
            <a:spLocks noGrp="1"/>
          </p:cNvSpPr>
          <p:nvPr>
            <p:ph type="body" idx="1"/>
          </p:nvPr>
        </p:nvSpPr>
        <p:spPr>
          <a:xfrm>
            <a:off x="457200" y="2579077"/>
            <a:ext cx="8229600" cy="3547086"/>
          </a:xfrm>
          <a:prstGeom prst="rect">
            <a:avLst/>
          </a:prstGeom>
        </p:spPr>
        <p:txBody>
          <a:bodyPr vert="horz" lIns="91440" tIns="45720" rIns="91440" bIns="45720" rtlCol="0">
            <a:normAutofit/>
          </a:bodyPr>
          <a:lstStyle/>
          <a:p>
            <a:pPr lvl="0"/>
            <a:r>
              <a:rPr lang="es-ES_tradnl" dirty="0" smtClean="0"/>
              <a:t>Haga clic para modificar el estilo de texto del patrón</a:t>
            </a:r>
          </a:p>
          <a:p>
            <a:pPr lvl="1"/>
            <a:r>
              <a:rPr lang="es-ES_tradnl" dirty="0" smtClean="0"/>
              <a:t>Segundo nivel</a:t>
            </a:r>
          </a:p>
          <a:p>
            <a:pPr lvl="2"/>
            <a:r>
              <a:rPr lang="es-ES_tradnl" dirty="0" smtClean="0"/>
              <a:t>Tercer nivel</a:t>
            </a:r>
          </a:p>
          <a:p>
            <a:pPr lvl="3"/>
            <a:r>
              <a:rPr lang="es-ES_tradnl" dirty="0" smtClean="0"/>
              <a:t>Cuarto nivel</a:t>
            </a:r>
          </a:p>
          <a:p>
            <a:pPr lvl="4"/>
            <a:r>
              <a:rPr lang="es-ES_tradnl" dirty="0" smtClean="0"/>
              <a:t>Quinto nivel</a:t>
            </a:r>
            <a:endParaRPr lang="es-ES_tradnl" dirty="0"/>
          </a:p>
        </p:txBody>
      </p:sp>
      <p:sp>
        <p:nvSpPr>
          <p:cNvPr id="4" name="Marcador de fecha 3"/>
          <p:cNvSpPr>
            <a:spLocks noGrp="1"/>
          </p:cNvSpPr>
          <p:nvPr>
            <p:ph type="dt" sz="half" idx="2"/>
          </p:nvPr>
        </p:nvSpPr>
        <p:spPr>
          <a:xfrm>
            <a:off x="457200" y="6586286"/>
            <a:ext cx="695325" cy="123111"/>
          </a:xfrm>
          <a:prstGeom prst="rect">
            <a:avLst/>
          </a:prstGeom>
        </p:spPr>
        <p:txBody>
          <a:bodyPr vert="horz" wrap="square" lIns="0" tIns="0" rIns="0" bIns="0" rtlCol="0" anchor="b" anchorCtr="0">
            <a:spAutoFit/>
          </a:bodyPr>
          <a:lstStyle>
            <a:lvl1pPr algn="l">
              <a:defRPr sz="800">
                <a:solidFill>
                  <a:srgbClr val="004165"/>
                </a:solidFill>
              </a:defRPr>
            </a:lvl1pPr>
          </a:lstStyle>
          <a:p>
            <a:fld id="{57A77076-03FF-41C5-9DD2-2D3476470587}" type="datetime1">
              <a:rPr lang="es-ES_tradnl" smtClean="0"/>
              <a:pPr/>
              <a:t>12/06/2015</a:t>
            </a:fld>
            <a:endParaRPr lang="es-ES_tradnl" dirty="0"/>
          </a:p>
        </p:txBody>
      </p:sp>
      <p:sp>
        <p:nvSpPr>
          <p:cNvPr id="5" name="Marcador de pie de página 4"/>
          <p:cNvSpPr>
            <a:spLocks noGrp="1"/>
          </p:cNvSpPr>
          <p:nvPr>
            <p:ph type="ftr" sz="quarter" idx="3"/>
          </p:nvPr>
        </p:nvSpPr>
        <p:spPr>
          <a:xfrm>
            <a:off x="1402670" y="6586286"/>
            <a:ext cx="6322786" cy="123111"/>
          </a:xfrm>
          <a:prstGeom prst="rect">
            <a:avLst/>
          </a:prstGeom>
        </p:spPr>
        <p:txBody>
          <a:bodyPr vert="horz" wrap="square" lIns="0" tIns="0" rIns="0" bIns="0" rtlCol="0" anchor="b" anchorCtr="0">
            <a:spAutoFit/>
          </a:bodyPr>
          <a:lstStyle>
            <a:lvl1pPr algn="ctr">
              <a:defRPr sz="800">
                <a:solidFill>
                  <a:srgbClr val="004165"/>
                </a:solidFill>
              </a:defRPr>
            </a:lvl1pPr>
          </a:lstStyle>
          <a:p>
            <a:endParaRPr lang="es-ES_tradnl" dirty="0"/>
          </a:p>
        </p:txBody>
      </p:sp>
      <p:sp>
        <p:nvSpPr>
          <p:cNvPr id="6" name="Marcador de número de diapositiva 5"/>
          <p:cNvSpPr>
            <a:spLocks noGrp="1"/>
          </p:cNvSpPr>
          <p:nvPr>
            <p:ph type="sldNum" sz="quarter" idx="4"/>
          </p:nvPr>
        </p:nvSpPr>
        <p:spPr>
          <a:xfrm>
            <a:off x="8318500" y="6586286"/>
            <a:ext cx="661988" cy="123111"/>
          </a:xfrm>
          <a:prstGeom prst="rect">
            <a:avLst/>
          </a:prstGeom>
        </p:spPr>
        <p:txBody>
          <a:bodyPr vert="horz" wrap="square" lIns="0" tIns="0" rIns="0" bIns="0" rtlCol="0" anchor="b" anchorCtr="0">
            <a:spAutoFit/>
          </a:bodyPr>
          <a:lstStyle>
            <a:lvl1pPr algn="r">
              <a:defRPr sz="800">
                <a:solidFill>
                  <a:srgbClr val="004165"/>
                </a:solidFill>
              </a:defRPr>
            </a:lvl1pPr>
          </a:lstStyle>
          <a:p>
            <a:fld id="{2C48F259-B93B-496C-97D9-60B150981416}" type="slidenum">
              <a:rPr lang="es-ES_tradnl" smtClean="0"/>
              <a:pPr/>
              <a:t>‹Nº›</a:t>
            </a:fld>
            <a:endParaRPr lang="es-ES_tradnl" dirty="0"/>
          </a:p>
        </p:txBody>
      </p:sp>
      <p:pic>
        <p:nvPicPr>
          <p:cNvPr id="9" name="Imagen 8" descr="empl_ppt.png"/>
          <p:cNvPicPr>
            <a:picLocks noChangeAspect="1"/>
          </p:cNvPicPr>
          <p:nvPr/>
        </p:nvPicPr>
        <p:blipFill>
          <a:blip r:embed="rId7"/>
          <a:stretch>
            <a:fillRect/>
          </a:stretch>
        </p:blipFill>
        <p:spPr>
          <a:xfrm>
            <a:off x="7066800" y="589335"/>
            <a:ext cx="1620000" cy="429381"/>
          </a:xfrm>
          <a:prstGeom prst="rect">
            <a:avLst/>
          </a:prstGeom>
        </p:spPr>
      </p:pic>
    </p:spTree>
  </p:cSld>
  <p:clrMap bg1="lt1" tx1="dk1" bg2="lt2" tx2="dk2" accent1="accent1" accent2="accent2" accent3="accent3" accent4="accent4" accent5="accent5" accent6="accent6" hlink="hlink" folHlink="folHlink"/>
  <p:sldLayoutIdLst>
    <p:sldLayoutId id="2147483710" r:id="rId1"/>
    <p:sldLayoutId id="2147483711" r:id="rId2"/>
    <p:sldLayoutId id="2147483713" r:id="rId3"/>
    <p:sldLayoutId id="2147483712" r:id="rId4"/>
    <p:sldLayoutId id="2147483716" r:id="rId5"/>
  </p:sldLayoutIdLst>
  <p:hf hdr="0" ftr="0" dt="0"/>
  <p:txStyles>
    <p:titleStyle>
      <a:lvl1pPr algn="l" defTabSz="457200" rtl="0" eaLnBrk="1" latinLnBrk="0" hangingPunct="1">
        <a:lnSpc>
          <a:spcPts val="2700"/>
        </a:lnSpc>
        <a:spcBef>
          <a:spcPct val="0"/>
        </a:spcBef>
        <a:buNone/>
        <a:defRPr sz="25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_tradnl"/>
          </a:p>
        </p:txBody>
      </p:sp>
      <p:sp>
        <p:nvSpPr>
          <p:cNvPr id="4" name="Marcador de fecha 3"/>
          <p:cNvSpPr>
            <a:spLocks noGrp="1"/>
          </p:cNvSpPr>
          <p:nvPr>
            <p:ph type="dt" sz="half" idx="2"/>
          </p:nvPr>
        </p:nvSpPr>
        <p:spPr>
          <a:xfrm>
            <a:off x="457200" y="6586286"/>
            <a:ext cx="540657" cy="123111"/>
          </a:xfrm>
          <a:prstGeom prst="rect">
            <a:avLst/>
          </a:prstGeom>
        </p:spPr>
        <p:txBody>
          <a:bodyPr vert="horz" wrap="square" lIns="0" tIns="0" rIns="0" bIns="0" rtlCol="0" anchor="b" anchorCtr="0">
            <a:spAutoFit/>
          </a:bodyPr>
          <a:lstStyle>
            <a:lvl1pPr algn="l">
              <a:defRPr sz="800">
                <a:solidFill>
                  <a:srgbClr val="004165"/>
                </a:solidFill>
              </a:defRPr>
            </a:lvl1pPr>
          </a:lstStyle>
          <a:p>
            <a:fld id="{FBD746EC-82DC-4A49-A535-343415C829C8}" type="datetime1">
              <a:rPr lang="es-ES_tradnl" smtClean="0"/>
              <a:pPr/>
              <a:t>12/06/2015</a:t>
            </a:fld>
            <a:endParaRPr lang="es-ES_tradnl" dirty="0"/>
          </a:p>
        </p:txBody>
      </p:sp>
      <p:sp>
        <p:nvSpPr>
          <p:cNvPr id="5" name="Marcador de pie de página 4"/>
          <p:cNvSpPr>
            <a:spLocks noGrp="1"/>
          </p:cNvSpPr>
          <p:nvPr>
            <p:ph type="ftr" sz="quarter" idx="3"/>
          </p:nvPr>
        </p:nvSpPr>
        <p:spPr>
          <a:xfrm>
            <a:off x="1375456" y="6586286"/>
            <a:ext cx="6377214" cy="123111"/>
          </a:xfrm>
          <a:prstGeom prst="rect">
            <a:avLst/>
          </a:prstGeom>
        </p:spPr>
        <p:txBody>
          <a:bodyPr vert="horz" wrap="square" lIns="0" tIns="0" rIns="0" bIns="0" rtlCol="0" anchor="b" anchorCtr="0">
            <a:spAutoFit/>
          </a:bodyPr>
          <a:lstStyle>
            <a:lvl1pPr algn="ctr">
              <a:defRPr sz="800">
                <a:solidFill>
                  <a:srgbClr val="004165"/>
                </a:solidFill>
              </a:defRPr>
            </a:lvl1pPr>
          </a:lstStyle>
          <a:p>
            <a:endParaRPr lang="es-ES_tradnl" dirty="0"/>
          </a:p>
        </p:txBody>
      </p:sp>
      <p:sp>
        <p:nvSpPr>
          <p:cNvPr id="6" name="Marcador de número de diapositiva 5"/>
          <p:cNvSpPr>
            <a:spLocks noGrp="1"/>
          </p:cNvSpPr>
          <p:nvPr>
            <p:ph type="sldNum" sz="quarter" idx="4"/>
          </p:nvPr>
        </p:nvSpPr>
        <p:spPr>
          <a:xfrm>
            <a:off x="8137070" y="6586286"/>
            <a:ext cx="843417" cy="123111"/>
          </a:xfrm>
          <a:prstGeom prst="rect">
            <a:avLst/>
          </a:prstGeom>
        </p:spPr>
        <p:txBody>
          <a:bodyPr vert="horz" wrap="square" lIns="0" tIns="0" rIns="0" bIns="0" rtlCol="0" anchor="b" anchorCtr="0">
            <a:spAutoFit/>
          </a:bodyPr>
          <a:lstStyle>
            <a:lvl1pPr algn="r">
              <a:defRPr sz="800">
                <a:solidFill>
                  <a:schemeClr val="tx1">
                    <a:tint val="75000"/>
                  </a:schemeClr>
                </a:solidFill>
              </a:defRPr>
            </a:lvl1pPr>
          </a:lstStyle>
          <a:p>
            <a:fld id="{32DD0EA4-7351-0245-AF44-2623B3137D71}" type="slidenum">
              <a:rPr lang="es-ES_tradnl" smtClean="0"/>
              <a:pPr/>
              <a:t>‹Nº›</a:t>
            </a:fld>
            <a:endParaRPr lang="es-ES_tradnl" dirty="0"/>
          </a:p>
        </p:txBody>
      </p:sp>
    </p:spTree>
  </p:cSld>
  <p:clrMap bg1="lt1" tx1="dk1" bg2="lt2" tx2="dk2" accent1="accent1" accent2="accent2" accent3="accent3" accent4="accent4" accent5="accent5" accent6="accent6" hlink="hlink" folHlink="folHlink"/>
  <p:sldLayoutIdLst>
    <p:sldLayoutId id="2147483690"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_trad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Documento_de_Microsoft_Office_Word_97-20031.doc"/><Relationship Id="rId2" Type="http://schemas.openxmlformats.org/officeDocument/2006/relationships/slideLayout" Target="../slideLayouts/slideLayout8.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emf"/><Relationship Id="rId2" Type="http://schemas.openxmlformats.org/officeDocument/2006/relationships/image" Target="../media/image3.jpe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5" Type="http://schemas.openxmlformats.org/officeDocument/2006/relationships/image" Target="../media/image15.gif"/><Relationship Id="rId4" Type="http://schemas.openxmlformats.org/officeDocument/2006/relationships/image" Target="../media/image14.gif"/></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6" Type="http://schemas.openxmlformats.org/officeDocument/2006/relationships/image" Target="../media/image16.png"/><Relationship Id="rId5" Type="http://schemas.openxmlformats.org/officeDocument/2006/relationships/image" Target="../media/image14.gif"/><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736901" y="1274313"/>
            <a:ext cx="5025974" cy="820738"/>
          </a:xfrm>
        </p:spPr>
        <p:txBody>
          <a:bodyPr/>
          <a:lstStyle/>
          <a:p>
            <a:pPr>
              <a:lnSpc>
                <a:spcPts val="3200"/>
              </a:lnSpc>
            </a:pPr>
            <a:r>
              <a:rPr lang="en-US" dirty="0" smtClean="0"/>
              <a:t>IMPLEMENTATION OF INT&amp; DE GAS NETWORK CODE</a:t>
            </a:r>
            <a:endParaRPr lang="es-ES_tradnl" dirty="0"/>
          </a:p>
        </p:txBody>
      </p:sp>
      <p:sp>
        <p:nvSpPr>
          <p:cNvPr id="7" name="Marcador de texto 6"/>
          <p:cNvSpPr>
            <a:spLocks noGrp="1"/>
          </p:cNvSpPr>
          <p:nvPr>
            <p:ph type="body" sz="quarter" idx="16"/>
          </p:nvPr>
        </p:nvSpPr>
        <p:spPr>
          <a:xfrm>
            <a:off x="2784526" y="4093029"/>
            <a:ext cx="4680564" cy="609398"/>
          </a:xfrm>
        </p:spPr>
        <p:txBody>
          <a:bodyPr/>
          <a:lstStyle/>
          <a:p>
            <a:r>
              <a:rPr lang="en-US" sz="1800" dirty="0" smtClean="0"/>
              <a:t>ENTSOG – ENERGY COMMUNITY</a:t>
            </a:r>
          </a:p>
          <a:p>
            <a:r>
              <a:rPr lang="en-US" sz="1800" dirty="0" smtClean="0"/>
              <a:t>Vienna, 18 June 2015</a:t>
            </a:r>
            <a:endParaRPr lang="en-US" dirty="0" smtClean="0"/>
          </a:p>
        </p:txBody>
      </p:sp>
      <p:sp>
        <p:nvSpPr>
          <p:cNvPr id="8" name="Marcador de número de diapositiva 7"/>
          <p:cNvSpPr>
            <a:spLocks noGrp="1"/>
          </p:cNvSpPr>
          <p:nvPr>
            <p:ph type="sldNum" sz="quarter" idx="12"/>
          </p:nvPr>
        </p:nvSpPr>
        <p:spPr/>
        <p:txBody>
          <a:bodyPr/>
          <a:lstStyle/>
          <a:p>
            <a:fld id="{32DD0EA4-7351-0245-AF44-2623B3137D71}" type="slidenum">
              <a:rPr lang="es-ES_tradnl" smtClean="0"/>
              <a:pPr/>
              <a:t>1</a:t>
            </a:fld>
            <a:endParaRPr lang="es-ES_tradnl"/>
          </a:p>
        </p:txBody>
      </p:sp>
      <p:sp>
        <p:nvSpPr>
          <p:cNvPr id="5" name="Marcador de texto 6"/>
          <p:cNvSpPr>
            <a:spLocks noGrp="1"/>
          </p:cNvSpPr>
          <p:nvPr>
            <p:ph type="body" sz="quarter" idx="16"/>
          </p:nvPr>
        </p:nvSpPr>
        <p:spPr>
          <a:xfrm>
            <a:off x="2736901" y="3058955"/>
            <a:ext cx="4680564" cy="609398"/>
          </a:xfrm>
        </p:spPr>
        <p:txBody>
          <a:bodyPr/>
          <a:lstStyle/>
          <a:p>
            <a:r>
              <a:rPr lang="en-US" sz="1800" dirty="0" smtClean="0"/>
              <a:t>Javier Quílez</a:t>
            </a:r>
          </a:p>
          <a:p>
            <a:r>
              <a:rPr lang="en-US" sz="1800" dirty="0" smtClean="0"/>
              <a:t>Commercial Manager</a:t>
            </a:r>
            <a:endParaRPr lang="en-US" dirty="0" smtClean="0"/>
          </a:p>
        </p:txBody>
      </p:sp>
      <p:sp>
        <p:nvSpPr>
          <p:cNvPr id="6" name="Marcador de texto 6"/>
          <p:cNvSpPr>
            <a:spLocks noGrp="1"/>
          </p:cNvSpPr>
          <p:nvPr>
            <p:ph type="body" sz="quarter" idx="16"/>
          </p:nvPr>
        </p:nvSpPr>
        <p:spPr>
          <a:xfrm>
            <a:off x="2727931" y="2092523"/>
            <a:ext cx="4680564" cy="369332"/>
          </a:xfrm>
        </p:spPr>
        <p:txBody>
          <a:bodyPr/>
          <a:lstStyle/>
          <a:p>
            <a:r>
              <a:rPr lang="en-US" sz="2400" dirty="0" smtClean="0"/>
              <a:t>Third Countries Workshop</a:t>
            </a:r>
            <a:endParaRPr lang="en-US"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32DD0EA4-7351-0245-AF44-2623B3137D71}" type="slidenum">
              <a:rPr lang="es-ES_tradnl" smtClean="0"/>
              <a:pPr/>
              <a:t>10</a:t>
            </a:fld>
            <a:endParaRPr lang="es-ES_tradnl" dirty="0"/>
          </a:p>
        </p:txBody>
      </p:sp>
      <p:graphicFrame>
        <p:nvGraphicFramePr>
          <p:cNvPr id="6" name="1 Gráfico"/>
          <p:cNvGraphicFramePr>
            <a:graphicFrameLocks noGrp="1"/>
          </p:cNvGraphicFramePr>
          <p:nvPr/>
        </p:nvGraphicFramePr>
        <p:xfrm>
          <a:off x="62926" y="570155"/>
          <a:ext cx="8917561" cy="5577959"/>
        </p:xfrm>
        <a:graphic>
          <a:graphicData uri="http://schemas.openxmlformats.org/drawingml/2006/chart">
            <c:chart xmlns:c="http://schemas.openxmlformats.org/drawingml/2006/chart" xmlns:r="http://schemas.openxmlformats.org/officeDocument/2006/relationships" r:id="rId2"/>
          </a:graphicData>
        </a:graphic>
      </p:graphicFrame>
      <p:sp>
        <p:nvSpPr>
          <p:cNvPr id="7" name="6 Flecha derecha">
            <a:hlinkClick r:id="rId3" action="ppaction://hlinksldjump"/>
          </p:cNvPr>
          <p:cNvSpPr/>
          <p:nvPr/>
        </p:nvSpPr>
        <p:spPr>
          <a:xfrm>
            <a:off x="8122028" y="6467948"/>
            <a:ext cx="205542" cy="27171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453496" y="400004"/>
            <a:ext cx="6283569" cy="352661"/>
          </a:xfrm>
        </p:spPr>
        <p:txBody>
          <a:bodyPr/>
          <a:lstStyle/>
          <a:p>
            <a:r>
              <a:rPr lang="en-US" dirty="0" smtClean="0"/>
              <a:t>1. EMPL overview</a:t>
            </a:r>
            <a:endParaRPr lang="en-US" dirty="0"/>
          </a:p>
        </p:txBody>
      </p:sp>
      <p:sp>
        <p:nvSpPr>
          <p:cNvPr id="4" name="3 Marcador de número de diapositiva"/>
          <p:cNvSpPr>
            <a:spLocks noGrp="1"/>
          </p:cNvSpPr>
          <p:nvPr>
            <p:ph type="sldNum" sz="quarter" idx="12"/>
          </p:nvPr>
        </p:nvSpPr>
        <p:spPr/>
        <p:txBody>
          <a:bodyPr/>
          <a:lstStyle/>
          <a:p>
            <a:fld id="{32DD0EA4-7351-0245-AF44-2623B3137D71}" type="slidenum">
              <a:rPr lang="en-US" smtClean="0"/>
              <a:pPr/>
              <a:t>2</a:t>
            </a:fld>
            <a:endParaRPr lang="en-US"/>
          </a:p>
        </p:txBody>
      </p:sp>
      <p:sp>
        <p:nvSpPr>
          <p:cNvPr id="8" name="7 Marcador de texto"/>
          <p:cNvSpPr>
            <a:spLocks noGrp="1"/>
          </p:cNvSpPr>
          <p:nvPr>
            <p:ph type="body" sz="quarter" idx="16"/>
          </p:nvPr>
        </p:nvSpPr>
        <p:spPr>
          <a:xfrm>
            <a:off x="453496" y="1515509"/>
            <a:ext cx="8274050" cy="4770537"/>
          </a:xfrm>
        </p:spPr>
        <p:txBody>
          <a:bodyPr/>
          <a:lstStyle/>
          <a:p>
            <a:pPr>
              <a:buFont typeface="Arial" pitchFamily="34" charset="0"/>
              <a:buChar char="•"/>
            </a:pPr>
            <a:r>
              <a:rPr lang="en-US" dirty="0" smtClean="0"/>
              <a:t>EMPL was incorporated on </a:t>
            </a:r>
            <a:r>
              <a:rPr lang="en-US" sz="2400" dirty="0" smtClean="0">
                <a:latin typeface="Calibri"/>
                <a:ea typeface="Calibri"/>
                <a:cs typeface="Times New Roman"/>
              </a:rPr>
              <a:t>July 1992 </a:t>
            </a:r>
          </a:p>
          <a:p>
            <a:pPr algn="just">
              <a:buFont typeface="Arial" pitchFamily="34" charset="0"/>
              <a:buChar char="•"/>
            </a:pPr>
            <a:r>
              <a:rPr lang="en-US" dirty="0" smtClean="0"/>
              <a:t>Main purpose: promotion, financing and operation of the Moroccan section of the Maghreb – Europe gas pipeline (GME)</a:t>
            </a:r>
          </a:p>
          <a:p>
            <a:pPr algn="just">
              <a:buFont typeface="Arial" pitchFamily="34" charset="0"/>
              <a:buChar char="•"/>
            </a:pPr>
            <a:r>
              <a:rPr lang="en-US" dirty="0" smtClean="0"/>
              <a:t>Start of commercial operations: 1</a:t>
            </a:r>
            <a:r>
              <a:rPr lang="en-US" baseline="30000" dirty="0" smtClean="0"/>
              <a:t>st</a:t>
            </a:r>
            <a:r>
              <a:rPr lang="en-US" dirty="0" smtClean="0"/>
              <a:t> November 1996 </a:t>
            </a:r>
          </a:p>
          <a:p>
            <a:pPr algn="just">
              <a:buFont typeface="Arial" pitchFamily="34" charset="0"/>
              <a:buChar char="•"/>
            </a:pPr>
            <a:r>
              <a:rPr lang="en-US" dirty="0" smtClean="0"/>
              <a:t>Main infrastructure in terms of import capacity to bring natural gas from Algeria to Spain and Portugal (12 </a:t>
            </a:r>
            <a:r>
              <a:rPr lang="en-US" dirty="0" err="1" smtClean="0"/>
              <a:t>bcm</a:t>
            </a:r>
            <a:r>
              <a:rPr lang="en-US" dirty="0" smtClean="0"/>
              <a:t>/year of capacity)</a:t>
            </a:r>
          </a:p>
          <a:p>
            <a:pPr algn="just">
              <a:buFont typeface="Arial" pitchFamily="34" charset="0"/>
              <a:buChar char="•"/>
            </a:pPr>
            <a:r>
              <a:rPr lang="en-US" dirty="0" smtClean="0"/>
              <a:t>Two shareholders: Gas Natural Fenosa 77,2% (Spain) and Galp </a:t>
            </a:r>
            <a:r>
              <a:rPr lang="en-US" dirty="0" err="1" smtClean="0"/>
              <a:t>Energia</a:t>
            </a:r>
            <a:r>
              <a:rPr lang="en-US" dirty="0" smtClean="0"/>
              <a:t> 22,8% (Portugal)</a:t>
            </a:r>
          </a:p>
          <a:p>
            <a:pPr algn="just">
              <a:buFont typeface="Arial" pitchFamily="34" charset="0"/>
              <a:buChar char="•"/>
            </a:pPr>
            <a:r>
              <a:rPr lang="en-US" dirty="0" smtClean="0"/>
              <a:t>Three shippers: Gas Natural Fenosa, Galp </a:t>
            </a:r>
            <a:r>
              <a:rPr lang="en-US" dirty="0" err="1" smtClean="0"/>
              <a:t>Energia</a:t>
            </a:r>
            <a:r>
              <a:rPr lang="en-US" dirty="0" smtClean="0"/>
              <a:t> and </a:t>
            </a:r>
            <a:r>
              <a:rPr lang="fr-FR" dirty="0" smtClean="0"/>
              <a:t>Office National de l’Electricité et de l’Eau Potable </a:t>
            </a:r>
            <a:r>
              <a:rPr lang="en-US" dirty="0" smtClean="0"/>
              <a:t>(Morocco)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453496" y="412334"/>
            <a:ext cx="6283569" cy="352661"/>
          </a:xfrm>
        </p:spPr>
        <p:txBody>
          <a:bodyPr/>
          <a:lstStyle/>
          <a:p>
            <a:r>
              <a:rPr lang="en-US" dirty="0" smtClean="0"/>
              <a:t>2. EMPL pipeline description</a:t>
            </a:r>
            <a:endParaRPr lang="en-US" dirty="0"/>
          </a:p>
        </p:txBody>
      </p:sp>
      <p:sp>
        <p:nvSpPr>
          <p:cNvPr id="4" name="3 Marcador de número de diapositiva"/>
          <p:cNvSpPr>
            <a:spLocks noGrp="1"/>
          </p:cNvSpPr>
          <p:nvPr>
            <p:ph type="sldNum" sz="quarter" idx="12"/>
          </p:nvPr>
        </p:nvSpPr>
        <p:spPr/>
        <p:txBody>
          <a:bodyPr/>
          <a:lstStyle/>
          <a:p>
            <a:fld id="{32DD0EA4-7351-0245-AF44-2623B3137D71}" type="slidenum">
              <a:rPr lang="en-US" smtClean="0"/>
              <a:pPr/>
              <a:t>3</a:t>
            </a:fld>
            <a:endParaRPr lang="en-US"/>
          </a:p>
        </p:txBody>
      </p:sp>
      <p:graphicFrame>
        <p:nvGraphicFramePr>
          <p:cNvPr id="116738" name="Object 2"/>
          <p:cNvGraphicFramePr>
            <a:graphicFrameLocks noChangeAspect="1"/>
          </p:cNvGraphicFramePr>
          <p:nvPr/>
        </p:nvGraphicFramePr>
        <p:xfrm>
          <a:off x="914400" y="1219200"/>
          <a:ext cx="7086600" cy="5257800"/>
        </p:xfrm>
        <a:graphic>
          <a:graphicData uri="http://schemas.openxmlformats.org/presentationml/2006/ole">
            <p:oleObj spid="_x0000_s158722" name="Documento" r:id="rId3" imgW="3226320" imgH="2383200" progId="Word.Document.8">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3496" y="412334"/>
            <a:ext cx="6283569" cy="692497"/>
          </a:xfrm>
        </p:spPr>
        <p:txBody>
          <a:bodyPr/>
          <a:lstStyle/>
          <a:p>
            <a:r>
              <a:rPr lang="en-US" dirty="0" smtClean="0"/>
              <a:t>3. Implementation of NC’s between EMPL and ENAGAS</a:t>
            </a:r>
            <a:endParaRPr lang="en-US" dirty="0"/>
          </a:p>
        </p:txBody>
      </p:sp>
      <p:sp>
        <p:nvSpPr>
          <p:cNvPr id="3" name="2 Marcador de número de diapositiva"/>
          <p:cNvSpPr>
            <a:spLocks noGrp="1"/>
          </p:cNvSpPr>
          <p:nvPr>
            <p:ph type="sldNum" sz="quarter" idx="12"/>
          </p:nvPr>
        </p:nvSpPr>
        <p:spPr/>
        <p:txBody>
          <a:bodyPr/>
          <a:lstStyle/>
          <a:p>
            <a:fld id="{32DD0EA4-7351-0245-AF44-2623B3137D71}" type="slidenum">
              <a:rPr lang="en-US" smtClean="0"/>
              <a:pPr/>
              <a:t>4</a:t>
            </a:fld>
            <a:endParaRPr lang="en-US" dirty="0"/>
          </a:p>
        </p:txBody>
      </p:sp>
      <p:sp>
        <p:nvSpPr>
          <p:cNvPr id="5" name="Rectangle 14"/>
          <p:cNvSpPr txBox="1">
            <a:spLocks noChangeArrowheads="1"/>
          </p:cNvSpPr>
          <p:nvPr/>
        </p:nvSpPr>
        <p:spPr>
          <a:xfrm>
            <a:off x="453496" y="1371599"/>
            <a:ext cx="8299979" cy="4800601"/>
          </a:xfrm>
          <a:prstGeom prst="rect">
            <a:avLst/>
          </a:prstGeom>
        </p:spPr>
        <p:txBody>
          <a:bodyPr/>
          <a:lstStyle/>
          <a:p>
            <a:pPr marL="0" lvl="1" algn="just">
              <a:spcBef>
                <a:spcPct val="0"/>
              </a:spcBef>
              <a:spcAft>
                <a:spcPts val="600"/>
              </a:spcAft>
              <a:buClr>
                <a:srgbClr val="C00000"/>
              </a:buClr>
              <a:buFont typeface="Arial" pitchFamily="34" charset="0"/>
              <a:buChar char="●"/>
              <a:defRPr/>
            </a:pPr>
            <a:r>
              <a:rPr lang="en-US" b="1" dirty="0" smtClean="0"/>
              <a:t> Although EMPL is not obliged, in order to harmonize operations with our European counterparties, EMPL has agreed with ENAGAS on a Common Business Requirements Specification for Nomination and Matching Process and a Technical Requirements Specification including:</a:t>
            </a:r>
          </a:p>
          <a:p>
            <a:pPr marL="457200" lvl="2" algn="just">
              <a:spcBef>
                <a:spcPts val="600"/>
              </a:spcBef>
              <a:buClr>
                <a:srgbClr val="C00000"/>
              </a:buClr>
              <a:buFont typeface="Arial" pitchFamily="34" charset="0"/>
              <a:buChar char="●"/>
              <a:defRPr/>
            </a:pPr>
            <a:r>
              <a:rPr lang="en-US" sz="1600" b="1" dirty="0" smtClean="0"/>
              <a:t> Nomination and Renomination cycles (1+36)</a:t>
            </a:r>
          </a:p>
          <a:p>
            <a:pPr marL="457200" lvl="2" algn="just">
              <a:spcBef>
                <a:spcPts val="600"/>
              </a:spcBef>
              <a:buClr>
                <a:srgbClr val="C00000"/>
              </a:buClr>
              <a:buFont typeface="Arial" pitchFamily="34" charset="0"/>
              <a:buChar char="●"/>
              <a:defRPr/>
            </a:pPr>
            <a:r>
              <a:rPr lang="en-US" sz="1600" b="1" dirty="0" smtClean="0"/>
              <a:t> Change of Gas Day: From 0:00 – 23:59 Day D to 06:00 – 06:00 Day D+1</a:t>
            </a:r>
          </a:p>
          <a:p>
            <a:pPr marL="457200" lvl="2" algn="just">
              <a:spcBef>
                <a:spcPts val="600"/>
              </a:spcBef>
              <a:spcAft>
                <a:spcPts val="600"/>
              </a:spcAft>
              <a:buClr>
                <a:srgbClr val="C00000"/>
              </a:buClr>
              <a:buFont typeface="Arial" pitchFamily="34" charset="0"/>
              <a:buChar char="●"/>
              <a:defRPr/>
            </a:pPr>
            <a:r>
              <a:rPr lang="en-US" sz="1600" b="1" dirty="0" smtClean="0"/>
              <a:t> Data Exchange: Edig@s-XML</a:t>
            </a:r>
          </a:p>
          <a:p>
            <a:pPr marL="0" lvl="1" algn="just">
              <a:spcBef>
                <a:spcPct val="0"/>
              </a:spcBef>
              <a:spcAft>
                <a:spcPts val="900"/>
              </a:spcAft>
              <a:buClr>
                <a:srgbClr val="C00000"/>
              </a:buClr>
              <a:buFont typeface="Arial" pitchFamily="34" charset="0"/>
              <a:buChar char="●"/>
              <a:defRPr/>
            </a:pPr>
            <a:r>
              <a:rPr lang="en-US" b="1" dirty="0" smtClean="0"/>
              <a:t> Road Map: </a:t>
            </a:r>
          </a:p>
          <a:p>
            <a:pPr marL="457200" lvl="2" algn="just">
              <a:spcBef>
                <a:spcPct val="0"/>
              </a:spcBef>
              <a:spcAft>
                <a:spcPts val="900"/>
              </a:spcAft>
              <a:buClr>
                <a:srgbClr val="C00000"/>
              </a:buClr>
              <a:buFont typeface="Arial" pitchFamily="34" charset="0"/>
              <a:buChar char="●"/>
              <a:defRPr/>
            </a:pPr>
            <a:endParaRPr lang="en-US" sz="1600" dirty="0" smtClean="0"/>
          </a:p>
          <a:p>
            <a:pPr marL="457200" lvl="2" algn="just">
              <a:spcBef>
                <a:spcPct val="0"/>
              </a:spcBef>
              <a:spcAft>
                <a:spcPts val="900"/>
              </a:spcAft>
              <a:buClr>
                <a:srgbClr val="C00000"/>
              </a:buClr>
              <a:defRPr/>
            </a:pPr>
            <a:endParaRPr lang="en-US" sz="1600" dirty="0" smtClean="0"/>
          </a:p>
          <a:p>
            <a:pPr marL="0" lvl="1" algn="just">
              <a:spcBef>
                <a:spcPct val="0"/>
              </a:spcBef>
              <a:spcAft>
                <a:spcPts val="900"/>
              </a:spcAft>
              <a:buClr>
                <a:srgbClr val="C00000"/>
              </a:buClr>
              <a:buFont typeface="Arial" pitchFamily="34" charset="0"/>
              <a:buChar char="•"/>
              <a:defRPr/>
            </a:pPr>
            <a:endParaRPr lang="en-US" sz="1600" dirty="0"/>
          </a:p>
        </p:txBody>
      </p:sp>
      <p:graphicFrame>
        <p:nvGraphicFramePr>
          <p:cNvPr id="23" name="22 Tabla"/>
          <p:cNvGraphicFramePr>
            <a:graphicFrameLocks noGrp="1"/>
          </p:cNvGraphicFramePr>
          <p:nvPr>
            <p:extLst>
              <p:ext uri="{D42A27DB-BD31-4B8C-83A1-F6EECF244321}">
                <p14:modId xmlns:p14="http://schemas.microsoft.com/office/powerpoint/2010/main" xmlns="" val="1301705211"/>
              </p:ext>
            </p:extLst>
          </p:nvPr>
        </p:nvGraphicFramePr>
        <p:xfrm>
          <a:off x="642475" y="3795593"/>
          <a:ext cx="7995075" cy="304800"/>
        </p:xfrm>
        <a:graphic>
          <a:graphicData uri="http://schemas.openxmlformats.org/drawingml/2006/table">
            <a:tbl>
              <a:tblPr firstRow="1" bandRow="1">
                <a:effectLst/>
                <a:tableStyleId>{5C22544A-7EE6-4342-B048-85BDC9FD1C3A}</a:tableStyleId>
              </a:tblPr>
              <a:tblGrid>
                <a:gridCol w="666258"/>
                <a:gridCol w="666255"/>
                <a:gridCol w="666258"/>
                <a:gridCol w="666258"/>
                <a:gridCol w="666255"/>
                <a:gridCol w="666258"/>
                <a:gridCol w="666258"/>
                <a:gridCol w="666255"/>
                <a:gridCol w="666255"/>
                <a:gridCol w="666255"/>
                <a:gridCol w="666255"/>
                <a:gridCol w="666255"/>
              </a:tblGrid>
              <a:tr h="108000">
                <a:tc gridSpan="12">
                  <a:txBody>
                    <a:bodyPr/>
                    <a:lstStyle/>
                    <a:p>
                      <a:pPr algn="ctr"/>
                      <a:r>
                        <a:rPr lang="es-ES" sz="1000" b="1" i="0" dirty="0" smtClean="0">
                          <a:solidFill>
                            <a:schemeClr val="tx1"/>
                          </a:solidFill>
                          <a:latin typeface="+mn-lt"/>
                          <a:ea typeface="Verdana" pitchFamily="34" charset="0"/>
                          <a:cs typeface="Verdana" pitchFamily="34" charset="0"/>
                        </a:rPr>
                        <a:t>2015</a:t>
                      </a:r>
                      <a:endParaRPr lang="es-ES" sz="1000" b="1" i="0" dirty="0">
                        <a:solidFill>
                          <a:schemeClr val="tx1"/>
                        </a:solidFill>
                        <a:latin typeface="+mn-lt"/>
                        <a:ea typeface="Verdana" pitchFamily="34" charset="0"/>
                        <a:cs typeface="Verdana" pitchFamily="34" charset="0"/>
                      </a:endParaRPr>
                    </a:p>
                  </a:txBody>
                  <a:tcPr marL="0"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ES"/>
                    </a:p>
                  </a:txBody>
                  <a:tcPr/>
                </a:tc>
                <a:tc hMerge="1">
                  <a:txBody>
                    <a:bodyPr/>
                    <a:lstStyle/>
                    <a:p>
                      <a:endParaRPr lang="es-ES"/>
                    </a:p>
                  </a:txBody>
                  <a:tcPr/>
                </a:tc>
                <a:tc hMerge="1">
                  <a:txBody>
                    <a:bodyPr/>
                    <a:lstStyle/>
                    <a:p>
                      <a:pPr algn="ctr"/>
                      <a:endParaRPr lang="es-ES" sz="700" b="1" dirty="0">
                        <a:solidFill>
                          <a:schemeClr val="bg1">
                            <a:lumMod val="65000"/>
                          </a:schemeClr>
                        </a:solidFill>
                        <a:latin typeface="Verdana" pitchFamily="34" charset="0"/>
                        <a:ea typeface="Verdana" pitchFamily="34" charset="0"/>
                        <a:cs typeface="Verdana" pitchFamily="34" charset="0"/>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hMerge="1">
                  <a:txBody>
                    <a:bodyPr/>
                    <a:lstStyle/>
                    <a:p>
                      <a:endParaRPr lang="es-ES"/>
                    </a:p>
                  </a:txBody>
                  <a:tcPr/>
                </a:tc>
                <a:tc hMerge="1">
                  <a:txBody>
                    <a:bodyPr/>
                    <a:lstStyle/>
                    <a:p>
                      <a:endParaRPr lang="es-ES"/>
                    </a:p>
                  </a:txBody>
                  <a:tcPr/>
                </a:tc>
                <a:tc hMerge="1">
                  <a:txBody>
                    <a:bodyPr/>
                    <a:lstStyle/>
                    <a:p>
                      <a:pPr algn="ctr"/>
                      <a:endParaRPr lang="es-ES" sz="700" b="1" dirty="0">
                        <a:solidFill>
                          <a:schemeClr val="bg1">
                            <a:lumMod val="65000"/>
                          </a:schemeClr>
                        </a:solidFill>
                        <a:latin typeface="Verdana" pitchFamily="34" charset="0"/>
                        <a:ea typeface="Verdana" pitchFamily="34" charset="0"/>
                        <a:cs typeface="Verdana" pitchFamily="34" charset="0"/>
                      </a:endParaRPr>
                    </a:p>
                  </a:txBody>
                  <a:tcPr marL="0" marR="0" marT="0" marB="0" anchor="ctr">
                    <a:lnL w="3175" cap="flat" cmpd="sng" algn="ctr">
                      <a:solidFill>
                        <a:schemeClr val="bg1">
                          <a:lumMod val="75000"/>
                        </a:schemeClr>
                      </a:solidFill>
                      <a:prstDash val="solid"/>
                      <a:round/>
                      <a:headEnd type="none" w="med" len="med"/>
                      <a:tailEnd type="none" w="med" len="med"/>
                    </a:lnL>
                    <a:lnR w="3175" cap="flat" cmpd="sng" algn="ctr">
                      <a:solidFill>
                        <a:schemeClr val="bg1">
                          <a:lumMod val="75000"/>
                        </a:schemeClr>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hMerge="1">
                  <a:txBody>
                    <a:bodyPr/>
                    <a:lstStyle/>
                    <a:p>
                      <a:endParaRPr lang="es-ES"/>
                    </a:p>
                  </a:txBody>
                  <a:tcPr/>
                </a:tc>
                <a:tc hMerge="1">
                  <a:txBody>
                    <a:bodyPr/>
                    <a:lstStyle/>
                    <a:p>
                      <a:endParaRPr lang="es-ES"/>
                    </a:p>
                  </a:txBody>
                  <a:tcPr/>
                </a:tc>
                <a:tc hMerge="1">
                  <a:txBody>
                    <a:bodyPr/>
                    <a:lstStyle/>
                    <a:p>
                      <a:pPr algn="ctr"/>
                      <a:endParaRPr lang="es-ES" sz="700" b="1" dirty="0">
                        <a:solidFill>
                          <a:schemeClr val="bg1">
                            <a:lumMod val="65000"/>
                          </a:schemeClr>
                        </a:solidFill>
                        <a:latin typeface="Verdana" pitchFamily="34" charset="0"/>
                        <a:ea typeface="Verdana" pitchFamily="34" charset="0"/>
                        <a:cs typeface="Verdana" pitchFamily="34" charset="0"/>
                      </a:endParaRPr>
                    </a:p>
                  </a:txBody>
                  <a:tcPr marL="0" marR="0" marT="0" marB="0" anchor="ctr">
                    <a:lnL w="3175" cap="flat" cmpd="sng" algn="ctr">
                      <a:solidFill>
                        <a:srgbClr val="CCDB80"/>
                      </a:solidFill>
                      <a:prstDash val="solid"/>
                      <a:round/>
                      <a:headEnd type="none" w="med" len="med"/>
                      <a:tailEnd type="none" w="med" len="med"/>
                    </a:lnL>
                    <a:lnR w="3175" cap="flat" cmpd="sng" algn="ctr">
                      <a:solidFill>
                        <a:srgbClr val="CCDB80"/>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hMerge="1">
                  <a:txBody>
                    <a:bodyPr/>
                    <a:lstStyle/>
                    <a:p>
                      <a:pPr algn="ctr"/>
                      <a:endParaRPr lang="es-ES" sz="700" b="1" dirty="0">
                        <a:solidFill>
                          <a:schemeClr val="bg1">
                            <a:lumMod val="65000"/>
                          </a:schemeClr>
                        </a:solidFill>
                        <a:latin typeface="Verdana" pitchFamily="34" charset="0"/>
                        <a:ea typeface="Verdana" pitchFamily="34" charset="0"/>
                        <a:cs typeface="Verdana" pitchFamily="34" charset="0"/>
                      </a:endParaRPr>
                    </a:p>
                  </a:txBody>
                  <a:tcPr marL="0" marR="0" marT="0" marB="0" anchor="ctr">
                    <a:lnL w="3175" cap="flat" cmpd="sng" algn="ctr">
                      <a:solidFill>
                        <a:srgbClr val="CCDB80"/>
                      </a:solidFill>
                      <a:prstDash val="solid"/>
                      <a:round/>
                      <a:headEnd type="none" w="med" len="med"/>
                      <a:tailEnd type="none" w="med" len="med"/>
                    </a:lnL>
                    <a:lnR w="3175" cap="flat" cmpd="sng" algn="ctr">
                      <a:solidFill>
                        <a:srgbClr val="CCDB80"/>
                      </a:solid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c hMerge="1">
                  <a:txBody>
                    <a:bodyPr/>
                    <a:lstStyle/>
                    <a:p>
                      <a:pPr algn="ctr"/>
                      <a:endParaRPr lang="es-ES" sz="700" b="1" dirty="0">
                        <a:solidFill>
                          <a:schemeClr val="bg1">
                            <a:lumMod val="65000"/>
                          </a:schemeClr>
                        </a:solidFill>
                        <a:latin typeface="Verdana" pitchFamily="34" charset="0"/>
                        <a:ea typeface="Verdana" pitchFamily="34" charset="0"/>
                        <a:cs typeface="Verdana" pitchFamily="34" charset="0"/>
                      </a:endParaRPr>
                    </a:p>
                  </a:txBody>
                  <a:tcPr marL="0" marR="0" marT="0" marB="0" anchor="ctr">
                    <a:lnL w="3175" cap="flat" cmpd="sng" algn="ctr">
                      <a:solidFill>
                        <a:srgbClr val="CCDB80"/>
                      </a:solidFill>
                      <a:prstDash val="solid"/>
                      <a:round/>
                      <a:headEnd type="none" w="med" len="med"/>
                      <a:tailEnd type="none" w="med" len="med"/>
                    </a:lnL>
                    <a:lnR w="12700" cap="flat" cmpd="sng" algn="ctr">
                      <a:noFill/>
                      <a:prstDash val="solid"/>
                      <a:round/>
                      <a:headEnd type="none" w="med" len="med"/>
                      <a:tailEnd type="none" w="med" len="med"/>
                    </a:lnR>
                    <a:lnT w="3175" cap="flat" cmpd="sng" algn="ctr">
                      <a:noFill/>
                      <a:prstDash val="solid"/>
                      <a:round/>
                      <a:headEnd type="none" w="med" len="med"/>
                      <a:tailEnd type="none" w="med" len="med"/>
                    </a:lnT>
                    <a:lnB w="3175" cap="flat" cmpd="sng" algn="ctr">
                      <a:solidFill>
                        <a:schemeClr val="bg1"/>
                      </a:solidFill>
                      <a:prstDash val="solid"/>
                      <a:round/>
                      <a:headEnd type="none" w="med" len="med"/>
                      <a:tailEnd type="none" w="med" len="med"/>
                    </a:lnB>
                    <a:noFill/>
                  </a:tcPr>
                </a:tc>
              </a:tr>
              <a:tr h="147753">
                <a:tc>
                  <a:txBody>
                    <a:bodyPr/>
                    <a:lstStyle/>
                    <a:p>
                      <a:pPr algn="ctr"/>
                      <a:r>
                        <a:rPr lang="es-ES" sz="1000" b="1" dirty="0" smtClean="0">
                          <a:solidFill>
                            <a:schemeClr val="bg1"/>
                          </a:solidFill>
                          <a:latin typeface="Verdana" pitchFamily="34" charset="0"/>
                          <a:ea typeface="Verdana" pitchFamily="34" charset="0"/>
                          <a:cs typeface="Verdana" pitchFamily="34" charset="0"/>
                        </a:rPr>
                        <a:t>JAN</a:t>
                      </a:r>
                      <a:endParaRPr lang="es-ES" sz="1000" b="1" dirty="0">
                        <a:solidFill>
                          <a:schemeClr val="bg1"/>
                        </a:solidFill>
                        <a:latin typeface="Verdana" pitchFamily="34" charset="0"/>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Verdana" pitchFamily="34" charset="0"/>
                          <a:ea typeface="Verdana" pitchFamily="34" charset="0"/>
                          <a:cs typeface="Verdana" pitchFamily="34" charset="0"/>
                        </a:rPr>
                        <a:t>FEV</a:t>
                      </a:r>
                      <a:endParaRPr lang="es-ES" sz="1000" b="1" dirty="0">
                        <a:solidFill>
                          <a:schemeClr val="bg1"/>
                        </a:solidFill>
                        <a:latin typeface="Verdana" pitchFamily="34" charset="0"/>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Verdana" pitchFamily="34" charset="0"/>
                          <a:ea typeface="Verdana" pitchFamily="34" charset="0"/>
                          <a:cs typeface="Verdana" pitchFamily="34" charset="0"/>
                        </a:rPr>
                        <a:t>MAR</a:t>
                      </a:r>
                      <a:endParaRPr lang="es-ES" sz="1000" b="1" dirty="0">
                        <a:solidFill>
                          <a:schemeClr val="bg1"/>
                        </a:solidFill>
                        <a:latin typeface="Verdana" pitchFamily="34" charset="0"/>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Verdana" pitchFamily="34" charset="0"/>
                          <a:ea typeface="Verdana" pitchFamily="34" charset="0"/>
                          <a:cs typeface="Verdana" pitchFamily="34" charset="0"/>
                        </a:rPr>
                        <a:t>APR</a:t>
                      </a:r>
                      <a:endParaRPr lang="es-ES" sz="1000" b="1" dirty="0">
                        <a:solidFill>
                          <a:schemeClr val="bg1"/>
                        </a:solidFill>
                        <a:latin typeface="Verdana" pitchFamily="34" charset="0"/>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Verdana" pitchFamily="34" charset="0"/>
                          <a:ea typeface="Verdana" pitchFamily="34" charset="0"/>
                          <a:cs typeface="Verdana" pitchFamily="34" charset="0"/>
                        </a:rPr>
                        <a:t>MAY</a:t>
                      </a:r>
                      <a:endParaRPr lang="es-ES" sz="1000" b="1" dirty="0">
                        <a:solidFill>
                          <a:schemeClr val="bg1"/>
                        </a:solidFill>
                        <a:latin typeface="Verdana" pitchFamily="34" charset="0"/>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mn-lt"/>
                          <a:ea typeface="Verdana" pitchFamily="34" charset="0"/>
                          <a:cs typeface="Verdana" pitchFamily="34" charset="0"/>
                        </a:rPr>
                        <a:t>JUN</a:t>
                      </a:r>
                      <a:endParaRPr lang="es-ES" sz="1000" b="1" dirty="0">
                        <a:solidFill>
                          <a:schemeClr val="bg1"/>
                        </a:solidFill>
                        <a:latin typeface="+mn-lt"/>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mn-lt"/>
                          <a:ea typeface="Verdana" pitchFamily="34" charset="0"/>
                          <a:cs typeface="Verdana" pitchFamily="34" charset="0"/>
                        </a:rPr>
                        <a:t>JUL</a:t>
                      </a:r>
                      <a:endParaRPr lang="es-ES" sz="1000" b="1" dirty="0">
                        <a:solidFill>
                          <a:schemeClr val="bg1"/>
                        </a:solidFill>
                        <a:latin typeface="+mn-lt"/>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mn-lt"/>
                          <a:ea typeface="Verdana" pitchFamily="34" charset="0"/>
                          <a:cs typeface="Verdana" pitchFamily="34" charset="0"/>
                        </a:rPr>
                        <a:t>AUG</a:t>
                      </a:r>
                      <a:endParaRPr lang="es-ES" sz="1000" b="1" dirty="0">
                        <a:solidFill>
                          <a:schemeClr val="bg1"/>
                        </a:solidFill>
                        <a:latin typeface="+mn-lt"/>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mn-lt"/>
                          <a:ea typeface="Verdana" pitchFamily="34" charset="0"/>
                          <a:cs typeface="Verdana" pitchFamily="34" charset="0"/>
                        </a:rPr>
                        <a:t>SEP</a:t>
                      </a:r>
                      <a:endParaRPr lang="es-ES" sz="1000" b="1" dirty="0">
                        <a:solidFill>
                          <a:schemeClr val="bg1"/>
                        </a:solidFill>
                        <a:latin typeface="+mn-lt"/>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mn-lt"/>
                          <a:ea typeface="Verdana" pitchFamily="34" charset="0"/>
                          <a:cs typeface="Verdana" pitchFamily="34" charset="0"/>
                        </a:rPr>
                        <a:t>OCT</a:t>
                      </a:r>
                      <a:endParaRPr lang="es-ES" sz="1000" b="1" dirty="0">
                        <a:solidFill>
                          <a:schemeClr val="bg1"/>
                        </a:solidFill>
                        <a:latin typeface="+mn-lt"/>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marL="0" algn="ctr" defTabSz="914400" rtl="0" eaLnBrk="1" latinLnBrk="0" hangingPunct="1"/>
                      <a:r>
                        <a:rPr lang="es-ES" sz="1000" b="1" kern="1200" dirty="0" smtClean="0">
                          <a:solidFill>
                            <a:schemeClr val="bg1"/>
                          </a:solidFill>
                          <a:latin typeface="+mn-lt"/>
                          <a:ea typeface="Verdana" pitchFamily="34" charset="0"/>
                          <a:cs typeface="Verdana" pitchFamily="34" charset="0"/>
                        </a:rPr>
                        <a:t>NOV</a:t>
                      </a:r>
                      <a:endParaRPr lang="es-ES" sz="1000" b="1" kern="1200" dirty="0">
                        <a:solidFill>
                          <a:schemeClr val="bg1"/>
                        </a:solidFill>
                        <a:latin typeface="+mn-lt"/>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c>
                  <a:txBody>
                    <a:bodyPr/>
                    <a:lstStyle/>
                    <a:p>
                      <a:pPr algn="ctr"/>
                      <a:r>
                        <a:rPr lang="es-ES" sz="1000" b="1" dirty="0" smtClean="0">
                          <a:solidFill>
                            <a:schemeClr val="bg1"/>
                          </a:solidFill>
                          <a:latin typeface="+mn-lt"/>
                          <a:ea typeface="Verdana" pitchFamily="34" charset="0"/>
                          <a:cs typeface="Verdana" pitchFamily="34" charset="0"/>
                        </a:rPr>
                        <a:t>DEC</a:t>
                      </a:r>
                      <a:endParaRPr lang="es-ES" sz="1000" b="1" dirty="0">
                        <a:solidFill>
                          <a:schemeClr val="bg1"/>
                        </a:solidFill>
                        <a:latin typeface="+mn-lt"/>
                        <a:ea typeface="Verdana" pitchFamily="34" charset="0"/>
                        <a:cs typeface="Verdana" pitchFamily="34" charset="0"/>
                      </a:endParaRPr>
                    </a:p>
                  </a:txBody>
                  <a:tcPr marL="0" marR="0" marT="0"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solidFill>
                      <a:schemeClr val="tx1"/>
                    </a:solidFill>
                  </a:tcPr>
                </a:tc>
              </a:tr>
            </a:tbl>
          </a:graphicData>
        </a:graphic>
      </p:graphicFrame>
      <p:grpSp>
        <p:nvGrpSpPr>
          <p:cNvPr id="4" name="40 Grupo"/>
          <p:cNvGrpSpPr/>
          <p:nvPr/>
        </p:nvGrpSpPr>
        <p:grpSpPr>
          <a:xfrm>
            <a:off x="650431" y="4327950"/>
            <a:ext cx="3986115" cy="1152096"/>
            <a:chOff x="650431" y="4048242"/>
            <a:chExt cx="3986115" cy="1152096"/>
          </a:xfrm>
        </p:grpSpPr>
        <p:sp>
          <p:nvSpPr>
            <p:cNvPr id="25" name="24 Rectángulo"/>
            <p:cNvSpPr/>
            <p:nvPr/>
          </p:nvSpPr>
          <p:spPr>
            <a:xfrm>
              <a:off x="652003" y="4048242"/>
              <a:ext cx="1995601" cy="288000"/>
            </a:xfrm>
            <a:prstGeom prst="rect">
              <a:avLst/>
            </a:prstGeom>
            <a:solidFill>
              <a:schemeClr val="accent6"/>
            </a:solidFill>
            <a:ln w="12700" cap="flat" cmpd="sng" algn="ctr">
              <a:noFill/>
              <a:prstDash val="solid"/>
            </a:ln>
            <a:effectLst/>
          </p:spPr>
          <p:txBody>
            <a:bodyPr lIns="0" rIns="0" anchor="ctr"/>
            <a:lstStyle/>
            <a:p>
              <a:pPr algn="ctr" fontAlgn="auto">
                <a:spcBef>
                  <a:spcPts val="0"/>
                </a:spcBef>
                <a:spcAft>
                  <a:spcPts val="0"/>
                </a:spcAft>
                <a:defRPr/>
              </a:pPr>
              <a:r>
                <a:rPr lang="en-US" sz="900" kern="0" baseline="0" dirty="0" smtClean="0">
                  <a:solidFill>
                    <a:schemeClr val="bg1"/>
                  </a:solidFill>
                  <a:ea typeface="Verdana" panose="020B0604030504040204" pitchFamily="34" charset="0"/>
                  <a:cs typeface="Verdana" panose="020B0604030504040204" pitchFamily="34" charset="0"/>
                </a:rPr>
                <a:t>Nomination Matching Process</a:t>
              </a:r>
              <a:endParaRPr lang="en-US" sz="900" kern="0" baseline="0" dirty="0">
                <a:solidFill>
                  <a:schemeClr val="bg1"/>
                </a:solidFill>
                <a:ea typeface="Verdana" panose="020B0604030504040204" pitchFamily="34" charset="0"/>
                <a:cs typeface="Verdana" panose="020B0604030504040204" pitchFamily="34" charset="0"/>
              </a:endParaRPr>
            </a:p>
          </p:txBody>
        </p:sp>
        <p:sp>
          <p:nvSpPr>
            <p:cNvPr id="26" name="25 Rectángulo"/>
            <p:cNvSpPr/>
            <p:nvPr/>
          </p:nvSpPr>
          <p:spPr>
            <a:xfrm>
              <a:off x="650431" y="4480290"/>
              <a:ext cx="1997173" cy="288000"/>
            </a:xfrm>
            <a:prstGeom prst="rect">
              <a:avLst/>
            </a:prstGeom>
            <a:solidFill>
              <a:schemeClr val="accent1">
                <a:lumMod val="75000"/>
                <a:lumOff val="25000"/>
              </a:schemeClr>
            </a:solidFill>
            <a:ln w="12700" cap="flat" cmpd="sng" algn="ctr">
              <a:noFill/>
              <a:prstDash val="solid"/>
            </a:ln>
            <a:effectLst/>
          </p:spPr>
          <p:txBody>
            <a:bodyPr lIns="0" rIns="0" anchor="ctr"/>
            <a:lstStyle/>
            <a:p>
              <a:pPr algn="ctr" fontAlgn="auto">
                <a:spcBef>
                  <a:spcPts val="0"/>
                </a:spcBef>
                <a:spcAft>
                  <a:spcPts val="0"/>
                </a:spcAft>
                <a:defRPr/>
              </a:pPr>
              <a:r>
                <a:rPr lang="en-US" sz="900" kern="0" dirty="0" smtClean="0">
                  <a:solidFill>
                    <a:schemeClr val="bg1"/>
                  </a:solidFill>
                  <a:ea typeface="Verdana" panose="020B0604030504040204" pitchFamily="34" charset="0"/>
                  <a:cs typeface="Verdana" panose="020B0604030504040204" pitchFamily="34" charset="0"/>
                </a:rPr>
                <a:t>Detailed Architecture</a:t>
              </a:r>
              <a:endParaRPr lang="en-US" sz="900" kern="0" baseline="0" dirty="0">
                <a:solidFill>
                  <a:schemeClr val="bg1"/>
                </a:solidFill>
                <a:ea typeface="Verdana" panose="020B0604030504040204" pitchFamily="34" charset="0"/>
                <a:cs typeface="Verdana" panose="020B0604030504040204" pitchFamily="34" charset="0"/>
              </a:endParaRPr>
            </a:p>
          </p:txBody>
        </p:sp>
        <p:sp>
          <p:nvSpPr>
            <p:cNvPr id="27" name="26 Rectángulo"/>
            <p:cNvSpPr/>
            <p:nvPr/>
          </p:nvSpPr>
          <p:spPr>
            <a:xfrm>
              <a:off x="2666654" y="4912338"/>
              <a:ext cx="1969892" cy="288000"/>
            </a:xfrm>
            <a:prstGeom prst="rect">
              <a:avLst/>
            </a:prstGeom>
            <a:solidFill>
              <a:schemeClr val="accent1">
                <a:lumMod val="75000"/>
                <a:lumOff val="25000"/>
              </a:schemeClr>
            </a:solidFill>
            <a:ln w="12700" cap="flat" cmpd="sng" algn="ctr">
              <a:noFill/>
              <a:prstDash val="solid"/>
            </a:ln>
            <a:effectLst/>
          </p:spPr>
          <p:txBody>
            <a:bodyPr lIns="0" rIns="0" anchor="ctr"/>
            <a:lstStyle/>
            <a:p>
              <a:pPr algn="ctr" fontAlgn="auto">
                <a:spcBef>
                  <a:spcPts val="0"/>
                </a:spcBef>
                <a:spcAft>
                  <a:spcPts val="0"/>
                </a:spcAft>
              </a:pPr>
              <a:r>
                <a:rPr lang="en-US" sz="900" kern="0" baseline="0" dirty="0" smtClean="0">
                  <a:solidFill>
                    <a:schemeClr val="bg1"/>
                  </a:solidFill>
                  <a:ea typeface="Verdana" panose="020B0604030504040204" pitchFamily="34" charset="0"/>
                  <a:cs typeface="Verdana" panose="020B0604030504040204" pitchFamily="34" charset="0"/>
                </a:rPr>
                <a:t>Test planning</a:t>
              </a:r>
              <a:endParaRPr lang="en-US" sz="900" kern="0" baseline="0" dirty="0">
                <a:solidFill>
                  <a:schemeClr val="bg1"/>
                </a:solidFill>
                <a:ea typeface="Verdana" panose="020B0604030504040204" pitchFamily="34" charset="0"/>
                <a:cs typeface="Verdana" panose="020B0604030504040204" pitchFamily="34" charset="0"/>
              </a:endParaRPr>
            </a:p>
          </p:txBody>
        </p:sp>
      </p:grpSp>
      <p:sp>
        <p:nvSpPr>
          <p:cNvPr id="28" name="27 Rectángulo"/>
          <p:cNvSpPr/>
          <p:nvPr/>
        </p:nvSpPr>
        <p:spPr>
          <a:xfrm>
            <a:off x="4658062" y="5652669"/>
            <a:ext cx="792087" cy="288000"/>
          </a:xfrm>
          <a:prstGeom prst="rect">
            <a:avLst/>
          </a:prstGeom>
          <a:solidFill>
            <a:schemeClr val="accent1">
              <a:lumMod val="75000"/>
              <a:lumOff val="25000"/>
            </a:schemeClr>
          </a:solidFill>
          <a:ln w="12700" cap="flat" cmpd="sng" algn="ctr">
            <a:noFill/>
            <a:prstDash val="solid"/>
          </a:ln>
          <a:effectLst/>
        </p:spPr>
        <p:txBody>
          <a:bodyPr lIns="0" rIns="0" anchor="ctr"/>
          <a:lstStyle/>
          <a:p>
            <a:pPr algn="ctr" fontAlgn="auto">
              <a:spcBef>
                <a:spcPts val="0"/>
              </a:spcBef>
              <a:spcAft>
                <a:spcPts val="0"/>
              </a:spcAft>
            </a:pPr>
            <a:r>
              <a:rPr lang="en-US" sz="900" kern="0" baseline="0" dirty="0" smtClean="0">
                <a:solidFill>
                  <a:schemeClr val="bg1"/>
                </a:solidFill>
                <a:ea typeface="Verdana" panose="020B0604030504040204" pitchFamily="34" charset="0"/>
                <a:cs typeface="Verdana" panose="020B0604030504040204" pitchFamily="34" charset="0"/>
              </a:rPr>
              <a:t>Test Technical Architecture</a:t>
            </a:r>
            <a:endParaRPr lang="en-US" sz="900" kern="0" baseline="0" dirty="0">
              <a:solidFill>
                <a:schemeClr val="bg1"/>
              </a:solidFill>
              <a:ea typeface="Verdana" panose="020B0604030504040204" pitchFamily="34" charset="0"/>
              <a:cs typeface="Verdana" panose="020B0604030504040204" pitchFamily="34" charset="0"/>
            </a:endParaRPr>
          </a:p>
        </p:txBody>
      </p:sp>
      <p:sp>
        <p:nvSpPr>
          <p:cNvPr id="29" name="28 Rectángulo"/>
          <p:cNvSpPr/>
          <p:nvPr/>
        </p:nvSpPr>
        <p:spPr>
          <a:xfrm>
            <a:off x="5428632" y="6118657"/>
            <a:ext cx="1555909" cy="288000"/>
          </a:xfrm>
          <a:prstGeom prst="rect">
            <a:avLst/>
          </a:prstGeom>
          <a:solidFill>
            <a:schemeClr val="accent1">
              <a:lumMod val="75000"/>
              <a:lumOff val="25000"/>
            </a:schemeClr>
          </a:solidFill>
          <a:ln w="12700" cap="flat" cmpd="sng" algn="ctr">
            <a:noFill/>
            <a:prstDash val="solid"/>
          </a:ln>
          <a:effectLst/>
        </p:spPr>
        <p:txBody>
          <a:bodyPr lIns="0" rIns="0" anchor="ctr"/>
          <a:lstStyle/>
          <a:p>
            <a:pPr algn="ctr" fontAlgn="auto">
              <a:spcBef>
                <a:spcPts val="0"/>
              </a:spcBef>
              <a:spcAft>
                <a:spcPts val="0"/>
              </a:spcAft>
            </a:pPr>
            <a:r>
              <a:rPr lang="es-ES" sz="900" kern="0" baseline="0" dirty="0" smtClean="0">
                <a:solidFill>
                  <a:schemeClr val="bg1"/>
                </a:solidFill>
                <a:ea typeface="Verdana" panose="020B0604030504040204" pitchFamily="34" charset="0"/>
                <a:cs typeface="Verdana" panose="020B0604030504040204" pitchFamily="34" charset="0"/>
              </a:rPr>
              <a:t>Test</a:t>
            </a:r>
            <a:r>
              <a:rPr lang="es-ES" sz="900" kern="0" dirty="0" smtClean="0">
                <a:solidFill>
                  <a:schemeClr val="bg1"/>
                </a:solidFill>
                <a:ea typeface="Verdana" panose="020B0604030504040204" pitchFamily="34" charset="0"/>
                <a:cs typeface="Verdana" panose="020B0604030504040204" pitchFamily="34" charset="0"/>
              </a:rPr>
              <a:t> </a:t>
            </a:r>
            <a:r>
              <a:rPr lang="es-ES" sz="900" kern="0" baseline="0" dirty="0" smtClean="0">
                <a:solidFill>
                  <a:schemeClr val="bg1"/>
                </a:solidFill>
                <a:ea typeface="Verdana" panose="020B0604030504040204" pitchFamily="34" charset="0"/>
                <a:cs typeface="Verdana" panose="020B0604030504040204" pitchFamily="34" charset="0"/>
              </a:rPr>
              <a:t>FAT/SAT</a:t>
            </a:r>
            <a:endParaRPr lang="es-ES" sz="900" kern="0" baseline="0" dirty="0">
              <a:solidFill>
                <a:schemeClr val="bg1"/>
              </a:solidFill>
              <a:ea typeface="Verdana" panose="020B0604030504040204" pitchFamily="34" charset="0"/>
              <a:cs typeface="Verdana" panose="020B0604030504040204" pitchFamily="34" charset="0"/>
            </a:endParaRPr>
          </a:p>
        </p:txBody>
      </p:sp>
      <p:cxnSp>
        <p:nvCxnSpPr>
          <p:cNvPr id="30" name="65 Conector recto"/>
          <p:cNvCxnSpPr>
            <a:cxnSpLocks noChangeShapeType="1"/>
          </p:cNvCxnSpPr>
          <p:nvPr/>
        </p:nvCxnSpPr>
        <p:spPr bwMode="auto">
          <a:xfrm>
            <a:off x="626501" y="4687990"/>
            <a:ext cx="7992000" cy="0"/>
          </a:xfrm>
          <a:prstGeom prst="line">
            <a:avLst/>
          </a:prstGeom>
          <a:noFill/>
          <a:ln w="3175" algn="ctr">
            <a:solidFill>
              <a:schemeClr val="bg1">
                <a:lumMod val="65000"/>
              </a:schemeClr>
            </a:solidFill>
            <a:prstDash val="sysDot"/>
            <a:round/>
            <a:headEnd/>
            <a:tailEnd/>
          </a:ln>
        </p:spPr>
      </p:cxnSp>
      <p:cxnSp>
        <p:nvCxnSpPr>
          <p:cNvPr id="31" name="65 Conector recto"/>
          <p:cNvCxnSpPr>
            <a:cxnSpLocks noChangeShapeType="1"/>
          </p:cNvCxnSpPr>
          <p:nvPr/>
        </p:nvCxnSpPr>
        <p:spPr bwMode="auto">
          <a:xfrm>
            <a:off x="626501" y="5120038"/>
            <a:ext cx="7992000" cy="0"/>
          </a:xfrm>
          <a:prstGeom prst="line">
            <a:avLst/>
          </a:prstGeom>
          <a:noFill/>
          <a:ln w="3175" algn="ctr">
            <a:solidFill>
              <a:schemeClr val="bg1">
                <a:lumMod val="65000"/>
              </a:schemeClr>
            </a:solidFill>
            <a:prstDash val="sysDot"/>
            <a:round/>
            <a:headEnd/>
            <a:tailEnd/>
          </a:ln>
        </p:spPr>
      </p:cxnSp>
      <p:cxnSp>
        <p:nvCxnSpPr>
          <p:cNvPr id="32" name="65 Conector recto"/>
          <p:cNvCxnSpPr>
            <a:cxnSpLocks noChangeShapeType="1"/>
          </p:cNvCxnSpPr>
          <p:nvPr/>
        </p:nvCxnSpPr>
        <p:spPr bwMode="auto">
          <a:xfrm>
            <a:off x="626501" y="5552086"/>
            <a:ext cx="7992000" cy="0"/>
          </a:xfrm>
          <a:prstGeom prst="line">
            <a:avLst/>
          </a:prstGeom>
          <a:noFill/>
          <a:ln w="3175" algn="ctr">
            <a:solidFill>
              <a:schemeClr val="bg1">
                <a:lumMod val="65000"/>
              </a:schemeClr>
            </a:solidFill>
            <a:prstDash val="sysDot"/>
            <a:round/>
            <a:headEnd/>
            <a:tailEnd/>
          </a:ln>
        </p:spPr>
      </p:cxnSp>
      <p:cxnSp>
        <p:nvCxnSpPr>
          <p:cNvPr id="33" name="65 Conector recto"/>
          <p:cNvCxnSpPr>
            <a:cxnSpLocks noChangeShapeType="1"/>
          </p:cNvCxnSpPr>
          <p:nvPr/>
        </p:nvCxnSpPr>
        <p:spPr bwMode="auto">
          <a:xfrm>
            <a:off x="626501" y="6022234"/>
            <a:ext cx="7992000" cy="0"/>
          </a:xfrm>
          <a:prstGeom prst="line">
            <a:avLst/>
          </a:prstGeom>
          <a:noFill/>
          <a:ln w="3175" algn="ctr">
            <a:solidFill>
              <a:schemeClr val="bg1">
                <a:lumMod val="65000"/>
              </a:schemeClr>
            </a:solidFill>
            <a:prstDash val="sysDot"/>
            <a:round/>
            <a:headEnd/>
            <a:tailEnd/>
          </a:ln>
        </p:spPr>
      </p:cxnSp>
      <p:cxnSp>
        <p:nvCxnSpPr>
          <p:cNvPr id="34" name="65 Conector recto"/>
          <p:cNvCxnSpPr>
            <a:cxnSpLocks noChangeShapeType="1"/>
          </p:cNvCxnSpPr>
          <p:nvPr/>
        </p:nvCxnSpPr>
        <p:spPr bwMode="auto">
          <a:xfrm>
            <a:off x="626501" y="6493523"/>
            <a:ext cx="7992000" cy="0"/>
          </a:xfrm>
          <a:prstGeom prst="line">
            <a:avLst/>
          </a:prstGeom>
          <a:noFill/>
          <a:ln w="3175" algn="ctr">
            <a:solidFill>
              <a:schemeClr val="bg1">
                <a:lumMod val="65000"/>
              </a:schemeClr>
            </a:solidFill>
            <a:prstDash val="sysDot"/>
            <a:round/>
            <a:headEnd/>
            <a:tailEnd/>
          </a:ln>
        </p:spPr>
      </p:cxnSp>
      <p:sp>
        <p:nvSpPr>
          <p:cNvPr id="35" name="34 Rombo"/>
          <p:cNvSpPr/>
          <p:nvPr/>
        </p:nvSpPr>
        <p:spPr bwMode="auto">
          <a:xfrm>
            <a:off x="7260217" y="6632206"/>
            <a:ext cx="180020" cy="180020"/>
          </a:xfrm>
          <a:prstGeom prst="diamond">
            <a:avLst/>
          </a:prstGeom>
          <a:solidFill>
            <a:schemeClr val="accent6"/>
          </a:solidFill>
          <a:ln>
            <a:noFill/>
          </a:ln>
          <a:effectLst/>
          <a:extLst/>
        </p:spPr>
        <p:txBody>
          <a:bodyPr vert="horz" wrap="square" lIns="91440" tIns="45720" rIns="91440" bIns="45720" numCol="1" rtlCol="0" anchor="t" anchorCtr="0" compatLnSpc="1">
            <a:prstTxWarp prst="textNoShape">
              <a:avLst/>
            </a:prstTxWarp>
            <a:spAutoFit/>
          </a:bodyPr>
          <a:lstStyle/>
          <a:p>
            <a:pPr marL="179388" marR="0" indent="-179388" algn="l" defTabSz="914400" rtl="0" eaLnBrk="1" fontAlgn="base" latinLnBrk="0" hangingPunct="1">
              <a:lnSpc>
                <a:spcPct val="100000"/>
              </a:lnSpc>
              <a:spcBef>
                <a:spcPct val="0"/>
              </a:spcBef>
              <a:spcAft>
                <a:spcPts val="600"/>
              </a:spcAft>
              <a:buClr>
                <a:srgbClr val="006A9A"/>
              </a:buClr>
              <a:buSzPct val="120000"/>
              <a:buFont typeface="Arial" charset="0"/>
              <a:buChar char="•"/>
              <a:tabLst/>
            </a:pPr>
            <a:endParaRPr kumimoji="0" lang="es-ES" sz="2300" b="0" i="0" u="none" strike="noStrike" cap="none" normalizeH="0" baseline="30000" smtClean="0">
              <a:ln>
                <a:noFill/>
              </a:ln>
              <a:solidFill>
                <a:srgbClr val="006A9A"/>
              </a:solidFill>
              <a:effectLst/>
              <a:latin typeface="Verdana" pitchFamily="34" charset="0"/>
              <a:cs typeface="Arial" charset="0"/>
            </a:endParaRPr>
          </a:p>
        </p:txBody>
      </p:sp>
      <p:sp>
        <p:nvSpPr>
          <p:cNvPr id="36" name="Text Box 39"/>
          <p:cNvSpPr txBox="1">
            <a:spLocks noChangeArrowheads="1"/>
          </p:cNvSpPr>
          <p:nvPr/>
        </p:nvSpPr>
        <p:spPr bwMode="auto">
          <a:xfrm>
            <a:off x="7235436" y="6462141"/>
            <a:ext cx="1646138" cy="409857"/>
          </a:xfrm>
          <a:prstGeom prst="rect">
            <a:avLst/>
          </a:prstGeom>
          <a:noFill/>
          <a:ln w="9525">
            <a:noFill/>
            <a:miter lim="800000"/>
            <a:headEnd/>
            <a:tailEnd/>
          </a:ln>
        </p:spPr>
        <p:txBody>
          <a:bodyPr wrap="square" lIns="0" tIns="0" rIns="0" bIns="0" anchor="ctr" anchorCtr="0">
            <a:noAutofit/>
          </a:bodyPr>
          <a:lstStyle/>
          <a:p>
            <a:pPr algn="ctr"/>
            <a:r>
              <a:rPr lang="en-US" sz="1000" b="1" baseline="0" dirty="0" smtClean="0">
                <a:solidFill>
                  <a:srgbClr val="C00000"/>
                </a:solidFill>
              </a:rPr>
              <a:t>Start</a:t>
            </a:r>
            <a:r>
              <a:rPr lang="en-US" sz="1000" b="1" dirty="0" smtClean="0">
                <a:solidFill>
                  <a:srgbClr val="C00000"/>
                </a:solidFill>
              </a:rPr>
              <a:t> of Production</a:t>
            </a:r>
            <a:endParaRPr lang="en-US" sz="1000" b="1" baseline="0" dirty="0" smtClean="0">
              <a:solidFill>
                <a:srgbClr val="C00000"/>
              </a:solidFill>
            </a:endParaRPr>
          </a:p>
          <a:p>
            <a:pPr algn="ctr"/>
            <a:r>
              <a:rPr lang="en-US" sz="1000" b="1" baseline="0" dirty="0" smtClean="0">
                <a:solidFill>
                  <a:srgbClr val="C00000"/>
                </a:solidFill>
              </a:rPr>
              <a:t>1</a:t>
            </a:r>
            <a:r>
              <a:rPr lang="en-US" sz="1000" b="1" baseline="30000" dirty="0" smtClean="0">
                <a:solidFill>
                  <a:srgbClr val="C00000"/>
                </a:solidFill>
              </a:rPr>
              <a:t>st</a:t>
            </a:r>
            <a:r>
              <a:rPr lang="en-US" sz="1000" b="1" baseline="0" dirty="0" smtClean="0">
                <a:solidFill>
                  <a:srgbClr val="C00000"/>
                </a:solidFill>
              </a:rPr>
              <a:t> November 2015</a:t>
            </a:r>
          </a:p>
        </p:txBody>
      </p:sp>
      <p:cxnSp>
        <p:nvCxnSpPr>
          <p:cNvPr id="37" name="36 Conector recto"/>
          <p:cNvCxnSpPr/>
          <p:nvPr/>
        </p:nvCxnSpPr>
        <p:spPr bwMode="auto">
          <a:xfrm>
            <a:off x="2647604" y="4111926"/>
            <a:ext cx="0" cy="2381597"/>
          </a:xfrm>
          <a:prstGeom prst="line">
            <a:avLst/>
          </a:prstGeom>
          <a:noFill/>
          <a:ln w="9525" cap="flat" cmpd="sng" algn="ctr">
            <a:solidFill>
              <a:schemeClr val="bg1">
                <a:lumMod val="85000"/>
              </a:schemeClr>
            </a:solidFill>
            <a:prstDash val="sysDash"/>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38" name="37 Conector recto"/>
          <p:cNvCxnSpPr/>
          <p:nvPr/>
        </p:nvCxnSpPr>
        <p:spPr bwMode="auto">
          <a:xfrm>
            <a:off x="4640552" y="4100393"/>
            <a:ext cx="0" cy="2389832"/>
          </a:xfrm>
          <a:prstGeom prst="line">
            <a:avLst/>
          </a:prstGeom>
          <a:noFill/>
          <a:ln w="9525" cap="flat" cmpd="sng" algn="ctr">
            <a:solidFill>
              <a:schemeClr val="bg1">
                <a:lumMod val="85000"/>
              </a:schemeClr>
            </a:solidFill>
            <a:prstDash val="sysDash"/>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39" name="38 Conector recto"/>
          <p:cNvCxnSpPr/>
          <p:nvPr/>
        </p:nvCxnSpPr>
        <p:spPr bwMode="auto">
          <a:xfrm>
            <a:off x="6984541" y="4111926"/>
            <a:ext cx="1" cy="2393247"/>
          </a:xfrm>
          <a:prstGeom prst="line">
            <a:avLst/>
          </a:prstGeom>
          <a:noFill/>
          <a:ln w="9525" cap="flat" cmpd="sng" algn="ctr">
            <a:solidFill>
              <a:schemeClr val="bg1">
                <a:lumMod val="85000"/>
              </a:schemeClr>
            </a:solidFill>
            <a:prstDash val="sysDash"/>
            <a:round/>
            <a:headEnd type="none" w="med" len="med"/>
            <a:tailEnd type="none" w="med" len="me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sp>
        <p:nvSpPr>
          <p:cNvPr id="198657" name="Rectangle 1"/>
          <p:cNvSpPr>
            <a:spLocks noChangeArrowheads="1"/>
          </p:cNvSpPr>
          <p:nvPr/>
        </p:nvSpPr>
        <p:spPr bwMode="auto">
          <a:xfrm>
            <a:off x="278273" y="4183934"/>
            <a:ext cx="36420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s-ES" sz="2800" b="0" i="0" u="none" strike="noStrike" cap="none" normalizeH="0" baseline="0" dirty="0" smtClean="0">
                <a:ln>
                  <a:noFill/>
                </a:ln>
                <a:solidFill>
                  <a:srgbClr val="00B050"/>
                </a:solidFill>
                <a:effectLst/>
                <a:latin typeface="Calibri" pitchFamily="34" charset="0"/>
                <a:ea typeface="Calibri" pitchFamily="34" charset="0"/>
                <a:cs typeface="Times New Roman" pitchFamily="18" charset="0"/>
              </a:rPr>
              <a:t>√</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1"/>
          <p:cNvSpPr>
            <a:spLocks noChangeArrowheads="1"/>
          </p:cNvSpPr>
          <p:nvPr/>
        </p:nvSpPr>
        <p:spPr bwMode="auto">
          <a:xfrm>
            <a:off x="269303" y="4616042"/>
            <a:ext cx="36420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s-ES" sz="2800" b="0" i="0" u="none" strike="noStrike" cap="none" normalizeH="0" baseline="0" dirty="0" smtClean="0">
                <a:ln>
                  <a:noFill/>
                </a:ln>
                <a:solidFill>
                  <a:srgbClr val="00B050"/>
                </a:solidFill>
                <a:effectLst/>
                <a:latin typeface="Calibri" pitchFamily="34" charset="0"/>
                <a:ea typeface="Calibri" pitchFamily="34" charset="0"/>
                <a:cs typeface="Times New Roman" pitchFamily="18" charset="0"/>
              </a:rPr>
              <a:t>√</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9865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5" grpId="0" animBg="1"/>
      <p:bldP spid="36" grpId="0"/>
      <p:bldP spid="198657"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4"/>
          <p:cNvSpPr txBox="1">
            <a:spLocks noChangeArrowheads="1"/>
          </p:cNvSpPr>
          <p:nvPr/>
        </p:nvSpPr>
        <p:spPr>
          <a:xfrm>
            <a:off x="453496" y="1371599"/>
            <a:ext cx="8299979" cy="5337798"/>
          </a:xfrm>
          <a:prstGeom prst="rect">
            <a:avLst/>
          </a:prstGeom>
        </p:spPr>
        <p:txBody>
          <a:bodyPr/>
          <a:lstStyle/>
          <a:p>
            <a:pPr marL="0" lvl="1" algn="just">
              <a:spcBef>
                <a:spcPct val="0"/>
              </a:spcBef>
              <a:spcAft>
                <a:spcPts val="900"/>
              </a:spcAft>
              <a:buClr>
                <a:srgbClr val="C00000"/>
              </a:buClr>
              <a:buFont typeface="Arial" pitchFamily="34" charset="0"/>
              <a:buChar char="●"/>
              <a:defRPr/>
            </a:pPr>
            <a:r>
              <a:rPr lang="en-US" b="1" dirty="0" smtClean="0"/>
              <a:t> IT development </a:t>
            </a:r>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endParaRPr lang="en-US" b="1" dirty="0" smtClean="0"/>
          </a:p>
          <a:p>
            <a:pPr marL="0" lvl="1" algn="just">
              <a:spcBef>
                <a:spcPct val="0"/>
              </a:spcBef>
              <a:buClr>
                <a:srgbClr val="C00000"/>
              </a:buClr>
              <a:buFont typeface="Arial" pitchFamily="34" charset="0"/>
              <a:buChar char="●"/>
              <a:defRPr/>
            </a:pPr>
            <a:endParaRPr lang="en-US" b="1" dirty="0" smtClean="0"/>
          </a:p>
          <a:p>
            <a:pPr marL="0" lvl="1" algn="just">
              <a:spcBef>
                <a:spcPct val="0"/>
              </a:spcBef>
              <a:spcAft>
                <a:spcPts val="900"/>
              </a:spcAft>
              <a:buClr>
                <a:srgbClr val="C00000"/>
              </a:buClr>
              <a:buFont typeface="Arial" pitchFamily="34" charset="0"/>
              <a:buChar char="●"/>
              <a:defRPr/>
            </a:pPr>
            <a:r>
              <a:rPr lang="en-US" b="1" dirty="0" smtClean="0"/>
              <a:t> Although EMPL is not obliged, Interconnection Agreement currently in force with ENAGAS will be revised in order to comply with INT &amp; DE NC.</a:t>
            </a:r>
          </a:p>
          <a:p>
            <a:pPr marL="457200" lvl="2" algn="just">
              <a:spcBef>
                <a:spcPct val="0"/>
              </a:spcBef>
              <a:spcAft>
                <a:spcPts val="900"/>
              </a:spcAft>
              <a:buClr>
                <a:srgbClr val="C00000"/>
              </a:buClr>
              <a:buFont typeface="Arial" pitchFamily="34" charset="0"/>
              <a:buChar char="●"/>
              <a:defRPr/>
            </a:pPr>
            <a:endParaRPr lang="en-US" sz="1600" dirty="0" smtClean="0"/>
          </a:p>
          <a:p>
            <a:pPr marL="457200" lvl="2" algn="just">
              <a:spcBef>
                <a:spcPct val="0"/>
              </a:spcBef>
              <a:spcAft>
                <a:spcPts val="900"/>
              </a:spcAft>
              <a:buClr>
                <a:srgbClr val="C00000"/>
              </a:buClr>
              <a:defRPr/>
            </a:pPr>
            <a:endParaRPr lang="en-US" sz="1600" dirty="0" smtClean="0"/>
          </a:p>
          <a:p>
            <a:pPr marL="0" lvl="1" algn="just">
              <a:spcBef>
                <a:spcPct val="0"/>
              </a:spcBef>
              <a:spcAft>
                <a:spcPts val="900"/>
              </a:spcAft>
              <a:buClr>
                <a:srgbClr val="C00000"/>
              </a:buClr>
              <a:buFont typeface="Arial" pitchFamily="34" charset="0"/>
              <a:buChar char="•"/>
              <a:defRPr/>
            </a:pPr>
            <a:endParaRPr lang="en-US" sz="1600" dirty="0"/>
          </a:p>
        </p:txBody>
      </p:sp>
      <p:pic>
        <p:nvPicPr>
          <p:cNvPr id="55" name="Picture 2" descr="http://us.cdn3.123rf.com/168nwm/alexmit/alexmit1103/alexmit110300064/9199261-server-case-on-white.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81719" y="2569076"/>
            <a:ext cx="1500915" cy="121907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1 Título"/>
          <p:cNvSpPr>
            <a:spLocks noGrp="1"/>
          </p:cNvSpPr>
          <p:nvPr>
            <p:ph type="title"/>
          </p:nvPr>
        </p:nvSpPr>
        <p:spPr>
          <a:xfrm>
            <a:off x="453496" y="412334"/>
            <a:ext cx="6283569" cy="692497"/>
          </a:xfrm>
        </p:spPr>
        <p:txBody>
          <a:bodyPr/>
          <a:lstStyle/>
          <a:p>
            <a:r>
              <a:rPr lang="en-US" dirty="0" smtClean="0"/>
              <a:t>3. Implementation of NC’s between EMPL and ENAGAS</a:t>
            </a:r>
            <a:endParaRPr lang="en-US" dirty="0"/>
          </a:p>
        </p:txBody>
      </p:sp>
      <p:sp>
        <p:nvSpPr>
          <p:cNvPr id="3" name="2 Marcador de número de diapositiva"/>
          <p:cNvSpPr>
            <a:spLocks noGrp="1"/>
          </p:cNvSpPr>
          <p:nvPr>
            <p:ph type="sldNum" sz="quarter" idx="12"/>
          </p:nvPr>
        </p:nvSpPr>
        <p:spPr/>
        <p:txBody>
          <a:bodyPr/>
          <a:lstStyle/>
          <a:p>
            <a:fld id="{32DD0EA4-7351-0245-AF44-2623B3137D71}" type="slidenum">
              <a:rPr lang="en-US" smtClean="0"/>
              <a:pPr/>
              <a:t>5</a:t>
            </a:fld>
            <a:endParaRPr lang="en-US" dirty="0"/>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123168" y="2881332"/>
            <a:ext cx="780351" cy="67822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230023" y="2637591"/>
            <a:ext cx="1846367" cy="11505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0" name="49 CuadroTexto"/>
          <p:cNvSpPr txBox="1"/>
          <p:nvPr/>
        </p:nvSpPr>
        <p:spPr>
          <a:xfrm>
            <a:off x="7797113" y="2514743"/>
            <a:ext cx="978972" cy="245696"/>
          </a:xfrm>
          <a:prstGeom prst="rect">
            <a:avLst/>
          </a:prstGeom>
          <a:noFill/>
        </p:spPr>
        <p:txBody>
          <a:bodyPr wrap="square" rtlCol="0">
            <a:spAutoFit/>
          </a:bodyPr>
          <a:lstStyle/>
          <a:p>
            <a:r>
              <a:rPr lang="en-GB" sz="1000" b="1" baseline="0" dirty="0" smtClean="0"/>
              <a:t>Shippers</a:t>
            </a:r>
            <a:endParaRPr lang="en-GB" sz="1000" b="1" baseline="0" dirty="0"/>
          </a:p>
        </p:txBody>
      </p:sp>
      <p:sp>
        <p:nvSpPr>
          <p:cNvPr id="51" name="50 Flecha abajo"/>
          <p:cNvSpPr/>
          <p:nvPr/>
        </p:nvSpPr>
        <p:spPr bwMode="auto">
          <a:xfrm rot="5400000">
            <a:off x="7099032" y="2628256"/>
            <a:ext cx="733663" cy="1282059"/>
          </a:xfrm>
          <a:prstGeom prst="downArrow">
            <a:avLst/>
          </a:prstGeom>
          <a:solidFill>
            <a:srgbClr val="9CB70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p:spPr>
        <p:txBody>
          <a:bodyPr vert="vert270" wrap="square" lIns="91440" tIns="45720" rIns="91440" bIns="45720" numCol="1" rtlCol="0" anchor="t" anchorCtr="0" compatLnSpc="1">
            <a:prstTxWarp prst="textNoShape">
              <a:avLst/>
            </a:prstTxWarp>
            <a:spAutoFit/>
          </a:bodyPr>
          <a:lstStyle/>
          <a:p>
            <a:pPr marR="0" algn="ctr" defTabSz="914400" rtl="0" eaLnBrk="1" fontAlgn="base" latinLnBrk="0" hangingPunct="1">
              <a:lnSpc>
                <a:spcPct val="100000"/>
              </a:lnSpc>
              <a:spcBef>
                <a:spcPct val="0"/>
              </a:spcBef>
              <a:spcAft>
                <a:spcPts val="600"/>
              </a:spcAft>
              <a:buClr>
                <a:srgbClr val="006A9A"/>
              </a:buClr>
              <a:buSzPct val="120000"/>
              <a:tabLst/>
            </a:pPr>
            <a:r>
              <a:rPr kumimoji="0" lang="en-GB" sz="1200" b="1" i="1" u="none" strike="noStrike" cap="none" normalizeH="0" baseline="0" dirty="0" smtClean="0">
                <a:ln>
                  <a:noFill/>
                </a:ln>
                <a:solidFill>
                  <a:srgbClr val="006A9A"/>
                </a:solidFill>
                <a:effectLst/>
              </a:rPr>
              <a:t>Nominations</a:t>
            </a:r>
          </a:p>
        </p:txBody>
      </p:sp>
      <p:sp>
        <p:nvSpPr>
          <p:cNvPr id="52" name="51 CuadroTexto"/>
          <p:cNvSpPr txBox="1"/>
          <p:nvPr/>
        </p:nvSpPr>
        <p:spPr>
          <a:xfrm>
            <a:off x="5604898" y="3777397"/>
            <a:ext cx="1632862" cy="276999"/>
          </a:xfrm>
          <a:prstGeom prst="rect">
            <a:avLst/>
          </a:prstGeom>
          <a:noFill/>
        </p:spPr>
        <p:txBody>
          <a:bodyPr wrap="square" rtlCol="0">
            <a:spAutoFit/>
          </a:bodyPr>
          <a:lstStyle/>
          <a:p>
            <a:r>
              <a:rPr lang="es-ES" sz="1200" b="1" baseline="0" dirty="0" smtClean="0"/>
              <a:t>SL-ATR 2.0</a:t>
            </a:r>
            <a:endParaRPr lang="es-ES" sz="1200" b="1" baseline="0" dirty="0"/>
          </a:p>
        </p:txBody>
      </p:sp>
      <p:pic>
        <p:nvPicPr>
          <p:cNvPr id="53" name="Picture 5"/>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596729" y="1928973"/>
            <a:ext cx="774625" cy="5262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4" name="53 Flecha izquierda y derecha"/>
          <p:cNvSpPr/>
          <p:nvPr/>
        </p:nvSpPr>
        <p:spPr bwMode="auto">
          <a:xfrm>
            <a:off x="3664056" y="3016044"/>
            <a:ext cx="1580190" cy="320458"/>
          </a:xfrm>
          <a:prstGeom prst="leftRightArrow">
            <a:avLst/>
          </a:prstGeom>
          <a:solidFill>
            <a:srgbClr val="9CB70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p:spPr>
        <p:txBody>
          <a:bodyPr vert="horz" wrap="square" lIns="91440" tIns="45720" rIns="91440" bIns="45720" numCol="1" rtlCol="0" anchor="t" anchorCtr="0" compatLnSpc="1">
            <a:prstTxWarp prst="textNoShape">
              <a:avLst/>
            </a:prstTxWarp>
            <a:spAutoFit/>
          </a:bodyPr>
          <a:lstStyle/>
          <a:p>
            <a:pPr marL="179388" marR="0" indent="-179388" algn="l" defTabSz="914400" rtl="0" eaLnBrk="1" fontAlgn="base" latinLnBrk="0" hangingPunct="1">
              <a:lnSpc>
                <a:spcPct val="100000"/>
              </a:lnSpc>
              <a:spcBef>
                <a:spcPct val="0"/>
              </a:spcBef>
              <a:spcAft>
                <a:spcPts val="600"/>
              </a:spcAft>
              <a:buClr>
                <a:srgbClr val="006A9A"/>
              </a:buClr>
              <a:buSzPct val="120000"/>
              <a:buFont typeface="Arial" charset="0"/>
              <a:buChar char="•"/>
              <a:tabLst/>
            </a:pPr>
            <a:endParaRPr kumimoji="0" lang="es-ES" sz="2300" b="0" i="0" u="none" strike="noStrike" cap="none" normalizeH="0" baseline="30000" smtClean="0">
              <a:ln>
                <a:noFill/>
              </a:ln>
              <a:solidFill>
                <a:srgbClr val="006A9A"/>
              </a:solidFill>
              <a:effectLst/>
              <a:latin typeface="Verdana" pitchFamily="34" charset="0"/>
              <a:cs typeface="Arial" charset="0"/>
            </a:endParaRPr>
          </a:p>
        </p:txBody>
      </p:sp>
      <p:pic>
        <p:nvPicPr>
          <p:cNvPr id="56" name="Picture 3"/>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931594" y="2700907"/>
            <a:ext cx="1045114" cy="34516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7" name="2 Imagen"/>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319542" y="1916765"/>
            <a:ext cx="1741856" cy="405725"/>
          </a:xfrm>
          <a:prstGeom prst="rect">
            <a:avLst/>
          </a:prstGeom>
          <a:noFill/>
          <a:ln>
            <a:noFill/>
          </a:ln>
          <a:extLst/>
        </p:spPr>
      </p:pic>
      <p:pic>
        <p:nvPicPr>
          <p:cNvPr id="59"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49094" y="4748981"/>
            <a:ext cx="780351" cy="67822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1" name="60 Flecha abajo"/>
          <p:cNvSpPr/>
          <p:nvPr/>
        </p:nvSpPr>
        <p:spPr bwMode="auto">
          <a:xfrm rot="16200000">
            <a:off x="1551081" y="4474783"/>
            <a:ext cx="733663" cy="1282059"/>
          </a:xfrm>
          <a:prstGeom prst="downArrow">
            <a:avLst/>
          </a:prstGeom>
          <a:solidFill>
            <a:srgbClr val="9CB70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p:spPr>
        <p:txBody>
          <a:bodyPr vert="vert" wrap="square" lIns="91440" tIns="45720" rIns="91440" bIns="45720" numCol="1" rtlCol="0" anchor="t" anchorCtr="0" compatLnSpc="1">
            <a:prstTxWarp prst="textNoShape">
              <a:avLst/>
            </a:prstTxWarp>
            <a:spAutoFit/>
          </a:bodyPr>
          <a:lstStyle/>
          <a:p>
            <a:pPr marR="0" algn="ctr" defTabSz="914400" rtl="0" eaLnBrk="1" fontAlgn="base" latinLnBrk="0" hangingPunct="1">
              <a:lnSpc>
                <a:spcPct val="100000"/>
              </a:lnSpc>
              <a:spcBef>
                <a:spcPct val="0"/>
              </a:spcBef>
              <a:spcAft>
                <a:spcPts val="600"/>
              </a:spcAft>
              <a:buClr>
                <a:srgbClr val="006A9A"/>
              </a:buClr>
              <a:buSzPct val="120000"/>
              <a:tabLst/>
            </a:pPr>
            <a:r>
              <a:rPr kumimoji="0" lang="en-GB" sz="1200" b="1" i="1" u="none" strike="noStrike" cap="none" normalizeH="0" baseline="0" dirty="0" smtClean="0">
                <a:ln>
                  <a:noFill/>
                </a:ln>
                <a:solidFill>
                  <a:srgbClr val="006A9A"/>
                </a:solidFill>
                <a:effectLst/>
              </a:rPr>
              <a:t>Nominations</a:t>
            </a:r>
          </a:p>
        </p:txBody>
      </p:sp>
      <p:sp>
        <p:nvSpPr>
          <p:cNvPr id="62" name="61 CuadroTexto"/>
          <p:cNvSpPr txBox="1"/>
          <p:nvPr/>
        </p:nvSpPr>
        <p:spPr>
          <a:xfrm>
            <a:off x="170749" y="4440508"/>
            <a:ext cx="1106133" cy="246221"/>
          </a:xfrm>
          <a:prstGeom prst="rect">
            <a:avLst/>
          </a:prstGeom>
          <a:noFill/>
        </p:spPr>
        <p:txBody>
          <a:bodyPr wrap="square" rtlCol="0">
            <a:spAutoFit/>
          </a:bodyPr>
          <a:lstStyle/>
          <a:p>
            <a:r>
              <a:rPr lang="en-GB" sz="1000" b="1" baseline="0" dirty="0" smtClean="0"/>
              <a:t>Shippers</a:t>
            </a:r>
            <a:endParaRPr lang="en-GB" sz="1000" b="1" baseline="0" dirty="0"/>
          </a:p>
        </p:txBody>
      </p:sp>
      <p:pic>
        <p:nvPicPr>
          <p:cNvPr id="63" name="Picture 8" descr="http://images.gofreedownload.net/hardware-my-computer-28961.jpg"/>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2558942" y="4748981"/>
            <a:ext cx="947095" cy="947095"/>
          </a:xfrm>
          <a:prstGeom prst="rect">
            <a:avLst/>
          </a:prstGeom>
          <a:noFill/>
          <a:extLst>
            <a:ext uri="{909E8E84-426E-40DD-AFC4-6F175D3DCCD1}">
              <a14:hiddenFill xmlns:a14="http://schemas.microsoft.com/office/drawing/2010/main" xmlns="">
                <a:solidFill>
                  <a:srgbClr val="FFFFFF"/>
                </a:solidFill>
              </a14:hiddenFill>
            </a:ext>
          </a:extLst>
        </p:spPr>
      </p:pic>
      <p:pic>
        <p:nvPicPr>
          <p:cNvPr id="64" name="Picture 9"/>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502339" y="4369087"/>
            <a:ext cx="467464" cy="46746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5"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49094" y="2815298"/>
            <a:ext cx="780351" cy="67822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6" name="65 Flecha abajo"/>
          <p:cNvSpPr/>
          <p:nvPr/>
        </p:nvSpPr>
        <p:spPr bwMode="auto">
          <a:xfrm rot="16200000">
            <a:off x="1551080" y="2643776"/>
            <a:ext cx="733663" cy="1282059"/>
          </a:xfrm>
          <a:prstGeom prst="downArrow">
            <a:avLst/>
          </a:prstGeom>
          <a:solidFill>
            <a:srgbClr val="9CB70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p:spPr>
        <p:txBody>
          <a:bodyPr vert="vert" wrap="square" lIns="91440" tIns="45720" rIns="91440" bIns="45720" numCol="1" rtlCol="0" anchor="t" anchorCtr="0" compatLnSpc="1">
            <a:prstTxWarp prst="textNoShape">
              <a:avLst/>
            </a:prstTxWarp>
            <a:spAutoFit/>
          </a:bodyPr>
          <a:lstStyle/>
          <a:p>
            <a:pPr marR="0" algn="ctr" defTabSz="914400" rtl="0" eaLnBrk="1" fontAlgn="base" latinLnBrk="0" hangingPunct="1">
              <a:lnSpc>
                <a:spcPct val="100000"/>
              </a:lnSpc>
              <a:spcBef>
                <a:spcPct val="0"/>
              </a:spcBef>
              <a:spcAft>
                <a:spcPts val="600"/>
              </a:spcAft>
              <a:buClr>
                <a:srgbClr val="006A9A"/>
              </a:buClr>
              <a:buSzPct val="120000"/>
              <a:tabLst/>
            </a:pPr>
            <a:r>
              <a:rPr kumimoji="0" lang="en-GB" sz="1200" b="1" i="1" u="none" strike="noStrike" cap="none" normalizeH="0" baseline="0" dirty="0" smtClean="0">
                <a:ln>
                  <a:noFill/>
                </a:ln>
                <a:solidFill>
                  <a:srgbClr val="006A9A"/>
                </a:solidFill>
                <a:effectLst/>
              </a:rPr>
              <a:t>Nominations</a:t>
            </a:r>
          </a:p>
        </p:txBody>
      </p:sp>
      <p:pic>
        <p:nvPicPr>
          <p:cNvPr id="67" name="Picture 3"/>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1029445" y="2642713"/>
            <a:ext cx="1045114" cy="34516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9" name="68 Flecha izquierda y derecha"/>
          <p:cNvSpPr/>
          <p:nvPr/>
        </p:nvSpPr>
        <p:spPr bwMode="auto">
          <a:xfrm rot="5400000">
            <a:off x="2659401" y="4076500"/>
            <a:ext cx="900000" cy="320458"/>
          </a:xfrm>
          <a:prstGeom prst="leftRightArrow">
            <a:avLst/>
          </a:prstGeom>
          <a:solidFill>
            <a:srgbClr val="9CB70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a:extLst/>
        </p:spPr>
        <p:txBody>
          <a:bodyPr vert="horz" wrap="square" lIns="91440" tIns="45720" rIns="91440" bIns="45720" numCol="1" rtlCol="0" anchor="t" anchorCtr="0" compatLnSpc="1">
            <a:prstTxWarp prst="textNoShape">
              <a:avLst/>
            </a:prstTxWarp>
            <a:spAutoFit/>
          </a:bodyPr>
          <a:lstStyle/>
          <a:p>
            <a:pPr marL="179388" marR="0" indent="-179388" algn="l" defTabSz="914400" rtl="0" eaLnBrk="1" fontAlgn="base" latinLnBrk="0" hangingPunct="1">
              <a:lnSpc>
                <a:spcPct val="100000"/>
              </a:lnSpc>
              <a:spcBef>
                <a:spcPct val="0"/>
              </a:spcBef>
              <a:spcAft>
                <a:spcPts val="600"/>
              </a:spcAft>
              <a:buClr>
                <a:srgbClr val="006A9A"/>
              </a:buClr>
              <a:buSzPct val="120000"/>
              <a:buFont typeface="Arial" charset="0"/>
              <a:buChar char="•"/>
              <a:tabLst/>
            </a:pPr>
            <a:endParaRPr kumimoji="0" lang="es-ES" sz="2300" b="0" i="0" u="none" strike="noStrike" cap="none" normalizeH="0" baseline="30000" smtClean="0">
              <a:ln>
                <a:noFill/>
              </a:ln>
              <a:solidFill>
                <a:srgbClr val="006A9A"/>
              </a:solidFill>
              <a:effectLst/>
              <a:latin typeface="Verdana" pitchFamily="34" charset="0"/>
              <a:cs typeface="Arial" charset="0"/>
            </a:endParaRPr>
          </a:p>
        </p:txBody>
      </p:sp>
      <p:sp>
        <p:nvSpPr>
          <p:cNvPr id="70" name="69 CuadroTexto"/>
          <p:cNvSpPr txBox="1"/>
          <p:nvPr/>
        </p:nvSpPr>
        <p:spPr>
          <a:xfrm>
            <a:off x="170749" y="2569077"/>
            <a:ext cx="1106133" cy="246221"/>
          </a:xfrm>
          <a:prstGeom prst="rect">
            <a:avLst/>
          </a:prstGeom>
          <a:noFill/>
        </p:spPr>
        <p:txBody>
          <a:bodyPr wrap="square" rtlCol="0">
            <a:spAutoFit/>
          </a:bodyPr>
          <a:lstStyle/>
          <a:p>
            <a:r>
              <a:rPr lang="en-GB" sz="1000" b="1" baseline="0" dirty="0" smtClean="0"/>
              <a:t>Shippers</a:t>
            </a:r>
            <a:endParaRPr lang="en-GB" sz="1000" b="1" baseline="0" dirty="0"/>
          </a:p>
        </p:txBody>
      </p:sp>
      <p:pic>
        <p:nvPicPr>
          <p:cNvPr id="162817" name="Picture 1"/>
          <p:cNvPicPr>
            <a:picLocks noChangeAspect="1" noChangeArrowheads="1"/>
          </p:cNvPicPr>
          <p:nvPr/>
        </p:nvPicPr>
        <p:blipFill>
          <a:blip r:embed="rId10"/>
          <a:srcRect/>
          <a:stretch>
            <a:fillRect/>
          </a:stretch>
        </p:blipFill>
        <p:spPr bwMode="auto">
          <a:xfrm>
            <a:off x="3269630" y="3865661"/>
            <a:ext cx="661964" cy="68143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6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3"/>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6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16281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animBg="1"/>
      <p:bldP spid="52" grpId="0"/>
      <p:bldP spid="54" grpId="0" animBg="1"/>
      <p:bldP spid="61" grpId="0" animBg="1"/>
      <p:bldP spid="62" grpId="0"/>
      <p:bldP spid="66" grpId="0" animBg="1"/>
      <p:bldP spid="69" grpId="0" animBg="1"/>
      <p:bldP spid="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3496" y="412334"/>
            <a:ext cx="6283569" cy="692497"/>
          </a:xfrm>
        </p:spPr>
        <p:txBody>
          <a:bodyPr/>
          <a:lstStyle/>
          <a:p>
            <a:r>
              <a:rPr lang="en-US" dirty="0" smtClean="0"/>
              <a:t>3. Implementation of NC’s between EMPL and ENAGAS</a:t>
            </a:r>
            <a:endParaRPr lang="en-US" dirty="0"/>
          </a:p>
        </p:txBody>
      </p:sp>
      <p:sp>
        <p:nvSpPr>
          <p:cNvPr id="3" name="2 Marcador de número de diapositiva"/>
          <p:cNvSpPr>
            <a:spLocks noGrp="1"/>
          </p:cNvSpPr>
          <p:nvPr>
            <p:ph type="sldNum" sz="quarter" idx="12"/>
          </p:nvPr>
        </p:nvSpPr>
        <p:spPr/>
        <p:txBody>
          <a:bodyPr/>
          <a:lstStyle/>
          <a:p>
            <a:fld id="{32DD0EA4-7351-0245-AF44-2623B3137D71}" type="slidenum">
              <a:rPr lang="en-US" smtClean="0"/>
              <a:pPr/>
              <a:t>6</a:t>
            </a:fld>
            <a:endParaRPr lang="en-US" dirty="0"/>
          </a:p>
        </p:txBody>
      </p:sp>
      <p:sp>
        <p:nvSpPr>
          <p:cNvPr id="5" name="Rectangle 14"/>
          <p:cNvSpPr txBox="1">
            <a:spLocks noChangeArrowheads="1"/>
          </p:cNvSpPr>
          <p:nvPr/>
        </p:nvSpPr>
        <p:spPr>
          <a:xfrm>
            <a:off x="453496" y="1371599"/>
            <a:ext cx="8299979" cy="4800601"/>
          </a:xfrm>
          <a:prstGeom prst="rect">
            <a:avLst/>
          </a:prstGeom>
        </p:spPr>
        <p:txBody>
          <a:bodyPr/>
          <a:lstStyle/>
          <a:p>
            <a:pPr marL="0" lvl="1" algn="just">
              <a:spcBef>
                <a:spcPct val="0"/>
              </a:spcBef>
              <a:spcAft>
                <a:spcPts val="900"/>
              </a:spcAft>
              <a:buClr>
                <a:srgbClr val="C00000"/>
              </a:buClr>
              <a:buFont typeface="Arial" pitchFamily="34" charset="0"/>
              <a:buChar char="●"/>
              <a:defRPr/>
            </a:pPr>
            <a:r>
              <a:rPr lang="en-US" dirty="0" smtClean="0"/>
              <a:t> </a:t>
            </a:r>
            <a:r>
              <a:rPr lang="en-US" b="1" dirty="0" smtClean="0"/>
              <a:t>Role of EMPL: Integration of systems with different Gas Days, nomination deadlines and flexibilities. </a:t>
            </a:r>
          </a:p>
          <a:p>
            <a:pPr marL="0" lvl="1" algn="just">
              <a:spcBef>
                <a:spcPct val="0"/>
              </a:spcBef>
              <a:spcAft>
                <a:spcPts val="900"/>
              </a:spcAft>
              <a:buClr>
                <a:srgbClr val="C00000"/>
              </a:buClr>
              <a:defRPr/>
            </a:pPr>
            <a:endParaRPr lang="en-US" sz="1600" dirty="0" smtClean="0"/>
          </a:p>
          <a:p>
            <a:pPr marL="457200" lvl="2" algn="just">
              <a:spcBef>
                <a:spcPct val="0"/>
              </a:spcBef>
              <a:spcAft>
                <a:spcPts val="900"/>
              </a:spcAft>
              <a:buClr>
                <a:srgbClr val="C00000"/>
              </a:buClr>
              <a:defRPr/>
            </a:pPr>
            <a:endParaRPr lang="en-US" sz="1600" dirty="0" smtClean="0"/>
          </a:p>
          <a:p>
            <a:pPr marL="0" lvl="1" algn="just">
              <a:spcBef>
                <a:spcPct val="0"/>
              </a:spcBef>
              <a:spcAft>
                <a:spcPts val="900"/>
              </a:spcAft>
              <a:buClr>
                <a:srgbClr val="C00000"/>
              </a:buClr>
              <a:buFont typeface="Arial" pitchFamily="34" charset="0"/>
              <a:buChar char="•"/>
              <a:defRPr/>
            </a:pPr>
            <a:endParaRPr lang="en-US" sz="1600" dirty="0"/>
          </a:p>
        </p:txBody>
      </p:sp>
      <p:pic>
        <p:nvPicPr>
          <p:cNvPr id="159746" name="Picture 2"/>
          <p:cNvPicPr>
            <a:picLocks noChangeAspect="1" noChangeArrowheads="1"/>
          </p:cNvPicPr>
          <p:nvPr/>
        </p:nvPicPr>
        <p:blipFill>
          <a:blip r:embed="rId2"/>
          <a:srcRect/>
          <a:stretch>
            <a:fillRect/>
          </a:stretch>
        </p:blipFill>
        <p:spPr bwMode="auto">
          <a:xfrm>
            <a:off x="346062" y="2010954"/>
            <a:ext cx="6302132" cy="4702974"/>
          </a:xfrm>
          <a:prstGeom prst="rect">
            <a:avLst/>
          </a:prstGeom>
          <a:noFill/>
          <a:ln w="9525">
            <a:noFill/>
            <a:miter lim="800000"/>
            <a:headEnd/>
            <a:tailEnd/>
          </a:ln>
        </p:spPr>
      </p:pic>
      <p:sp>
        <p:nvSpPr>
          <p:cNvPr id="24" name="23 Elipse"/>
          <p:cNvSpPr/>
          <p:nvPr/>
        </p:nvSpPr>
        <p:spPr>
          <a:xfrm rot="1287056">
            <a:off x="3395497" y="5875252"/>
            <a:ext cx="2379739" cy="477192"/>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0" name="39 CuadroTexto"/>
          <p:cNvSpPr txBox="1"/>
          <p:nvPr/>
        </p:nvSpPr>
        <p:spPr>
          <a:xfrm>
            <a:off x="6734258" y="5956756"/>
            <a:ext cx="2474283" cy="461665"/>
          </a:xfrm>
          <a:prstGeom prst="rect">
            <a:avLst/>
          </a:prstGeom>
          <a:noFill/>
        </p:spPr>
        <p:txBody>
          <a:bodyPr wrap="square" rtlCol="0">
            <a:spAutoFit/>
          </a:bodyPr>
          <a:lstStyle/>
          <a:p>
            <a:r>
              <a:rPr lang="en-US" sz="1200" b="1" dirty="0" smtClean="0">
                <a:solidFill>
                  <a:srgbClr val="FF0000"/>
                </a:solidFill>
              </a:rPr>
              <a:t>Gas Day: 08:00 – 08:00 L.T.</a:t>
            </a:r>
          </a:p>
          <a:p>
            <a:r>
              <a:rPr lang="en-US" sz="1200" b="1" dirty="0" smtClean="0">
                <a:solidFill>
                  <a:srgbClr val="FF0000"/>
                </a:solidFill>
              </a:rPr>
              <a:t>Nom. Deadline: By 11:00 D-1 </a:t>
            </a:r>
            <a:endParaRPr lang="en-US" sz="1200" b="1" dirty="0">
              <a:solidFill>
                <a:srgbClr val="FF0000"/>
              </a:solidFill>
            </a:endParaRPr>
          </a:p>
        </p:txBody>
      </p:sp>
      <p:sp>
        <p:nvSpPr>
          <p:cNvPr id="41" name="40 CuadroTexto"/>
          <p:cNvSpPr txBox="1"/>
          <p:nvPr/>
        </p:nvSpPr>
        <p:spPr>
          <a:xfrm>
            <a:off x="6714530" y="4034099"/>
            <a:ext cx="2474283" cy="1200329"/>
          </a:xfrm>
          <a:prstGeom prst="rect">
            <a:avLst/>
          </a:prstGeom>
          <a:noFill/>
        </p:spPr>
        <p:txBody>
          <a:bodyPr wrap="square" rtlCol="0">
            <a:spAutoFit/>
          </a:bodyPr>
          <a:lstStyle/>
          <a:p>
            <a:r>
              <a:rPr lang="en-GB" sz="1200" b="1" dirty="0" smtClean="0">
                <a:solidFill>
                  <a:schemeClr val="accent2">
                    <a:lumMod val="50000"/>
                  </a:schemeClr>
                </a:solidFill>
              </a:rPr>
              <a:t>Gas Day: 07:00 – 07:00 L.T. except of Tarifa Delivery Point (Spanish Deadlines)</a:t>
            </a:r>
          </a:p>
          <a:p>
            <a:r>
              <a:rPr lang="en-GB" sz="1200" b="1" dirty="0" smtClean="0">
                <a:solidFill>
                  <a:schemeClr val="accent2">
                    <a:lumMod val="50000"/>
                  </a:schemeClr>
                </a:solidFill>
              </a:rPr>
              <a:t>Nom. Deadline: By 11:00 D-1</a:t>
            </a:r>
          </a:p>
          <a:p>
            <a:r>
              <a:rPr lang="en-GB" sz="1200" b="1" dirty="0" smtClean="0">
                <a:solidFill>
                  <a:schemeClr val="accent2">
                    <a:lumMod val="50000"/>
                  </a:schemeClr>
                </a:solidFill>
              </a:rPr>
              <a:t>Best endeavours after this deadline </a:t>
            </a:r>
            <a:endParaRPr lang="en-GB" sz="1200" b="1" dirty="0">
              <a:solidFill>
                <a:schemeClr val="accent2">
                  <a:lumMod val="50000"/>
                </a:schemeClr>
              </a:solidFill>
            </a:endParaRPr>
          </a:p>
        </p:txBody>
      </p:sp>
      <p:sp>
        <p:nvSpPr>
          <p:cNvPr id="42" name="41 Elipse"/>
          <p:cNvSpPr/>
          <p:nvPr/>
        </p:nvSpPr>
        <p:spPr>
          <a:xfrm rot="2986164">
            <a:off x="1463629" y="4357391"/>
            <a:ext cx="2379739" cy="983328"/>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pic>
        <p:nvPicPr>
          <p:cNvPr id="159747" name="Picture 3" descr="C:\Users\00022294\Desktop\1280px-Flag_of_Algeria.svg.png"/>
          <p:cNvPicPr>
            <a:picLocks noChangeAspect="1" noChangeArrowheads="1"/>
          </p:cNvPicPr>
          <p:nvPr/>
        </p:nvPicPr>
        <p:blipFill>
          <a:blip r:embed="rId3"/>
          <a:srcRect/>
          <a:stretch>
            <a:fillRect/>
          </a:stretch>
        </p:blipFill>
        <p:spPr bwMode="auto">
          <a:xfrm>
            <a:off x="6840187" y="5555959"/>
            <a:ext cx="601430" cy="400797"/>
          </a:xfrm>
          <a:prstGeom prst="rect">
            <a:avLst/>
          </a:prstGeom>
          <a:noFill/>
          <a:ln>
            <a:solidFill>
              <a:srgbClr val="002060"/>
            </a:solidFill>
          </a:ln>
        </p:spPr>
      </p:pic>
      <p:sp>
        <p:nvSpPr>
          <p:cNvPr id="159749" name="AutoShape 5" descr="Resultado de imagen de BANDERA DE MARRUEC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_tradnl"/>
          </a:p>
        </p:txBody>
      </p:sp>
      <p:pic>
        <p:nvPicPr>
          <p:cNvPr id="159751" name="Picture 7" descr="http://www.sitographics.com/enciclog/banderas/africa/image_2012/Marruecos.gif"/>
          <p:cNvPicPr>
            <a:picLocks noChangeAspect="1" noChangeArrowheads="1"/>
          </p:cNvPicPr>
          <p:nvPr/>
        </p:nvPicPr>
        <p:blipFill>
          <a:blip r:embed="rId4"/>
          <a:srcRect/>
          <a:stretch>
            <a:fillRect/>
          </a:stretch>
        </p:blipFill>
        <p:spPr bwMode="auto">
          <a:xfrm>
            <a:off x="6840188" y="3629371"/>
            <a:ext cx="593811" cy="399600"/>
          </a:xfrm>
          <a:prstGeom prst="rect">
            <a:avLst/>
          </a:prstGeom>
          <a:noFill/>
          <a:ln>
            <a:solidFill>
              <a:srgbClr val="002060"/>
            </a:solidFill>
          </a:ln>
        </p:spPr>
      </p:pic>
      <p:sp>
        <p:nvSpPr>
          <p:cNvPr id="43" name="42 CuadroTexto"/>
          <p:cNvSpPr txBox="1"/>
          <p:nvPr/>
        </p:nvSpPr>
        <p:spPr>
          <a:xfrm>
            <a:off x="6714530" y="2624862"/>
            <a:ext cx="2474283" cy="830997"/>
          </a:xfrm>
          <a:prstGeom prst="rect">
            <a:avLst/>
          </a:prstGeom>
          <a:noFill/>
        </p:spPr>
        <p:txBody>
          <a:bodyPr wrap="square" rtlCol="0">
            <a:spAutoFit/>
          </a:bodyPr>
          <a:lstStyle/>
          <a:p>
            <a:r>
              <a:rPr lang="en-US" sz="1200" b="1" dirty="0" smtClean="0"/>
              <a:t>Gas Day: 00:00 – 23:59 CET</a:t>
            </a:r>
          </a:p>
          <a:p>
            <a:r>
              <a:rPr lang="en-US" sz="1200" b="1" dirty="0" smtClean="0"/>
              <a:t>Nom. Deadline: By 14:00 D-1</a:t>
            </a:r>
          </a:p>
          <a:p>
            <a:r>
              <a:rPr lang="en-US" sz="1200" b="1" dirty="0" smtClean="0"/>
              <a:t>Renomination: By 18:30 D-1 and 12:30 D</a:t>
            </a:r>
            <a:endParaRPr lang="en-US" sz="1200" b="1" dirty="0"/>
          </a:p>
        </p:txBody>
      </p:sp>
      <p:sp>
        <p:nvSpPr>
          <p:cNvPr id="45" name="44 Triángulo isósceles"/>
          <p:cNvSpPr/>
          <p:nvPr/>
        </p:nvSpPr>
        <p:spPr>
          <a:xfrm rot="10800000">
            <a:off x="636692" y="2021707"/>
            <a:ext cx="3010052" cy="1855095"/>
          </a:xfrm>
          <a:prstGeom prst="triangl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pic>
        <p:nvPicPr>
          <p:cNvPr id="196610" name="Picture 2" descr="http://www.absolutgranada.com/wp-content/uploads/2009/08/bandera_espanola.gif"/>
          <p:cNvPicPr>
            <a:picLocks noChangeArrowheads="1"/>
          </p:cNvPicPr>
          <p:nvPr/>
        </p:nvPicPr>
        <p:blipFill>
          <a:blip r:embed="rId5"/>
          <a:srcRect/>
          <a:stretch>
            <a:fillRect/>
          </a:stretch>
        </p:blipFill>
        <p:spPr bwMode="auto">
          <a:xfrm>
            <a:off x="6826101" y="2204593"/>
            <a:ext cx="594000" cy="399600"/>
          </a:xfrm>
          <a:prstGeom prst="rect">
            <a:avLst/>
          </a:prstGeom>
          <a:noFill/>
          <a:ln>
            <a:solidFill>
              <a:schemeClr val="accent1"/>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97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974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5975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966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0" grpId="0"/>
      <p:bldP spid="41" grpId="0"/>
      <p:bldP spid="42" grpId="0" animBg="1"/>
      <p:bldP spid="43" grpId="0"/>
      <p:bldP spid="4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3496" y="412334"/>
            <a:ext cx="6283569" cy="692497"/>
          </a:xfrm>
        </p:spPr>
        <p:txBody>
          <a:bodyPr/>
          <a:lstStyle/>
          <a:p>
            <a:r>
              <a:rPr lang="en-US" dirty="0" smtClean="0"/>
              <a:t>3. Implementation of NC’s between EMPL and ENAGAS</a:t>
            </a:r>
            <a:endParaRPr lang="en-US" dirty="0"/>
          </a:p>
        </p:txBody>
      </p:sp>
      <p:sp>
        <p:nvSpPr>
          <p:cNvPr id="3" name="2 Marcador de número de diapositiva"/>
          <p:cNvSpPr>
            <a:spLocks noGrp="1"/>
          </p:cNvSpPr>
          <p:nvPr>
            <p:ph type="sldNum" sz="quarter" idx="12"/>
          </p:nvPr>
        </p:nvSpPr>
        <p:spPr/>
        <p:txBody>
          <a:bodyPr/>
          <a:lstStyle/>
          <a:p>
            <a:fld id="{32DD0EA4-7351-0245-AF44-2623B3137D71}" type="slidenum">
              <a:rPr lang="en-US" smtClean="0"/>
              <a:pPr/>
              <a:t>7</a:t>
            </a:fld>
            <a:endParaRPr lang="en-US" dirty="0"/>
          </a:p>
        </p:txBody>
      </p:sp>
      <p:sp>
        <p:nvSpPr>
          <p:cNvPr id="5" name="Rectangle 14"/>
          <p:cNvSpPr txBox="1">
            <a:spLocks noChangeArrowheads="1"/>
          </p:cNvSpPr>
          <p:nvPr/>
        </p:nvSpPr>
        <p:spPr>
          <a:xfrm>
            <a:off x="453496" y="1371599"/>
            <a:ext cx="8299979" cy="4800601"/>
          </a:xfrm>
          <a:prstGeom prst="rect">
            <a:avLst/>
          </a:prstGeom>
        </p:spPr>
        <p:txBody>
          <a:bodyPr/>
          <a:lstStyle/>
          <a:p>
            <a:pPr marL="0" lvl="1" algn="just">
              <a:spcBef>
                <a:spcPct val="0"/>
              </a:spcBef>
              <a:spcAft>
                <a:spcPts val="900"/>
              </a:spcAft>
              <a:buClr>
                <a:srgbClr val="C00000"/>
              </a:buClr>
              <a:buFont typeface="Arial" pitchFamily="34" charset="0"/>
              <a:buChar char="●"/>
              <a:defRPr/>
            </a:pPr>
            <a:r>
              <a:rPr lang="en-US" dirty="0" smtClean="0"/>
              <a:t> </a:t>
            </a:r>
            <a:r>
              <a:rPr lang="en-US" b="1" dirty="0" smtClean="0"/>
              <a:t>Role of EMPL: Integration of systems with different Gas Days, nomination deadlines and flexibilities. </a:t>
            </a:r>
          </a:p>
          <a:p>
            <a:pPr marL="0" lvl="1" algn="just">
              <a:spcBef>
                <a:spcPct val="0"/>
              </a:spcBef>
              <a:spcAft>
                <a:spcPts val="900"/>
              </a:spcAft>
              <a:buClr>
                <a:srgbClr val="C00000"/>
              </a:buClr>
              <a:defRPr/>
            </a:pPr>
            <a:endParaRPr lang="en-US" sz="1600" dirty="0" smtClean="0"/>
          </a:p>
          <a:p>
            <a:pPr marL="457200" lvl="2" algn="just">
              <a:spcBef>
                <a:spcPct val="0"/>
              </a:spcBef>
              <a:spcAft>
                <a:spcPts val="900"/>
              </a:spcAft>
              <a:buClr>
                <a:srgbClr val="C00000"/>
              </a:buClr>
              <a:defRPr/>
            </a:pPr>
            <a:endParaRPr lang="en-US" sz="1600" dirty="0" smtClean="0"/>
          </a:p>
          <a:p>
            <a:pPr marL="0" lvl="1" algn="just">
              <a:spcBef>
                <a:spcPct val="0"/>
              </a:spcBef>
              <a:spcAft>
                <a:spcPts val="900"/>
              </a:spcAft>
              <a:buClr>
                <a:srgbClr val="C00000"/>
              </a:buClr>
              <a:buFont typeface="Arial" pitchFamily="34" charset="0"/>
              <a:buChar char="•"/>
              <a:defRPr/>
            </a:pPr>
            <a:endParaRPr lang="en-US" sz="1600" dirty="0"/>
          </a:p>
        </p:txBody>
      </p:sp>
      <p:pic>
        <p:nvPicPr>
          <p:cNvPr id="159746" name="Picture 2"/>
          <p:cNvPicPr>
            <a:picLocks noChangeAspect="1" noChangeArrowheads="1"/>
          </p:cNvPicPr>
          <p:nvPr/>
        </p:nvPicPr>
        <p:blipFill>
          <a:blip r:embed="rId2"/>
          <a:srcRect/>
          <a:stretch>
            <a:fillRect/>
          </a:stretch>
        </p:blipFill>
        <p:spPr bwMode="auto">
          <a:xfrm>
            <a:off x="346062" y="2010954"/>
            <a:ext cx="6302132" cy="4702974"/>
          </a:xfrm>
          <a:prstGeom prst="rect">
            <a:avLst/>
          </a:prstGeom>
          <a:noFill/>
          <a:ln w="9525">
            <a:noFill/>
            <a:miter lim="800000"/>
            <a:headEnd/>
            <a:tailEnd/>
          </a:ln>
        </p:spPr>
      </p:pic>
      <p:sp>
        <p:nvSpPr>
          <p:cNvPr id="24" name="23 Elipse"/>
          <p:cNvSpPr/>
          <p:nvPr/>
        </p:nvSpPr>
        <p:spPr>
          <a:xfrm rot="1287056">
            <a:off x="3395497" y="5875252"/>
            <a:ext cx="2379739" cy="477192"/>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
        <p:nvSpPr>
          <p:cNvPr id="40" name="39 CuadroTexto"/>
          <p:cNvSpPr txBox="1"/>
          <p:nvPr/>
        </p:nvSpPr>
        <p:spPr>
          <a:xfrm>
            <a:off x="6734258" y="5956756"/>
            <a:ext cx="2474283" cy="461665"/>
          </a:xfrm>
          <a:prstGeom prst="rect">
            <a:avLst/>
          </a:prstGeom>
          <a:noFill/>
        </p:spPr>
        <p:txBody>
          <a:bodyPr wrap="square" rtlCol="0">
            <a:spAutoFit/>
          </a:bodyPr>
          <a:lstStyle/>
          <a:p>
            <a:r>
              <a:rPr lang="en-US" sz="1200" b="1" dirty="0" smtClean="0">
                <a:solidFill>
                  <a:srgbClr val="FF0000"/>
                </a:solidFill>
              </a:rPr>
              <a:t>Gas Day: 08:00 – 08:00 L.T.</a:t>
            </a:r>
          </a:p>
          <a:p>
            <a:r>
              <a:rPr lang="en-US" sz="1200" b="1" dirty="0" smtClean="0">
                <a:solidFill>
                  <a:srgbClr val="FF0000"/>
                </a:solidFill>
              </a:rPr>
              <a:t>Nom. Deadline: By 11:00 D-1 </a:t>
            </a:r>
            <a:endParaRPr lang="en-US" sz="1200" b="1" dirty="0">
              <a:solidFill>
                <a:srgbClr val="FF0000"/>
              </a:solidFill>
            </a:endParaRPr>
          </a:p>
        </p:txBody>
      </p:sp>
      <p:sp>
        <p:nvSpPr>
          <p:cNvPr id="41" name="40 CuadroTexto"/>
          <p:cNvSpPr txBox="1"/>
          <p:nvPr/>
        </p:nvSpPr>
        <p:spPr>
          <a:xfrm>
            <a:off x="6714530" y="4034099"/>
            <a:ext cx="2474283" cy="1200329"/>
          </a:xfrm>
          <a:prstGeom prst="rect">
            <a:avLst/>
          </a:prstGeom>
          <a:noFill/>
        </p:spPr>
        <p:txBody>
          <a:bodyPr wrap="square" rtlCol="0">
            <a:spAutoFit/>
          </a:bodyPr>
          <a:lstStyle/>
          <a:p>
            <a:r>
              <a:rPr lang="en-GB" sz="1200" b="1" dirty="0" smtClean="0">
                <a:solidFill>
                  <a:schemeClr val="accent2">
                    <a:lumMod val="50000"/>
                  </a:schemeClr>
                </a:solidFill>
              </a:rPr>
              <a:t>Gas Day: 07:00 – 07:00 L.T. except of Tarifa Delivery Point (Spanish Deadlines)</a:t>
            </a:r>
          </a:p>
          <a:p>
            <a:r>
              <a:rPr lang="en-GB" sz="1200" b="1" dirty="0" smtClean="0">
                <a:solidFill>
                  <a:schemeClr val="accent2">
                    <a:lumMod val="50000"/>
                  </a:schemeClr>
                </a:solidFill>
              </a:rPr>
              <a:t>Nom. Deadline: By 11:00 D-1</a:t>
            </a:r>
          </a:p>
          <a:p>
            <a:r>
              <a:rPr lang="en-GB" sz="1200" b="1" dirty="0" smtClean="0">
                <a:solidFill>
                  <a:schemeClr val="accent2">
                    <a:lumMod val="50000"/>
                  </a:schemeClr>
                </a:solidFill>
              </a:rPr>
              <a:t>Best endeavours after this deadline </a:t>
            </a:r>
            <a:endParaRPr lang="en-GB" sz="1200" b="1" dirty="0">
              <a:solidFill>
                <a:schemeClr val="accent2">
                  <a:lumMod val="50000"/>
                </a:schemeClr>
              </a:solidFill>
            </a:endParaRPr>
          </a:p>
        </p:txBody>
      </p:sp>
      <p:sp>
        <p:nvSpPr>
          <p:cNvPr id="42" name="41 Elipse"/>
          <p:cNvSpPr/>
          <p:nvPr/>
        </p:nvSpPr>
        <p:spPr>
          <a:xfrm rot="2986164">
            <a:off x="1463629" y="4357391"/>
            <a:ext cx="2379739" cy="983328"/>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pic>
        <p:nvPicPr>
          <p:cNvPr id="159747" name="Picture 3" descr="C:\Users\00022294\Desktop\1280px-Flag_of_Algeria.svg.png"/>
          <p:cNvPicPr>
            <a:picLocks noChangeAspect="1" noChangeArrowheads="1"/>
          </p:cNvPicPr>
          <p:nvPr/>
        </p:nvPicPr>
        <p:blipFill>
          <a:blip r:embed="rId3"/>
          <a:srcRect/>
          <a:stretch>
            <a:fillRect/>
          </a:stretch>
        </p:blipFill>
        <p:spPr bwMode="auto">
          <a:xfrm>
            <a:off x="6840187" y="5555959"/>
            <a:ext cx="601430" cy="400797"/>
          </a:xfrm>
          <a:prstGeom prst="rect">
            <a:avLst/>
          </a:prstGeom>
          <a:noFill/>
          <a:ln>
            <a:solidFill>
              <a:srgbClr val="002060"/>
            </a:solidFill>
          </a:ln>
        </p:spPr>
      </p:pic>
      <p:sp>
        <p:nvSpPr>
          <p:cNvPr id="159749" name="AutoShape 5" descr="Resultado de imagen de BANDERA DE MARRUECO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_tradnl"/>
          </a:p>
        </p:txBody>
      </p:sp>
      <p:pic>
        <p:nvPicPr>
          <p:cNvPr id="159751" name="Picture 7" descr="http://www.sitographics.com/enciclog/banderas/africa/image_2012/Marruecos.gif">
            <a:hlinkClick r:id="rId4" action="ppaction://hlinksldjump"/>
          </p:cNvPr>
          <p:cNvPicPr>
            <a:picLocks noChangeAspect="1" noChangeArrowheads="1"/>
          </p:cNvPicPr>
          <p:nvPr/>
        </p:nvPicPr>
        <p:blipFill>
          <a:blip r:embed="rId5"/>
          <a:srcRect/>
          <a:stretch>
            <a:fillRect/>
          </a:stretch>
        </p:blipFill>
        <p:spPr bwMode="auto">
          <a:xfrm>
            <a:off x="6840188" y="3629371"/>
            <a:ext cx="593811" cy="399600"/>
          </a:xfrm>
          <a:prstGeom prst="rect">
            <a:avLst/>
          </a:prstGeom>
          <a:noFill/>
          <a:ln>
            <a:solidFill>
              <a:srgbClr val="002060"/>
            </a:solidFill>
          </a:ln>
        </p:spPr>
      </p:pic>
      <p:sp>
        <p:nvSpPr>
          <p:cNvPr id="43" name="42 CuadroTexto"/>
          <p:cNvSpPr txBox="1"/>
          <p:nvPr/>
        </p:nvSpPr>
        <p:spPr>
          <a:xfrm>
            <a:off x="6714530" y="2624862"/>
            <a:ext cx="2474283" cy="646331"/>
          </a:xfrm>
          <a:prstGeom prst="rect">
            <a:avLst/>
          </a:prstGeom>
          <a:noFill/>
        </p:spPr>
        <p:txBody>
          <a:bodyPr wrap="square" rtlCol="0">
            <a:spAutoFit/>
          </a:bodyPr>
          <a:lstStyle/>
          <a:p>
            <a:r>
              <a:rPr lang="en-US" sz="1200" b="1" dirty="0" smtClean="0"/>
              <a:t>Gas Day: 06:00 – 06:00 CET</a:t>
            </a:r>
          </a:p>
          <a:p>
            <a:r>
              <a:rPr lang="en-US" sz="1200" b="1" dirty="0" smtClean="0"/>
              <a:t>Continuous nomination and </a:t>
            </a:r>
            <a:r>
              <a:rPr lang="en-US" sz="1200" b="1" dirty="0" err="1" smtClean="0"/>
              <a:t>renomination</a:t>
            </a:r>
            <a:r>
              <a:rPr lang="en-US" sz="1200" b="1" dirty="0" smtClean="0"/>
              <a:t> cycles (1+36)</a:t>
            </a:r>
            <a:endParaRPr lang="en-US" sz="1200" b="1" dirty="0"/>
          </a:p>
        </p:txBody>
      </p:sp>
      <p:pic>
        <p:nvPicPr>
          <p:cNvPr id="159753" name="Picture 9" descr="http://vignette4.wikia.nocookie.net/kingdomhearts/images/e/e8/Europa_Bandera.png/revision/latest?cb=20120924143804&amp;path-prefix=es"/>
          <p:cNvPicPr>
            <a:picLocks noChangeAspect="1" noChangeArrowheads="1"/>
          </p:cNvPicPr>
          <p:nvPr/>
        </p:nvPicPr>
        <p:blipFill>
          <a:blip r:embed="rId6"/>
          <a:srcRect/>
          <a:stretch>
            <a:fillRect/>
          </a:stretch>
        </p:blipFill>
        <p:spPr bwMode="auto">
          <a:xfrm>
            <a:off x="6823129" y="2237585"/>
            <a:ext cx="599401" cy="399600"/>
          </a:xfrm>
          <a:prstGeom prst="rect">
            <a:avLst/>
          </a:prstGeom>
          <a:noFill/>
          <a:ln>
            <a:solidFill>
              <a:srgbClr val="002060"/>
            </a:solidFill>
          </a:ln>
        </p:spPr>
      </p:pic>
      <p:sp>
        <p:nvSpPr>
          <p:cNvPr id="45" name="44 Triángulo isósceles"/>
          <p:cNvSpPr/>
          <p:nvPr/>
        </p:nvSpPr>
        <p:spPr>
          <a:xfrm rot="10800000">
            <a:off x="636692" y="2021707"/>
            <a:ext cx="3010052" cy="1855095"/>
          </a:xfrm>
          <a:prstGeom prst="triangl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97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a:xfrm>
            <a:off x="453496" y="400004"/>
            <a:ext cx="6283569" cy="352661"/>
          </a:xfrm>
        </p:spPr>
        <p:txBody>
          <a:bodyPr/>
          <a:lstStyle/>
          <a:p>
            <a:r>
              <a:rPr lang="en-US" dirty="0" smtClean="0"/>
              <a:t>4. Conclusions</a:t>
            </a:r>
            <a:endParaRPr lang="en-US" dirty="0"/>
          </a:p>
        </p:txBody>
      </p:sp>
      <p:sp>
        <p:nvSpPr>
          <p:cNvPr id="4" name="3 Marcador de número de diapositiva"/>
          <p:cNvSpPr>
            <a:spLocks noGrp="1"/>
          </p:cNvSpPr>
          <p:nvPr>
            <p:ph type="sldNum" sz="quarter" idx="12"/>
          </p:nvPr>
        </p:nvSpPr>
        <p:spPr/>
        <p:txBody>
          <a:bodyPr/>
          <a:lstStyle/>
          <a:p>
            <a:fld id="{32DD0EA4-7351-0245-AF44-2623B3137D71}" type="slidenum">
              <a:rPr lang="en-US" smtClean="0"/>
              <a:pPr/>
              <a:t>8</a:t>
            </a:fld>
            <a:endParaRPr lang="en-US"/>
          </a:p>
        </p:txBody>
      </p:sp>
      <p:sp>
        <p:nvSpPr>
          <p:cNvPr id="8" name="7 Marcador de texto"/>
          <p:cNvSpPr>
            <a:spLocks noGrp="1"/>
          </p:cNvSpPr>
          <p:nvPr>
            <p:ph type="body" sz="quarter" idx="16"/>
          </p:nvPr>
        </p:nvSpPr>
        <p:spPr>
          <a:xfrm>
            <a:off x="453496" y="1300349"/>
            <a:ext cx="8274050" cy="5232202"/>
          </a:xfrm>
        </p:spPr>
        <p:txBody>
          <a:bodyPr/>
          <a:lstStyle/>
          <a:p>
            <a:pPr algn="just">
              <a:buFont typeface="Arial" pitchFamily="34" charset="0"/>
              <a:buChar char="•"/>
            </a:pPr>
            <a:r>
              <a:rPr lang="en-GB" dirty="0" smtClean="0"/>
              <a:t>Shippers can use its share of the line pack as an additional flexibility tool to manage mismatching in Gas Day and nomination deadlines between Upstream (Algeria) and Downstream (European networks).</a:t>
            </a:r>
          </a:p>
          <a:p>
            <a:pPr algn="just">
              <a:buFont typeface="Arial" pitchFamily="34" charset="0"/>
              <a:buChar char="•"/>
            </a:pPr>
            <a:r>
              <a:rPr lang="en-GB" i="1" dirty="0" err="1" smtClean="0"/>
              <a:t>Edig@s</a:t>
            </a:r>
            <a:r>
              <a:rPr lang="en-GB" dirty="0" smtClean="0"/>
              <a:t> can be implemented for nomination exchange with our European Shippers although there is no contractual obligation to do it and it is an important challenge. Implementation will be addressed after the 1</a:t>
            </a:r>
            <a:r>
              <a:rPr lang="en-GB" baseline="30000" dirty="0" smtClean="0"/>
              <a:t>st</a:t>
            </a:r>
            <a:r>
              <a:rPr lang="en-GB" dirty="0" smtClean="0"/>
              <a:t> November deadline. </a:t>
            </a:r>
          </a:p>
          <a:p>
            <a:pPr algn="just">
              <a:buFont typeface="Arial" pitchFamily="34" charset="0"/>
              <a:buChar char="•"/>
            </a:pPr>
            <a:r>
              <a:rPr lang="en-GB" dirty="0" smtClean="0"/>
              <a:t>However, for local Shippers (Morocco) and Algerian Producer, </a:t>
            </a:r>
            <a:r>
              <a:rPr lang="en-GB" i="1" dirty="0" smtClean="0"/>
              <a:t>Edig@s</a:t>
            </a:r>
            <a:r>
              <a:rPr lang="en-GB" dirty="0" smtClean="0"/>
              <a:t> implementation is not considered. </a:t>
            </a:r>
          </a:p>
          <a:p>
            <a:pPr algn="just">
              <a:buFont typeface="Arial" pitchFamily="34" charset="0"/>
              <a:buChar char="•"/>
            </a:pPr>
            <a:r>
              <a:rPr lang="en-GB" dirty="0" smtClean="0"/>
              <a:t>Harmonisation with European Gas Day will improve EMPL pipeline operation. </a:t>
            </a:r>
          </a:p>
          <a:p>
            <a:pPr algn="just">
              <a:buFont typeface="Arial" pitchFamily="34" charset="0"/>
              <a:buChar char="•"/>
            </a:pPr>
            <a:r>
              <a:rPr lang="en-GB" dirty="0" smtClean="0"/>
              <a:t>Interconnection agreement revision will be agreed before the entry into force of the INT &amp; DE NC.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número de diapositiva"/>
          <p:cNvSpPr>
            <a:spLocks noGrp="1"/>
          </p:cNvSpPr>
          <p:nvPr>
            <p:ph type="sldNum" sz="quarter" idx="12"/>
          </p:nvPr>
        </p:nvSpPr>
        <p:spPr/>
        <p:txBody>
          <a:bodyPr/>
          <a:lstStyle/>
          <a:p>
            <a:fld id="{32DD0EA4-7351-0245-AF44-2623B3137D71}" type="slidenum">
              <a:rPr lang="es-ES_tradnl" smtClean="0"/>
              <a:pPr/>
              <a:t>9</a:t>
            </a:fld>
            <a:endParaRPr lang="es-ES_tradnl" dirty="0"/>
          </a:p>
        </p:txBody>
      </p:sp>
      <p:sp>
        <p:nvSpPr>
          <p:cNvPr id="5" name="4 CuadroTexto"/>
          <p:cNvSpPr txBox="1"/>
          <p:nvPr/>
        </p:nvSpPr>
        <p:spPr>
          <a:xfrm>
            <a:off x="2377440" y="2829261"/>
            <a:ext cx="5768703" cy="400110"/>
          </a:xfrm>
          <a:prstGeom prst="rect">
            <a:avLst/>
          </a:prstGeom>
          <a:noFill/>
        </p:spPr>
        <p:txBody>
          <a:bodyPr wrap="square" rtlCol="0">
            <a:spAutoFit/>
          </a:bodyPr>
          <a:lstStyle/>
          <a:p>
            <a:r>
              <a:rPr lang="en-GB" sz="2000" b="1" dirty="0" smtClean="0"/>
              <a:t>Thank you very much for your attention</a:t>
            </a:r>
            <a:endParaRPr lang="en-GB" sz="20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lant_empl_07">
  <a:themeElements>
    <a:clrScheme name="GNF">
      <a:dk1>
        <a:srgbClr val="004165"/>
      </a:dk1>
      <a:lt1>
        <a:sysClr val="window" lastClr="FFFFFF"/>
      </a:lt1>
      <a:dk2>
        <a:srgbClr val="1F497D"/>
      </a:dk2>
      <a:lt2>
        <a:srgbClr val="EEECE1"/>
      </a:lt2>
      <a:accent1>
        <a:srgbClr val="004165"/>
      </a:accent1>
      <a:accent2>
        <a:srgbClr val="CD202C"/>
      </a:accent2>
      <a:accent3>
        <a:srgbClr val="7D9AAA"/>
      </a:accent3>
      <a:accent4>
        <a:srgbClr val="B9C9D0"/>
      </a:accent4>
      <a:accent5>
        <a:srgbClr val="FECB00"/>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os">
  <a:themeElements>
    <a:clrScheme name="Personalizar 16">
      <a:dk1>
        <a:srgbClr val="004165"/>
      </a:dk1>
      <a:lt1>
        <a:sysClr val="window" lastClr="FFFFFF"/>
      </a:lt1>
      <a:dk2>
        <a:srgbClr val="004165"/>
      </a:dk2>
      <a:lt2>
        <a:srgbClr val="B9C9D0"/>
      </a:lt2>
      <a:accent1>
        <a:srgbClr val="004165"/>
      </a:accent1>
      <a:accent2>
        <a:srgbClr val="CD202C"/>
      </a:accent2>
      <a:accent3>
        <a:srgbClr val="7D9AAA"/>
      </a:accent3>
      <a:accent4>
        <a:srgbClr val="B9C9D0"/>
      </a:accent4>
      <a:accent5>
        <a:srgbClr val="FECB00"/>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Gráficos">
  <a:themeElements>
    <a:clrScheme name="Personalizar 16">
      <a:dk1>
        <a:srgbClr val="004165"/>
      </a:dk1>
      <a:lt1>
        <a:sysClr val="window" lastClr="FFFFFF"/>
      </a:lt1>
      <a:dk2>
        <a:srgbClr val="004165"/>
      </a:dk2>
      <a:lt2>
        <a:srgbClr val="B9C9D0"/>
      </a:lt2>
      <a:accent1>
        <a:srgbClr val="004165"/>
      </a:accent1>
      <a:accent2>
        <a:srgbClr val="CD202C"/>
      </a:accent2>
      <a:accent3>
        <a:srgbClr val="7D9AAA"/>
      </a:accent3>
      <a:accent4>
        <a:srgbClr val="B9C9D0"/>
      </a:accent4>
      <a:accent5>
        <a:srgbClr val="FECB00"/>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ortadillas">
  <a:themeElements>
    <a:clrScheme name="GNF">
      <a:dk1>
        <a:srgbClr val="004165"/>
      </a:dk1>
      <a:lt1>
        <a:sysClr val="window" lastClr="FFFFFF"/>
      </a:lt1>
      <a:dk2>
        <a:srgbClr val="1F497D"/>
      </a:dk2>
      <a:lt2>
        <a:srgbClr val="EEECE1"/>
      </a:lt2>
      <a:accent1>
        <a:srgbClr val="004165"/>
      </a:accent1>
      <a:accent2>
        <a:srgbClr val="CD202C"/>
      </a:accent2>
      <a:accent3>
        <a:srgbClr val="7D9AAA"/>
      </a:accent3>
      <a:accent4>
        <a:srgbClr val="B9C9D0"/>
      </a:accent4>
      <a:accent5>
        <a:srgbClr val="FECB00"/>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Plant_empl_07</Template>
  <TotalTime>1824</TotalTime>
  <Words>619</Words>
  <Application>Microsoft Office PowerPoint</Application>
  <PresentationFormat>Presentación en pantalla (4:3)</PresentationFormat>
  <Paragraphs>105</Paragraphs>
  <Slides>10</Slides>
  <Notes>0</Notes>
  <HiddenSlides>1</HiddenSlides>
  <MMClips>0</MMClips>
  <ScaleCrop>false</ScaleCrop>
  <HeadingPairs>
    <vt:vector size="6" baseType="variant">
      <vt:variant>
        <vt:lpstr>Tema</vt:lpstr>
      </vt:variant>
      <vt:variant>
        <vt:i4>4</vt:i4>
      </vt:variant>
      <vt:variant>
        <vt:lpstr>Servidores OLE incrustados</vt:lpstr>
      </vt:variant>
      <vt:variant>
        <vt:i4>1</vt:i4>
      </vt:variant>
      <vt:variant>
        <vt:lpstr>Títulos de diapositiva</vt:lpstr>
      </vt:variant>
      <vt:variant>
        <vt:i4>10</vt:i4>
      </vt:variant>
    </vt:vector>
  </HeadingPairs>
  <TitlesOfParts>
    <vt:vector size="15" baseType="lpstr">
      <vt:lpstr>Plant_empl_07</vt:lpstr>
      <vt:lpstr>Textos</vt:lpstr>
      <vt:lpstr>Gráficos</vt:lpstr>
      <vt:lpstr>Portadillas</vt:lpstr>
      <vt:lpstr>Documento</vt:lpstr>
      <vt:lpstr>IMPLEMENTATION OF INT&amp; DE GAS NETWORK CODE</vt:lpstr>
      <vt:lpstr>1. EMPL overview</vt:lpstr>
      <vt:lpstr>2. EMPL pipeline description</vt:lpstr>
      <vt:lpstr>3. Implementation of NC’s between EMPL and ENAGAS</vt:lpstr>
      <vt:lpstr>3. Implementation of NC’s between EMPL and ENAGAS</vt:lpstr>
      <vt:lpstr>3. Implementation of NC’s between EMPL and ENAGAS</vt:lpstr>
      <vt:lpstr>3. Implementation of NC’s between EMPL and ENAGAS</vt:lpstr>
      <vt:lpstr>4. Conclusions</vt:lpstr>
      <vt:lpstr>Diapositiva 9</vt:lpstr>
      <vt:lpstr>Diapositiva 10</vt:lpstr>
    </vt:vector>
  </TitlesOfParts>
  <Company>Gas Natural SDG, 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José Javier Quílez Pino</dc:creator>
  <cp:lastModifiedBy>Quílez Pino, José Javier</cp:lastModifiedBy>
  <cp:revision>208</cp:revision>
  <dcterms:created xsi:type="dcterms:W3CDTF">2011-12-01T13:06:47Z</dcterms:created>
  <dcterms:modified xsi:type="dcterms:W3CDTF">2015-06-12T09:36:11Z</dcterms:modified>
</cp:coreProperties>
</file>