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390" r:id="rId7"/>
    <p:sldId id="431" r:id="rId8"/>
    <p:sldId id="429" r:id="rId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Lebois" initials="ENTSOG" lastIdx="0" clrIdx="0"/>
  <p:cmAuthor id="1" name="Adam Balogh" initials="AB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E6CA4"/>
    <a:srgbClr val="A4BDDC"/>
    <a:srgbClr val="6B95C7"/>
    <a:srgbClr val="B1C7E1"/>
    <a:srgbClr val="BFBFBF"/>
    <a:srgbClr val="000579"/>
    <a:srgbClr val="829824"/>
    <a:srgbClr val="E11022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75" autoAdjust="0"/>
  </p:normalViewPr>
  <p:slideViewPr>
    <p:cSldViewPr>
      <p:cViewPr>
        <p:scale>
          <a:sx n="80" d="100"/>
          <a:sy n="80" d="100"/>
        </p:scale>
        <p:origin x="-1818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25/11/2013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25/11/2013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3315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8" y="6093296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Investment</a:t>
            </a:r>
            <a:r>
              <a:rPr lang="fr-FR" dirty="0" smtClean="0"/>
              <a:t> Plans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7800" y="4941168"/>
            <a:ext cx="6248400" cy="936104"/>
          </a:xfrm>
        </p:spPr>
        <p:txBody>
          <a:bodyPr/>
          <a:lstStyle/>
          <a:p>
            <a:r>
              <a:rPr lang="fr-FR" dirty="0" smtClean="0"/>
              <a:t>Olivier LEBOIS</a:t>
            </a:r>
          </a:p>
          <a:p>
            <a:r>
              <a:rPr lang="fr-FR" dirty="0" smtClean="0"/>
              <a:t>Business Area Manager, System </a:t>
            </a:r>
            <a:r>
              <a:rPr lang="fr-FR" dirty="0" err="1" smtClean="0"/>
              <a:t>Development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286000" y="6237289"/>
            <a:ext cx="4572000" cy="360064"/>
          </a:xfrm>
        </p:spPr>
        <p:txBody>
          <a:bodyPr/>
          <a:lstStyle/>
          <a:p>
            <a:r>
              <a:rPr lang="fr-FR" dirty="0" smtClean="0"/>
              <a:t>GRIP </a:t>
            </a:r>
            <a:r>
              <a:rPr lang="fr-FR" dirty="0" smtClean="0"/>
              <a:t>WS – </a:t>
            </a:r>
            <a:r>
              <a:rPr lang="fr-FR" dirty="0"/>
              <a:t>Brussels – </a:t>
            </a:r>
            <a:r>
              <a:rPr lang="fr-FR" dirty="0" smtClean="0"/>
              <a:t>2</a:t>
            </a:r>
            <a:r>
              <a:rPr lang="fr-FR" dirty="0" smtClean="0"/>
              <a:t>6 </a:t>
            </a:r>
            <a:r>
              <a:rPr lang="fr-FR" dirty="0" smtClean="0"/>
              <a:t>November2013</a:t>
            </a:r>
            <a:endParaRPr lang="en-GB" dirty="0"/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754435" y="3540456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dirty="0" err="1" smtClean="0">
                <a:solidFill>
                  <a:schemeClr val="accent3"/>
                </a:solidFill>
              </a:rPr>
              <a:t>Role</a:t>
            </a:r>
            <a:r>
              <a:rPr lang="fr-FR" dirty="0" smtClean="0">
                <a:solidFill>
                  <a:schemeClr val="accent3"/>
                </a:solidFill>
              </a:rPr>
              <a:t> of ENTSOG</a:t>
            </a:r>
            <a:endParaRPr lang="en-GB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914400"/>
            <a:ext cx="8458200" cy="5638800"/>
          </a:xfrm>
        </p:spPr>
        <p:txBody>
          <a:bodyPr/>
          <a:lstStyle/>
          <a:p>
            <a:r>
              <a:rPr lang="de-DE" dirty="0" smtClean="0"/>
              <a:t>Regulatory background</a:t>
            </a:r>
            <a:endParaRPr lang="de-DE" dirty="0" smtClean="0"/>
          </a:p>
          <a:p>
            <a:pPr marL="0" lvl="1" indent="0" algn="just">
              <a:buClr>
                <a:srgbClr val="666666"/>
              </a:buClr>
              <a:buSzPct val="100000"/>
              <a:buNone/>
              <a:defRPr/>
            </a:pPr>
            <a:r>
              <a:rPr lang="en-GB" sz="2200" b="1" i="1" dirty="0">
                <a:cs typeface="ＭＳ Ｐゴシック" charset="-128"/>
              </a:rPr>
              <a:t>‘[…] </a:t>
            </a:r>
            <a:r>
              <a:rPr lang="en-GB" sz="2200" i="1" dirty="0">
                <a:cs typeface="ＭＳ Ｐゴシック" charset="-128"/>
              </a:rPr>
              <a:t>Given that more effective progress may be achieved through an approach at regional level</a:t>
            </a:r>
            <a:r>
              <a:rPr lang="en-GB" sz="2200" b="1" i="1" dirty="0">
                <a:cs typeface="ＭＳ Ｐゴシック" charset="-128"/>
              </a:rPr>
              <a:t>, transmission system operators should set up regional structures within the overall cooperation structure, whilst ensuring that results at regional level are compatible with network codes and non-binding ten-year network development plans at Community level […]’ (Preamble 16)</a:t>
            </a:r>
          </a:p>
          <a:p>
            <a:pPr lvl="1">
              <a:buSzPct val="100000"/>
              <a:defRPr/>
            </a:pPr>
            <a:r>
              <a:rPr lang="en-GB" dirty="0"/>
              <a:t>TSOs are obliged to 'publish a regional investment plan every two years‘(Art. 12)</a:t>
            </a:r>
          </a:p>
          <a:p>
            <a:pPr lvl="1">
              <a:buSzPct val="100000"/>
              <a:defRPr/>
            </a:pPr>
            <a:r>
              <a:rPr lang="en-GB" dirty="0"/>
              <a:t>TSOs ‘may take investment decisions based on [the] regional investment plan‘(Art. 12)</a:t>
            </a:r>
          </a:p>
          <a:p>
            <a:pPr lvl="2"/>
            <a:endParaRPr lang="de-DE" dirty="0"/>
          </a:p>
          <a:p>
            <a:r>
              <a:rPr lang="de-DE" dirty="0" smtClean="0"/>
              <a:t>Learning by doing process</a:t>
            </a:r>
            <a:endParaRPr lang="de-DE" dirty="0"/>
          </a:p>
          <a:p>
            <a:pPr lvl="1"/>
            <a:r>
              <a:rPr lang="de-DE" dirty="0" smtClean="0"/>
              <a:t>It is only the second edition of GRIPs and the ability to improve them further depends mostly on the extent of feedback received</a:t>
            </a:r>
          </a:p>
          <a:p>
            <a:pPr lvl="1"/>
            <a:r>
              <a:rPr lang="de-DE" dirty="0" smtClean="0"/>
              <a:t>GRIPs are strongly influenced by previous TYNDP (due to gas market specifics compared to electricity, regional level derives from the union one)</a:t>
            </a:r>
            <a:endParaRPr lang="de-D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8600" y="259200"/>
            <a:ext cx="8686800" cy="540000"/>
          </a:xfrm>
        </p:spPr>
        <p:txBody>
          <a:bodyPr/>
          <a:lstStyle/>
          <a:p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cooperation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ENTSOG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536438" cy="5501605"/>
          </a:xfrm>
        </p:spPr>
        <p:txBody>
          <a:bodyPr/>
          <a:lstStyle/>
          <a:p>
            <a:r>
              <a:rPr lang="de-DE" dirty="0" smtClean="0"/>
              <a:t>Consistency between national, regional and European layers</a:t>
            </a:r>
            <a:endParaRPr lang="de-DE" dirty="0"/>
          </a:p>
          <a:p>
            <a:pPr lvl="1"/>
            <a:r>
              <a:rPr lang="de-DE" dirty="0" smtClean="0"/>
              <a:t>Regulation requires consitency between layer perspective</a:t>
            </a:r>
            <a:endParaRPr lang="de-DE" dirty="0" smtClean="0"/>
          </a:p>
          <a:p>
            <a:pPr lvl="1"/>
            <a:r>
              <a:rPr lang="de-DE" dirty="0" smtClean="0"/>
              <a:t>At the same time, reader should consider that:	</a:t>
            </a:r>
          </a:p>
          <a:p>
            <a:pPr lvl="2"/>
            <a:r>
              <a:rPr lang="de-DE" dirty="0" smtClean="0"/>
              <a:t>Input data may differ according to the time stamp of report</a:t>
            </a:r>
          </a:p>
          <a:p>
            <a:pPr lvl="2"/>
            <a:r>
              <a:rPr lang="de-DE" dirty="0" smtClean="0"/>
              <a:t>Each layer should have its own focus in order to avoid too much ovelapp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smtClean="0"/>
              <a:t>Regional focus</a:t>
            </a:r>
            <a:endParaRPr lang="de-DE" dirty="0"/>
          </a:p>
          <a:p>
            <a:pPr lvl="1"/>
            <a:r>
              <a:rPr lang="de-DE" dirty="0" smtClean="0"/>
              <a:t>When defining the line of GRIPs, TSOs have different options:</a:t>
            </a:r>
          </a:p>
          <a:p>
            <a:pPr lvl="2"/>
            <a:r>
              <a:rPr lang="de-DE" dirty="0" smtClean="0"/>
              <a:t>Focus on updating TYNDP results in an environment where vision on the next ten year is always changing</a:t>
            </a:r>
          </a:p>
          <a:p>
            <a:pPr lvl="2"/>
            <a:r>
              <a:rPr lang="de-DE" dirty="0" smtClean="0"/>
              <a:t>Analysing at regional level Union-wide TYNDP findings</a:t>
            </a:r>
          </a:p>
          <a:p>
            <a:pPr lvl="2"/>
            <a:r>
              <a:rPr lang="de-DE" dirty="0" smtClean="0"/>
              <a:t>Covering specific cases of regional interest but not captured in TYNDP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regional layer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536438" cy="5501605"/>
          </a:xfrm>
        </p:spPr>
        <p:txBody>
          <a:bodyPr/>
          <a:lstStyle/>
          <a:p>
            <a:r>
              <a:rPr lang="de-DE" dirty="0" smtClean="0"/>
              <a:t>Discussion platform</a:t>
            </a:r>
            <a:endParaRPr lang="de-DE" dirty="0"/>
          </a:p>
          <a:p>
            <a:pPr lvl="1"/>
            <a:r>
              <a:rPr lang="de-DE" dirty="0" smtClean="0"/>
              <a:t>Balance between convergence of GRIPs and preservation of regional specifics is ensure through mutlilateral discussion between TSOs and ENTSOG staff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Single data collection</a:t>
            </a:r>
            <a:endParaRPr lang="de-DE" dirty="0"/>
          </a:p>
          <a:p>
            <a:pPr lvl="1"/>
            <a:r>
              <a:rPr lang="de-DE" dirty="0" smtClean="0"/>
              <a:t>In order to ensure single and consistent collection of data, the same process is used than for TYNDP toward:</a:t>
            </a:r>
          </a:p>
          <a:p>
            <a:pPr lvl="2"/>
            <a:r>
              <a:rPr lang="de-DE" dirty="0" smtClean="0"/>
              <a:t>TSOs for demand and national production data</a:t>
            </a:r>
          </a:p>
          <a:p>
            <a:pPr lvl="2"/>
            <a:r>
              <a:rPr lang="de-DE" dirty="0" smtClean="0"/>
              <a:t>Promoters for project specific data</a:t>
            </a:r>
            <a:endParaRPr lang="de-DE" dirty="0" smtClean="0"/>
          </a:p>
          <a:p>
            <a:pPr lvl="1"/>
            <a:r>
              <a:rPr lang="en-GB" dirty="0" smtClean="0"/>
              <a:t>Therefore GRIPs provide the opportunity to show an updated vision of European gas dynamics</a:t>
            </a:r>
            <a:endParaRPr lang="en-GB" dirty="0" smtClean="0"/>
          </a:p>
          <a:p>
            <a:endParaRPr lang="de-DE" dirty="0" smtClean="0"/>
          </a:p>
          <a:p>
            <a:r>
              <a:rPr lang="de-DE" dirty="0" smtClean="0"/>
              <a:t>Modelling based on NeMo Tool</a:t>
            </a:r>
            <a:endParaRPr lang="de-DE" dirty="0"/>
          </a:p>
          <a:p>
            <a:pPr lvl="1"/>
            <a:r>
              <a:rPr lang="de-DE" dirty="0" smtClean="0"/>
              <a:t>4 out of the 6 GRIPs use modelling as one input to their reports</a:t>
            </a:r>
            <a:endParaRPr lang="de-DE" dirty="0"/>
          </a:p>
          <a:p>
            <a:pPr lvl="1"/>
            <a:r>
              <a:rPr lang="en-GB" dirty="0" smtClean="0"/>
              <a:t>ENTSOG is offering its support to the modelling of near 400 cases (compared to 240 cases of TYNDP 2013-2022)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ENTSOG support to TSOs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3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Olivier Lebois</a:t>
            </a:r>
            <a:br>
              <a:rPr lang="fr-FR" dirty="0" smtClean="0"/>
            </a:br>
            <a:r>
              <a:rPr lang="fr-FR" dirty="0" smtClean="0"/>
              <a:t>Business Area Manager, System </a:t>
            </a:r>
            <a:r>
              <a:rPr lang="fr-FR" dirty="0" err="1" smtClean="0"/>
              <a:t>Development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438375" cy="287933"/>
          </a:xfrm>
        </p:spPr>
        <p:txBody>
          <a:bodyPr/>
          <a:lstStyle/>
          <a:p>
            <a:r>
              <a:rPr lang="fr-FR" dirty="0" smtClean="0"/>
              <a:t>Olivier.Lebois@entsog.eu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3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ntsogDocument" ma:contentTypeID="0x01010054454750B1B940428917959955031DCB01030061B36A4C28D1CC498FBF91DC88462A16" ma:contentTypeVersion="30" ma:contentTypeDescription="General document without approval" ma:contentTypeScope="" ma:versionID="50986af0161caa900de12cca8282220c">
  <xsd:schema xmlns:xsd="http://www.w3.org/2001/XMLSchema" xmlns:xs="http://www.w3.org/2001/XMLSchema" xmlns:p="http://schemas.microsoft.com/office/2006/metadata/properties" xmlns:ns1="715a6a3a-92ca-498c-9c3c-67e3d02e0dd6" xmlns:ns3="http://schemas.microsoft.com/sharepoint/v3/fields" targetNamespace="http://schemas.microsoft.com/office/2006/metadata/properties" ma:root="true" ma:fieldsID="d9d78e918469f6ba8b06ef7afd8f5010" ns1:_="" ns3:_="">
    <xsd:import namespace="715a6a3a-92ca-498c-9c3c-67e3d02e0dd6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WorkstreamCode"/>
                <xsd:element ref="ns1:EntsogDocumentCode" minOccurs="0"/>
                <xsd:element ref="ns1:EntsogDocumentStatus"/>
                <xsd:element ref="ns3:_DCDateCreated"/>
                <xsd:element ref="ns3:_DCDateModified"/>
                <xsd:element ref="ns1:Meetings" minOccurs="0"/>
                <xsd:element ref="ns1:DocumentOrigin"/>
                <xsd:element ref="ns1:EntsogDocumentCategory"/>
                <xsd:element ref="ns1:DocumentType"/>
                <xsd:element ref="ns1:PlannedDateApproval_x0020_BOA" minOccurs="0"/>
                <xsd:element ref="ns1:PlannedDateApproval_x0020_GAS" minOccurs="0"/>
                <xsd:element ref="ns1:WorkstreamCode_x003a_Tit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6a3a-92ca-498c-9c3c-67e3d02e0dd6" elementFormDefault="qualified">
    <xsd:import namespace="http://schemas.microsoft.com/office/2006/documentManagement/types"/>
    <xsd:import namespace="http://schemas.microsoft.com/office/infopath/2007/PartnerControls"/>
    <xsd:element name="WorkstreamCode" ma:index="0" ma:displayName="WorkstreamCode" ma:description="Streamcode working group" ma:list="{c476bced-ffd4-4638-97a6-8fd3451b0218}" ma:internalName="WorkstreamCode" ma:readOnly="false" ma:showField="WGLabel" ma:web="715a6a3a-92ca-498c-9c3c-67e3d02e0dd6">
      <xsd:simpleType>
        <xsd:restriction base="dms:Lookup"/>
      </xsd:simpleType>
    </xsd:element>
    <xsd:element name="EntsogDocumentCode" ma:index="1" nillable="true" ma:displayName="Doc Code" ma:internalName="EntsogDocumentCode" ma:readOnly="false">
      <xsd:simpleType>
        <xsd:restriction base="dms:Text">
          <xsd:maxLength value="10"/>
        </xsd:restriction>
      </xsd:simpleType>
    </xsd:element>
    <xsd:element name="EntsogDocumentStatus" ma:index="4" ma:displayName="EntsogDocumentStatus" ma:description="EntsogDocumentStatus" ma:list="{c97218d1-20fd-48ba-a077-83a724791338}" ma:internalName="EntsogDocumentStatus" ma:readOnly="false" ma:showField="Title" ma:web="715a6a3a-92ca-498c-9c3c-67e3d02e0dd6">
      <xsd:simpleType>
        <xsd:restriction base="dms:Lookup"/>
      </xsd:simpleType>
    </xsd:element>
    <xsd:element name="Meetings" ma:index="9" nillable="true" ma:displayName="Meetings" ma:description="Use to indicate date(s) of meeting(s) where the document was/is to be discussed" ma:internalName="Meetings" ma:readOnly="false">
      <xsd:simpleType>
        <xsd:restriction base="dms:Note">
          <xsd:maxLength value="255"/>
        </xsd:restriction>
      </xsd:simpleType>
    </xsd:element>
    <xsd:element name="DocumentOrigin" ma:index="10" ma:displayName="Doc Origin" ma:list="{1e92cf83-e787-412b-814c-e59372485d5d}" ma:internalName="DocumentOrigin" ma:readOnly="false" ma:showField="Title" ma:web="715a6a3a-92ca-498c-9c3c-67e3d02e0dd6">
      <xsd:simpleType>
        <xsd:restriction base="dms:Lookup"/>
      </xsd:simpleType>
    </xsd:element>
    <xsd:element name="EntsogDocumentCategory" ma:index="11" ma:displayName="Doc Category" ma:list="{141306a9-f22e-442b-b05c-3c01a1349a89}" ma:internalName="EntsogDocumentCategory" ma:readOnly="false" ma:showField="Title" ma:web="715a6a3a-92ca-498c-9c3c-67e3d02e0dd6">
      <xsd:simpleType>
        <xsd:restriction base="dms:Lookup"/>
      </xsd:simpleType>
    </xsd:element>
    <xsd:element name="DocumentType" ma:index="12" ma:displayName="Doc Type" ma:list="{c7250a40-e888-46fd-8755-e45876922745}" ma:internalName="DocumentType" ma:readOnly="false" ma:showField="Title" ma:web="715a6a3a-92ca-498c-9c3c-67e3d02e0dd6">
      <xsd:simpleType>
        <xsd:restriction base="dms:Lookup"/>
      </xsd:simpleType>
    </xsd:element>
    <xsd:element name="PlannedDateApproval_x0020_BOA" ma:index="13" nillable="true" ma:displayName="PlannedDateApproval BOA" ma:format="DateOnly" ma:internalName="PlannedDateApproval_x0020_BOA">
      <xsd:simpleType>
        <xsd:restriction base="dms:DateTime"/>
      </xsd:simpleType>
    </xsd:element>
    <xsd:element name="PlannedDateApproval_x0020_GAS" ma:index="14" nillable="true" ma:displayName="PlannedDateApproval GAS" ma:format="DateOnly" ma:internalName="PlannedDateApproval_x0020_GAS">
      <xsd:simpleType>
        <xsd:restriction base="dms:DateTime"/>
      </xsd:simpleType>
    </xsd:element>
    <xsd:element name="WorkstreamCode_x003a_Title" ma:index="22" nillable="true" ma:displayName="WorkstreamCode:Title" ma:list="{c476bced-ffd4-4638-97a6-8fd3451b0218}" ma:internalName="WorkstreamCode_x003A_Title" ma:readOnly="true" ma:showField="Title" ma:web="715a6a3a-92ca-498c-9c3c-67e3d02e0dd6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5" ma:displayName="Date Created" ma:default="[today]" ma:description="The date on which this resource was created" ma:format="DateTime" ma:internalName="_DCDateCreated" ma:readOnly="false">
      <xsd:simpleType>
        <xsd:restriction base="dms:DateTime"/>
      </xsd:simpleType>
    </xsd:element>
    <xsd:element name="_DCDateModified" ma:index="6" ma:displayName="Date Modified" ma:default="[today]" ma:description="The date on which this resource was last modified" ma:format="DateTime" ma:internalName="_DCDateModified" ma:readOnly="fals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axOccurs="1" ma:index="3" ma:displayName="Title"/>
        <xsd:element ref="dc:subject" minOccurs="0" maxOccurs="1" ma:displayName="Subject"/>
        <xsd:element ref="dc:description" minOccurs="0" maxOccurs="1" ma:index="8" ma:displayName="Comments"/>
        <xsd:element name="keywords" minOccurs="0" maxOccurs="1" type="xsd:string" ma:index="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ntsogDocumentCategory xmlns="715a6a3a-92ca-498c-9c3c-67e3d02e0dd6">2</EntsogDocumentCategory>
    <DocumentOrigin xmlns="715a6a3a-92ca-498c-9c3c-67e3d02e0dd6">18</DocumentOrigin>
    <PlannedDateApproval_x0020_GAS xmlns="715a6a3a-92ca-498c-9c3c-67e3d02e0dd6" xsi:nil="true"/>
    <_DCDateModified xmlns="http://schemas.microsoft.com/sharepoint/v3/fields">2013-11-25T16:40:00+00:00</_DCDateModified>
    <EntsogDocumentStatus xmlns="715a6a3a-92ca-498c-9c3c-67e3d02e0dd6">8</EntsogDocumentStatus>
    <DocumentType xmlns="715a6a3a-92ca-498c-9c3c-67e3d02e0dd6">11</DocumentType>
    <Meetings xmlns="715a6a3a-92ca-498c-9c3c-67e3d02e0dd6">26/11/2013</Meetings>
    <EntsogDocumentCode xmlns="715a6a3a-92ca-498c-9c3c-67e3d02e0dd6" xsi:nil="true"/>
    <PlannedDateApproval_x0020_BOA xmlns="715a6a3a-92ca-498c-9c3c-67e3d02e0dd6" xsi:nil="true"/>
    <WorkstreamCode xmlns="715a6a3a-92ca-498c-9c3c-67e3d02e0dd6">10</WorkstreamCode>
    <_DCDateCreated xmlns="http://schemas.microsoft.com/sharepoint/v3/fields">2013-11-25T16:40:00+00:00</_DCDateCreated>
  </documentManagement>
</p:properties>
</file>

<file path=customXml/itemProps1.xml><?xml version="1.0" encoding="utf-8"?>
<ds:datastoreItem xmlns:ds="http://schemas.openxmlformats.org/officeDocument/2006/customXml" ds:itemID="{40F47122-8BA3-43C0-A1EB-30ED16B37943}"/>
</file>

<file path=customXml/itemProps2.xml><?xml version="1.0" encoding="utf-8"?>
<ds:datastoreItem xmlns:ds="http://schemas.openxmlformats.org/officeDocument/2006/customXml" ds:itemID="{B201233B-E571-415B-8D23-3F49F22CA1F5}"/>
</file>

<file path=customXml/itemProps3.xml><?xml version="1.0" encoding="utf-8"?>
<ds:datastoreItem xmlns:ds="http://schemas.openxmlformats.org/officeDocument/2006/customXml" ds:itemID="{CE1749D3-EE82-4A41-A9A2-ED4C1FB8534B}"/>
</file>

<file path=docProps/app.xml><?xml version="1.0" encoding="utf-8"?>
<Properties xmlns="http://schemas.openxmlformats.org/officeDocument/2006/extended-properties" xmlns:vt="http://schemas.openxmlformats.org/officeDocument/2006/docPropsVTypes">
  <Template>ENTSOG_120627_Template_Presentation</Template>
  <TotalTime>1776</TotalTime>
  <Words>322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ENTSOG_120627_Template_Presentation</vt:lpstr>
      <vt:lpstr>Gas Regional Investment Plans</vt:lpstr>
      <vt:lpstr>Regional cooperation within ENTSOG</vt:lpstr>
      <vt:lpstr>The regional layer</vt:lpstr>
      <vt:lpstr>ENTSOG support to TSOs</vt:lpstr>
      <vt:lpstr>Olivier Lebois Business Area Manager, System Development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GRIP WS - 26 November - Presentation on ENTSOG support</dc:title>
  <dc:creator>Olivier Lebois</dc:creator>
  <cp:keywords>GRIP </cp:keywords>
  <dc:description/>
  <cp:lastModifiedBy>Olivier Lebois</cp:lastModifiedBy>
  <cp:revision>131</cp:revision>
  <cp:lastPrinted>2012-02-02T11:14:35Z</cp:lastPrinted>
  <dcterms:created xsi:type="dcterms:W3CDTF">2013-09-18T11:57:08Z</dcterms:created>
  <dcterms:modified xsi:type="dcterms:W3CDTF">2013-11-25T13:43:57Z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0x01010054454750B1B940428917959955031DCB01030061B36A4C28D1CC498FBF91DC88462A16</vt:lpwstr>
  </property>
</Properties>
</file>