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7" r:id="rId2"/>
    <p:sldId id="258" r:id="rId3"/>
    <p:sldId id="272" r:id="rId4"/>
    <p:sldId id="273" r:id="rId5"/>
    <p:sldId id="281" r:id="rId6"/>
    <p:sldId id="275" r:id="rId7"/>
    <p:sldId id="276" r:id="rId8"/>
    <p:sldId id="278" r:id="rId9"/>
    <p:sldId id="284" r:id="rId10"/>
    <p:sldId id="285" r:id="rId11"/>
    <p:sldId id="283" r:id="rId12"/>
    <p:sldId id="277" r:id="rId13"/>
    <p:sldId id="270" r:id="rId14"/>
  </p:sldIdLst>
  <p:sldSz cx="9144000" cy="6858000" type="screen4x3"/>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Bez stylu, bez siatki">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Styl jasny 1 — Ak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34" autoAdjust="0"/>
    <p:restoredTop sz="94671" autoAdjust="0"/>
  </p:normalViewPr>
  <p:slideViewPr>
    <p:cSldViewPr>
      <p:cViewPr varScale="1">
        <p:scale>
          <a:sx n="134" d="100"/>
          <a:sy n="134" d="100"/>
        </p:scale>
        <p:origin x="-942"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011BEC8-988E-4F2C-A0A7-E77BDC1E65D9}" type="doc">
      <dgm:prSet loTypeId="urn:microsoft.com/office/officeart/2005/8/layout/arrow2" loCatId="process" qsTypeId="urn:microsoft.com/office/officeart/2005/8/quickstyle/simple1" qsCatId="simple" csTypeId="urn:microsoft.com/office/officeart/2005/8/colors/accent1_2" csCatId="accent1" phldr="1"/>
      <dgm:spPr/>
    </dgm:pt>
    <dgm:pt modelId="{F339DD68-110B-437B-AC10-1296D35EEEFC}">
      <dgm:prSet phldrT="[Tekst]" custT="1"/>
      <dgm:spPr/>
      <dgm:t>
        <a:bodyPr/>
        <a:lstStyle/>
        <a:p>
          <a:r>
            <a:rPr lang="en-GB" sz="1400" noProof="0" dirty="0" smtClean="0">
              <a:latin typeface="Century Gothic" pitchFamily="34" charset="0"/>
            </a:rPr>
            <a:t>CEE GRIP release</a:t>
          </a:r>
        </a:p>
        <a:p>
          <a:r>
            <a:rPr lang="pl-PL" sz="1400" noProof="0" dirty="0" smtClean="0">
              <a:latin typeface="Century Gothic" pitchFamily="34" charset="0"/>
            </a:rPr>
            <a:t>March</a:t>
          </a:r>
          <a:r>
            <a:rPr lang="en-GB" sz="1400" noProof="0" dirty="0" smtClean="0">
              <a:latin typeface="Century Gothic" pitchFamily="34" charset="0"/>
            </a:rPr>
            <a:t> 2014</a:t>
          </a:r>
          <a:endParaRPr lang="en-GB" sz="1400" noProof="0" dirty="0">
            <a:latin typeface="Century Gothic" pitchFamily="34" charset="0"/>
          </a:endParaRPr>
        </a:p>
      </dgm:t>
    </dgm:pt>
    <dgm:pt modelId="{25846D87-3F27-4C6F-B2D0-CDB2DC6278AA}" type="parTrans" cxnId="{877DBC4A-3FBA-42A4-8871-1B940FE69A6F}">
      <dgm:prSet/>
      <dgm:spPr/>
      <dgm:t>
        <a:bodyPr/>
        <a:lstStyle/>
        <a:p>
          <a:endParaRPr lang="en-GB" noProof="0"/>
        </a:p>
      </dgm:t>
    </dgm:pt>
    <dgm:pt modelId="{781461F3-FD29-4CCD-9243-535FB3DA1038}" type="sibTrans" cxnId="{877DBC4A-3FBA-42A4-8871-1B940FE69A6F}">
      <dgm:prSet/>
      <dgm:spPr/>
      <dgm:t>
        <a:bodyPr/>
        <a:lstStyle/>
        <a:p>
          <a:endParaRPr lang="en-GB" noProof="0"/>
        </a:p>
      </dgm:t>
    </dgm:pt>
    <dgm:pt modelId="{DCB54CCF-896C-4202-AF13-2D3395BD9B23}">
      <dgm:prSet phldrT="[Tekst]" custT="1"/>
      <dgm:spPr/>
      <dgm:t>
        <a:bodyPr/>
        <a:lstStyle/>
        <a:p>
          <a:r>
            <a:rPr lang="en-GB" sz="1400" noProof="0" dirty="0" smtClean="0">
              <a:latin typeface="Century Gothic" pitchFamily="34" charset="0"/>
            </a:rPr>
            <a:t>Public consultation</a:t>
          </a:r>
        </a:p>
        <a:p>
          <a:r>
            <a:rPr lang="en-GB" sz="1400" noProof="0" dirty="0" smtClean="0">
              <a:latin typeface="Century Gothic" pitchFamily="34" charset="0"/>
            </a:rPr>
            <a:t>March – April 2014</a:t>
          </a:r>
          <a:endParaRPr lang="en-GB" sz="1400" noProof="0" dirty="0">
            <a:latin typeface="Century Gothic" pitchFamily="34" charset="0"/>
          </a:endParaRPr>
        </a:p>
      </dgm:t>
    </dgm:pt>
    <dgm:pt modelId="{9C1FD4CD-20DD-40F7-9181-DB249968F805}" type="parTrans" cxnId="{1D7CEA04-7B9C-4ECB-963C-3BD3979896D7}">
      <dgm:prSet/>
      <dgm:spPr/>
      <dgm:t>
        <a:bodyPr/>
        <a:lstStyle/>
        <a:p>
          <a:endParaRPr lang="en-GB" noProof="0"/>
        </a:p>
      </dgm:t>
    </dgm:pt>
    <dgm:pt modelId="{9049ECA2-08E9-4D7D-ACB8-60D670C04A25}" type="sibTrans" cxnId="{1D7CEA04-7B9C-4ECB-963C-3BD3979896D7}">
      <dgm:prSet/>
      <dgm:spPr/>
      <dgm:t>
        <a:bodyPr/>
        <a:lstStyle/>
        <a:p>
          <a:endParaRPr lang="en-GB" noProof="0"/>
        </a:p>
      </dgm:t>
    </dgm:pt>
    <dgm:pt modelId="{96779618-498F-4350-B651-2CB6D5862136}">
      <dgm:prSet phldrT="[Tekst]" custT="1"/>
      <dgm:spPr/>
      <dgm:t>
        <a:bodyPr/>
        <a:lstStyle/>
        <a:p>
          <a:r>
            <a:rPr lang="en-GB" sz="1400" noProof="0" dirty="0" smtClean="0">
              <a:latin typeface="Century Gothic" pitchFamily="34" charset="0"/>
            </a:rPr>
            <a:t>Dedicated workshop for stakeholders</a:t>
          </a:r>
        </a:p>
        <a:p>
          <a:r>
            <a:rPr lang="en-GB" sz="1400" noProof="0" dirty="0" smtClean="0">
              <a:latin typeface="Century Gothic" pitchFamily="34" charset="0"/>
            </a:rPr>
            <a:t>April 2014</a:t>
          </a:r>
          <a:endParaRPr lang="en-GB" sz="1400" noProof="0" dirty="0">
            <a:latin typeface="Century Gothic" pitchFamily="34" charset="0"/>
          </a:endParaRPr>
        </a:p>
      </dgm:t>
    </dgm:pt>
    <dgm:pt modelId="{3565CAE8-6174-43EB-8AC7-88AAA87B743D}" type="parTrans" cxnId="{BE318C0C-B70C-4250-82C0-3D6CA918BB92}">
      <dgm:prSet/>
      <dgm:spPr/>
      <dgm:t>
        <a:bodyPr/>
        <a:lstStyle/>
        <a:p>
          <a:endParaRPr lang="en-GB" noProof="0"/>
        </a:p>
      </dgm:t>
    </dgm:pt>
    <dgm:pt modelId="{48CD8CEE-1AA6-4142-A287-981E20A5FDE4}" type="sibTrans" cxnId="{BE318C0C-B70C-4250-82C0-3D6CA918BB92}">
      <dgm:prSet/>
      <dgm:spPr/>
      <dgm:t>
        <a:bodyPr/>
        <a:lstStyle/>
        <a:p>
          <a:endParaRPr lang="en-GB" noProof="0"/>
        </a:p>
      </dgm:t>
    </dgm:pt>
    <dgm:pt modelId="{F96838EF-BDA7-4312-8BE1-7ED9B75EFB90}" type="pres">
      <dgm:prSet presAssocID="{8011BEC8-988E-4F2C-A0A7-E77BDC1E65D9}" presName="arrowDiagram" presStyleCnt="0">
        <dgm:presLayoutVars>
          <dgm:chMax val="5"/>
          <dgm:dir/>
          <dgm:resizeHandles val="exact"/>
        </dgm:presLayoutVars>
      </dgm:prSet>
      <dgm:spPr/>
    </dgm:pt>
    <dgm:pt modelId="{00F3CA33-B574-437D-A3B6-7AC0C06FF7A8}" type="pres">
      <dgm:prSet presAssocID="{8011BEC8-988E-4F2C-A0A7-E77BDC1E65D9}" presName="arrow" presStyleLbl="bgShp" presStyleIdx="0" presStyleCnt="1" custScaleX="116667"/>
      <dgm:spPr>
        <a:solidFill>
          <a:schemeClr val="bg1">
            <a:lumMod val="75000"/>
          </a:schemeClr>
        </a:solidFill>
      </dgm:spPr>
    </dgm:pt>
    <dgm:pt modelId="{2957ECC9-3718-4A6A-AD4A-2FFAE35CA1E8}" type="pres">
      <dgm:prSet presAssocID="{8011BEC8-988E-4F2C-A0A7-E77BDC1E65D9}" presName="arrowDiagram3" presStyleCnt="0"/>
      <dgm:spPr/>
    </dgm:pt>
    <dgm:pt modelId="{94A4C3F6-4327-44F4-A476-AE6B7FB4B251}" type="pres">
      <dgm:prSet presAssocID="{F339DD68-110B-437B-AC10-1296D35EEEFC}" presName="bullet3a" presStyleLbl="node1" presStyleIdx="0" presStyleCnt="3" custLinFactNeighborX="-87820" custLinFactNeighborY="-96634"/>
      <dgm:spPr>
        <a:solidFill>
          <a:schemeClr val="accent3"/>
        </a:solidFill>
      </dgm:spPr>
    </dgm:pt>
    <dgm:pt modelId="{682AF535-EFF9-49F3-B468-84B0F19B5E99}" type="pres">
      <dgm:prSet presAssocID="{F339DD68-110B-437B-AC10-1296D35EEEFC}" presName="textBox3a" presStyleLbl="revTx" presStyleIdx="0" presStyleCnt="3" custScaleX="155365" custScaleY="53864" custLinFactNeighborX="7833" custLinFactNeighborY="1961">
        <dgm:presLayoutVars>
          <dgm:bulletEnabled val="1"/>
        </dgm:presLayoutVars>
      </dgm:prSet>
      <dgm:spPr/>
      <dgm:t>
        <a:bodyPr/>
        <a:lstStyle/>
        <a:p>
          <a:endParaRPr lang="en-GB"/>
        </a:p>
      </dgm:t>
    </dgm:pt>
    <dgm:pt modelId="{B7CFB976-A553-433B-ABA9-5396B4608EED}" type="pres">
      <dgm:prSet presAssocID="{DCB54CCF-896C-4202-AF13-2D3395BD9B23}" presName="bullet3b" presStyleLbl="node1" presStyleIdx="1" presStyleCnt="3"/>
      <dgm:spPr>
        <a:solidFill>
          <a:schemeClr val="accent3"/>
        </a:solidFill>
      </dgm:spPr>
    </dgm:pt>
    <dgm:pt modelId="{32BCFCF9-D9F3-4923-83AF-563AE01400CC}" type="pres">
      <dgm:prSet presAssocID="{DCB54CCF-896C-4202-AF13-2D3395BD9B23}" presName="textBox3b" presStyleLbl="revTx" presStyleIdx="1" presStyleCnt="3" custScaleX="164931" custScaleY="26472" custLinFactNeighborX="13021" custLinFactNeighborY="-4166">
        <dgm:presLayoutVars>
          <dgm:bulletEnabled val="1"/>
        </dgm:presLayoutVars>
      </dgm:prSet>
      <dgm:spPr/>
      <dgm:t>
        <a:bodyPr/>
        <a:lstStyle/>
        <a:p>
          <a:endParaRPr lang="en-GB"/>
        </a:p>
      </dgm:t>
    </dgm:pt>
    <dgm:pt modelId="{1686C3D3-34E4-4E11-9069-195D3A5651A3}" type="pres">
      <dgm:prSet presAssocID="{96779618-498F-4350-B651-2CB6D5862136}" presName="bullet3c" presStyleLbl="node1" presStyleIdx="2" presStyleCnt="3"/>
      <dgm:spPr>
        <a:solidFill>
          <a:schemeClr val="accent3"/>
        </a:solidFill>
      </dgm:spPr>
    </dgm:pt>
    <dgm:pt modelId="{66921239-22B4-42CA-A502-D938F6210FDD}" type="pres">
      <dgm:prSet presAssocID="{96779618-498F-4350-B651-2CB6D5862136}" presName="textBox3c" presStyleLbl="revTx" presStyleIdx="2" presStyleCnt="3" custScaleX="211458" custScaleY="18465" custLinFactNeighborX="30382" custLinFactNeighborY="-11589">
        <dgm:presLayoutVars>
          <dgm:bulletEnabled val="1"/>
        </dgm:presLayoutVars>
      </dgm:prSet>
      <dgm:spPr/>
      <dgm:t>
        <a:bodyPr/>
        <a:lstStyle/>
        <a:p>
          <a:endParaRPr lang="en-GB"/>
        </a:p>
      </dgm:t>
    </dgm:pt>
  </dgm:ptLst>
  <dgm:cxnLst>
    <dgm:cxn modelId="{877DBC4A-3FBA-42A4-8871-1B940FE69A6F}" srcId="{8011BEC8-988E-4F2C-A0A7-E77BDC1E65D9}" destId="{F339DD68-110B-437B-AC10-1296D35EEEFC}" srcOrd="0" destOrd="0" parTransId="{25846D87-3F27-4C6F-B2D0-CDB2DC6278AA}" sibTransId="{781461F3-FD29-4CCD-9243-535FB3DA1038}"/>
    <dgm:cxn modelId="{AC1CDD35-0BA1-405D-9062-94C72AE391C5}" type="presOf" srcId="{F339DD68-110B-437B-AC10-1296D35EEEFC}" destId="{682AF535-EFF9-49F3-B468-84B0F19B5E99}" srcOrd="0" destOrd="0" presId="urn:microsoft.com/office/officeart/2005/8/layout/arrow2"/>
    <dgm:cxn modelId="{000F12E0-04C6-4A28-8D29-C02F41EDE6B5}" type="presOf" srcId="{8011BEC8-988E-4F2C-A0A7-E77BDC1E65D9}" destId="{F96838EF-BDA7-4312-8BE1-7ED9B75EFB90}" srcOrd="0" destOrd="0" presId="urn:microsoft.com/office/officeart/2005/8/layout/arrow2"/>
    <dgm:cxn modelId="{BE318C0C-B70C-4250-82C0-3D6CA918BB92}" srcId="{8011BEC8-988E-4F2C-A0A7-E77BDC1E65D9}" destId="{96779618-498F-4350-B651-2CB6D5862136}" srcOrd="2" destOrd="0" parTransId="{3565CAE8-6174-43EB-8AC7-88AAA87B743D}" sibTransId="{48CD8CEE-1AA6-4142-A287-981E20A5FDE4}"/>
    <dgm:cxn modelId="{1D7CEA04-7B9C-4ECB-963C-3BD3979896D7}" srcId="{8011BEC8-988E-4F2C-A0A7-E77BDC1E65D9}" destId="{DCB54CCF-896C-4202-AF13-2D3395BD9B23}" srcOrd="1" destOrd="0" parTransId="{9C1FD4CD-20DD-40F7-9181-DB249968F805}" sibTransId="{9049ECA2-08E9-4D7D-ACB8-60D670C04A25}"/>
    <dgm:cxn modelId="{B5CEE555-6F5C-467A-A990-B11BB6756813}" type="presOf" srcId="{96779618-498F-4350-B651-2CB6D5862136}" destId="{66921239-22B4-42CA-A502-D938F6210FDD}" srcOrd="0" destOrd="0" presId="urn:microsoft.com/office/officeart/2005/8/layout/arrow2"/>
    <dgm:cxn modelId="{A5DDCB69-A4DA-472F-B0BF-FEA7150A4C9D}" type="presOf" srcId="{DCB54CCF-896C-4202-AF13-2D3395BD9B23}" destId="{32BCFCF9-D9F3-4923-83AF-563AE01400CC}" srcOrd="0" destOrd="0" presId="urn:microsoft.com/office/officeart/2005/8/layout/arrow2"/>
    <dgm:cxn modelId="{F6F8C22C-F461-471B-9EAF-3EA417CD5CCC}" type="presParOf" srcId="{F96838EF-BDA7-4312-8BE1-7ED9B75EFB90}" destId="{00F3CA33-B574-437D-A3B6-7AC0C06FF7A8}" srcOrd="0" destOrd="0" presId="urn:microsoft.com/office/officeart/2005/8/layout/arrow2"/>
    <dgm:cxn modelId="{9076BD75-7CE0-4B27-AA31-73EE2687F899}" type="presParOf" srcId="{F96838EF-BDA7-4312-8BE1-7ED9B75EFB90}" destId="{2957ECC9-3718-4A6A-AD4A-2FFAE35CA1E8}" srcOrd="1" destOrd="0" presId="urn:microsoft.com/office/officeart/2005/8/layout/arrow2"/>
    <dgm:cxn modelId="{5C2506A7-3661-4E33-B4FD-5B38B1A40D50}" type="presParOf" srcId="{2957ECC9-3718-4A6A-AD4A-2FFAE35CA1E8}" destId="{94A4C3F6-4327-44F4-A476-AE6B7FB4B251}" srcOrd="0" destOrd="0" presId="urn:microsoft.com/office/officeart/2005/8/layout/arrow2"/>
    <dgm:cxn modelId="{83C251ED-D969-4BDD-B1C5-5E1B603D9CDE}" type="presParOf" srcId="{2957ECC9-3718-4A6A-AD4A-2FFAE35CA1E8}" destId="{682AF535-EFF9-49F3-B468-84B0F19B5E99}" srcOrd="1" destOrd="0" presId="urn:microsoft.com/office/officeart/2005/8/layout/arrow2"/>
    <dgm:cxn modelId="{2A88C962-2252-4745-817C-CBA3FFA24F5A}" type="presParOf" srcId="{2957ECC9-3718-4A6A-AD4A-2FFAE35CA1E8}" destId="{B7CFB976-A553-433B-ABA9-5396B4608EED}" srcOrd="2" destOrd="0" presId="urn:microsoft.com/office/officeart/2005/8/layout/arrow2"/>
    <dgm:cxn modelId="{B0FBCFD1-9DFA-407B-A222-54AA7B550B11}" type="presParOf" srcId="{2957ECC9-3718-4A6A-AD4A-2FFAE35CA1E8}" destId="{32BCFCF9-D9F3-4923-83AF-563AE01400CC}" srcOrd="3" destOrd="0" presId="urn:microsoft.com/office/officeart/2005/8/layout/arrow2"/>
    <dgm:cxn modelId="{51E0F0F4-9B02-4F1B-B72C-D1D40B3618E0}" type="presParOf" srcId="{2957ECC9-3718-4A6A-AD4A-2FFAE35CA1E8}" destId="{1686C3D3-34E4-4E11-9069-195D3A5651A3}" srcOrd="4" destOrd="0" presId="urn:microsoft.com/office/officeart/2005/8/layout/arrow2"/>
    <dgm:cxn modelId="{5032693D-EEAD-41ED-A403-BD605A3F674C}" type="presParOf" srcId="{2957ECC9-3718-4A6A-AD4A-2FFAE35CA1E8}" destId="{66921239-22B4-42CA-A502-D938F6210FDD}" srcOrd="5" destOrd="0" presId="urn:microsoft.com/office/officeart/2005/8/layout/arrow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F3CA33-B574-437D-A3B6-7AC0C06FF7A8}">
      <dsp:nvSpPr>
        <dsp:cNvPr id="0" name=""/>
        <dsp:cNvSpPr/>
      </dsp:nvSpPr>
      <dsp:spPr>
        <a:xfrm>
          <a:off x="288020" y="0"/>
          <a:ext cx="8064919" cy="4320480"/>
        </a:xfrm>
        <a:prstGeom prst="swooshArrow">
          <a:avLst>
            <a:gd name="adj1" fmla="val 25000"/>
            <a:gd name="adj2" fmla="val 25000"/>
          </a:avLst>
        </a:prstGeom>
        <a:solidFill>
          <a:schemeClr val="bg1">
            <a:lumMod val="75000"/>
          </a:schemeClr>
        </a:solidFill>
        <a:ln>
          <a:noFill/>
        </a:ln>
        <a:effectLst/>
      </dsp:spPr>
      <dsp:style>
        <a:lnRef idx="0">
          <a:scrgbClr r="0" g="0" b="0"/>
        </a:lnRef>
        <a:fillRef idx="1">
          <a:scrgbClr r="0" g="0" b="0"/>
        </a:fillRef>
        <a:effectRef idx="0">
          <a:scrgbClr r="0" g="0" b="0"/>
        </a:effectRef>
        <a:fontRef idx="minor"/>
      </dsp:style>
    </dsp:sp>
    <dsp:sp modelId="{94A4C3F6-4327-44F4-A476-AE6B7FB4B251}">
      <dsp:nvSpPr>
        <dsp:cNvPr id="0" name=""/>
        <dsp:cNvSpPr/>
      </dsp:nvSpPr>
      <dsp:spPr>
        <a:xfrm>
          <a:off x="1584176" y="2808313"/>
          <a:ext cx="179731" cy="179731"/>
        </a:xfrm>
        <a:prstGeom prst="ellipse">
          <a:avLst/>
        </a:prstGeom>
        <a:solidFill>
          <a:schemeClr val="accent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82AF535-EFF9-49F3-B468-84B0F19B5E99}">
      <dsp:nvSpPr>
        <dsp:cNvPr id="0" name=""/>
        <dsp:cNvSpPr/>
      </dsp:nvSpPr>
      <dsp:spPr>
        <a:xfrm>
          <a:off x="1512172" y="3384378"/>
          <a:ext cx="2502425" cy="6725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36" tIns="0" rIns="0" bIns="0" numCol="1" spcCol="1270" anchor="t" anchorCtr="0">
          <a:noAutofit/>
        </a:bodyPr>
        <a:lstStyle/>
        <a:p>
          <a:pPr lvl="0" algn="l" defTabSz="622300">
            <a:lnSpc>
              <a:spcPct val="90000"/>
            </a:lnSpc>
            <a:spcBef>
              <a:spcPct val="0"/>
            </a:spcBef>
            <a:spcAft>
              <a:spcPct val="35000"/>
            </a:spcAft>
          </a:pPr>
          <a:r>
            <a:rPr lang="en-GB" sz="1400" kern="1200" noProof="0" dirty="0" smtClean="0">
              <a:latin typeface="Century Gothic" pitchFamily="34" charset="0"/>
            </a:rPr>
            <a:t>CEE GRIP release</a:t>
          </a:r>
        </a:p>
        <a:p>
          <a:pPr lvl="0" algn="l" defTabSz="622300">
            <a:lnSpc>
              <a:spcPct val="90000"/>
            </a:lnSpc>
            <a:spcBef>
              <a:spcPct val="0"/>
            </a:spcBef>
            <a:spcAft>
              <a:spcPct val="35000"/>
            </a:spcAft>
          </a:pPr>
          <a:r>
            <a:rPr lang="pl-PL" sz="1400" kern="1200" noProof="0" dirty="0" smtClean="0">
              <a:latin typeface="Century Gothic" pitchFamily="34" charset="0"/>
            </a:rPr>
            <a:t>March</a:t>
          </a:r>
          <a:r>
            <a:rPr lang="en-GB" sz="1400" kern="1200" noProof="0" dirty="0" smtClean="0">
              <a:latin typeface="Century Gothic" pitchFamily="34" charset="0"/>
            </a:rPr>
            <a:t> 2014</a:t>
          </a:r>
          <a:endParaRPr lang="en-GB" sz="1400" kern="1200" noProof="0" dirty="0">
            <a:latin typeface="Century Gothic" pitchFamily="34" charset="0"/>
          </a:endParaRPr>
        </a:p>
      </dsp:txBody>
      <dsp:txXfrm>
        <a:off x="1512172" y="3384378"/>
        <a:ext cx="2502425" cy="672555"/>
      </dsp:txXfrm>
    </dsp:sp>
    <dsp:sp modelId="{B7CFB976-A553-433B-ABA9-5396B4608EED}">
      <dsp:nvSpPr>
        <dsp:cNvPr id="0" name=""/>
        <dsp:cNvSpPr/>
      </dsp:nvSpPr>
      <dsp:spPr>
        <a:xfrm>
          <a:off x="3328497" y="1807688"/>
          <a:ext cx="324900" cy="324900"/>
        </a:xfrm>
        <a:prstGeom prst="ellipse">
          <a:avLst/>
        </a:prstGeom>
        <a:solidFill>
          <a:schemeClr val="accent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2BCFCF9-D9F3-4923-83AF-563AE01400CC}">
      <dsp:nvSpPr>
        <dsp:cNvPr id="0" name=""/>
        <dsp:cNvSpPr/>
      </dsp:nvSpPr>
      <dsp:spPr>
        <a:xfrm>
          <a:off x="3168351" y="2736303"/>
          <a:ext cx="2736311" cy="6221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2158" tIns="0" rIns="0" bIns="0" numCol="1" spcCol="1270" anchor="t" anchorCtr="0">
          <a:noAutofit/>
        </a:bodyPr>
        <a:lstStyle/>
        <a:p>
          <a:pPr lvl="0" algn="l" defTabSz="622300">
            <a:lnSpc>
              <a:spcPct val="90000"/>
            </a:lnSpc>
            <a:spcBef>
              <a:spcPct val="0"/>
            </a:spcBef>
            <a:spcAft>
              <a:spcPct val="35000"/>
            </a:spcAft>
          </a:pPr>
          <a:r>
            <a:rPr lang="en-GB" sz="1400" kern="1200" noProof="0" dirty="0" smtClean="0">
              <a:latin typeface="Century Gothic" pitchFamily="34" charset="0"/>
            </a:rPr>
            <a:t>Public consultation</a:t>
          </a:r>
        </a:p>
        <a:p>
          <a:pPr lvl="0" algn="l" defTabSz="622300">
            <a:lnSpc>
              <a:spcPct val="90000"/>
            </a:lnSpc>
            <a:spcBef>
              <a:spcPct val="0"/>
            </a:spcBef>
            <a:spcAft>
              <a:spcPct val="35000"/>
            </a:spcAft>
          </a:pPr>
          <a:r>
            <a:rPr lang="en-GB" sz="1400" kern="1200" noProof="0" dirty="0" smtClean="0">
              <a:latin typeface="Century Gothic" pitchFamily="34" charset="0"/>
            </a:rPr>
            <a:t>March – April 2014</a:t>
          </a:r>
          <a:endParaRPr lang="en-GB" sz="1400" kern="1200" noProof="0" dirty="0">
            <a:latin typeface="Century Gothic" pitchFamily="34" charset="0"/>
          </a:endParaRPr>
        </a:p>
      </dsp:txBody>
      <dsp:txXfrm>
        <a:off x="3168351" y="2736303"/>
        <a:ext cx="2736311" cy="622182"/>
      </dsp:txXfrm>
    </dsp:sp>
    <dsp:sp modelId="{1686C3D3-34E4-4E11-9069-195D3A5651A3}">
      <dsp:nvSpPr>
        <dsp:cNvPr id="0" name=""/>
        <dsp:cNvSpPr/>
      </dsp:nvSpPr>
      <dsp:spPr>
        <a:xfrm>
          <a:off x="5236421" y="1093081"/>
          <a:ext cx="449329" cy="449329"/>
        </a:xfrm>
        <a:prstGeom prst="ellipse">
          <a:avLst/>
        </a:prstGeom>
        <a:solidFill>
          <a:schemeClr val="accent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6921239-22B4-42CA-A502-D938F6210FDD}">
      <dsp:nvSpPr>
        <dsp:cNvPr id="0" name=""/>
        <dsp:cNvSpPr/>
      </dsp:nvSpPr>
      <dsp:spPr>
        <a:xfrm>
          <a:off x="5040563" y="2193899"/>
          <a:ext cx="3508224" cy="5544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8091" tIns="0" rIns="0" bIns="0" numCol="1" spcCol="1270" anchor="t" anchorCtr="0">
          <a:noAutofit/>
        </a:bodyPr>
        <a:lstStyle/>
        <a:p>
          <a:pPr lvl="0" algn="l" defTabSz="622300">
            <a:lnSpc>
              <a:spcPct val="90000"/>
            </a:lnSpc>
            <a:spcBef>
              <a:spcPct val="0"/>
            </a:spcBef>
            <a:spcAft>
              <a:spcPct val="35000"/>
            </a:spcAft>
          </a:pPr>
          <a:r>
            <a:rPr lang="en-GB" sz="1400" kern="1200" noProof="0" dirty="0" smtClean="0">
              <a:latin typeface="Century Gothic" pitchFamily="34" charset="0"/>
            </a:rPr>
            <a:t>Dedicated workshop for stakeholders</a:t>
          </a:r>
        </a:p>
        <a:p>
          <a:pPr lvl="0" algn="l" defTabSz="622300">
            <a:lnSpc>
              <a:spcPct val="90000"/>
            </a:lnSpc>
            <a:spcBef>
              <a:spcPct val="0"/>
            </a:spcBef>
            <a:spcAft>
              <a:spcPct val="35000"/>
            </a:spcAft>
          </a:pPr>
          <a:r>
            <a:rPr lang="en-GB" sz="1400" kern="1200" noProof="0" dirty="0" smtClean="0">
              <a:latin typeface="Century Gothic" pitchFamily="34" charset="0"/>
            </a:rPr>
            <a:t>April 2014</a:t>
          </a:r>
          <a:endParaRPr lang="en-GB" sz="1400" kern="1200" noProof="0" dirty="0">
            <a:latin typeface="Century Gothic" pitchFamily="34" charset="0"/>
          </a:endParaRPr>
        </a:p>
      </dsp:txBody>
      <dsp:txXfrm>
        <a:off x="5040563" y="2193899"/>
        <a:ext cx="3508224" cy="554454"/>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image" Target="../media/image1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93A081E-D4EF-416B-A762-B9650DA09A44}" type="datetimeFigureOut">
              <a:rPr lang="pl-PL" smtClean="0"/>
              <a:pPr/>
              <a:t>2013-11-26</a:t>
            </a:fld>
            <a:endParaRPr lang="pl-PL"/>
          </a:p>
        </p:txBody>
      </p:sp>
      <p:sp>
        <p:nvSpPr>
          <p:cNvPr id="4" name="Symbol zastępczy obrazu slajd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6" name="Symbol zastępczy stopki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FEA4522-26A5-4660-9CCA-191E1DF8FE8A}" type="slidenum">
              <a:rPr lang="pl-PL" smtClean="0"/>
              <a:pPr/>
              <a:t>‹#›</a:t>
            </a:fld>
            <a:endParaRPr lang="pl-PL"/>
          </a:p>
        </p:txBody>
      </p:sp>
    </p:spTree>
    <p:extLst>
      <p:ext uri="{BB962C8B-B14F-4D97-AF65-F5344CB8AC3E}">
        <p14:creationId xmlns:p14="http://schemas.microsoft.com/office/powerpoint/2010/main" val="33204575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nSpc>
                <a:spcPct val="150000"/>
              </a:lnSpc>
            </a:pPr>
            <a:r>
              <a:rPr lang="en-US" smtClean="0"/>
              <a:t> </a:t>
            </a:r>
            <a:endParaRPr lang="pl-PL" smtClean="0"/>
          </a:p>
        </p:txBody>
      </p:sp>
      <p:sp>
        <p:nvSpPr>
          <p:cNvPr id="23556" name="Symbol zastępczy numeru slajd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600">
                <a:solidFill>
                  <a:schemeClr val="tx1"/>
                </a:solidFill>
                <a:latin typeface="Arial" charset="0"/>
                <a:cs typeface="Arial" charset="0"/>
              </a:defRPr>
            </a:lvl1pPr>
            <a:lvl2pPr marL="710781" indent="-273377" eaLnBrk="0" hangingPunct="0">
              <a:defRPr sz="600">
                <a:solidFill>
                  <a:schemeClr val="tx1"/>
                </a:solidFill>
                <a:latin typeface="Arial" charset="0"/>
                <a:cs typeface="Arial" charset="0"/>
              </a:defRPr>
            </a:lvl2pPr>
            <a:lvl3pPr marL="1093509" indent="-218702" eaLnBrk="0" hangingPunct="0">
              <a:defRPr sz="600">
                <a:solidFill>
                  <a:schemeClr val="tx1"/>
                </a:solidFill>
                <a:latin typeface="Arial" charset="0"/>
                <a:cs typeface="Arial" charset="0"/>
              </a:defRPr>
            </a:lvl3pPr>
            <a:lvl4pPr marL="1530912" indent="-218702" eaLnBrk="0" hangingPunct="0">
              <a:defRPr sz="600">
                <a:solidFill>
                  <a:schemeClr val="tx1"/>
                </a:solidFill>
                <a:latin typeface="Arial" charset="0"/>
                <a:cs typeface="Arial" charset="0"/>
              </a:defRPr>
            </a:lvl4pPr>
            <a:lvl5pPr marL="1968316" indent="-218702" eaLnBrk="0" hangingPunct="0">
              <a:defRPr sz="600">
                <a:solidFill>
                  <a:schemeClr val="tx1"/>
                </a:solidFill>
                <a:latin typeface="Arial" charset="0"/>
                <a:cs typeface="Arial" charset="0"/>
              </a:defRPr>
            </a:lvl5pPr>
            <a:lvl6pPr marL="2405720" indent="-218702" eaLnBrk="0" fontAlgn="base" hangingPunct="0">
              <a:spcBef>
                <a:spcPct val="0"/>
              </a:spcBef>
              <a:spcAft>
                <a:spcPct val="0"/>
              </a:spcAft>
              <a:defRPr sz="600">
                <a:solidFill>
                  <a:schemeClr val="tx1"/>
                </a:solidFill>
                <a:latin typeface="Arial" charset="0"/>
                <a:cs typeface="Arial" charset="0"/>
              </a:defRPr>
            </a:lvl6pPr>
            <a:lvl7pPr marL="2843124" indent="-218702" eaLnBrk="0" fontAlgn="base" hangingPunct="0">
              <a:spcBef>
                <a:spcPct val="0"/>
              </a:spcBef>
              <a:spcAft>
                <a:spcPct val="0"/>
              </a:spcAft>
              <a:defRPr sz="600">
                <a:solidFill>
                  <a:schemeClr val="tx1"/>
                </a:solidFill>
                <a:latin typeface="Arial" charset="0"/>
                <a:cs typeface="Arial" charset="0"/>
              </a:defRPr>
            </a:lvl7pPr>
            <a:lvl8pPr marL="3280528" indent="-218702" eaLnBrk="0" fontAlgn="base" hangingPunct="0">
              <a:spcBef>
                <a:spcPct val="0"/>
              </a:spcBef>
              <a:spcAft>
                <a:spcPct val="0"/>
              </a:spcAft>
              <a:defRPr sz="600">
                <a:solidFill>
                  <a:schemeClr val="tx1"/>
                </a:solidFill>
                <a:latin typeface="Arial" charset="0"/>
                <a:cs typeface="Arial" charset="0"/>
              </a:defRPr>
            </a:lvl8pPr>
            <a:lvl9pPr marL="3717931" indent="-218702" eaLnBrk="0" fontAlgn="base" hangingPunct="0">
              <a:spcBef>
                <a:spcPct val="0"/>
              </a:spcBef>
              <a:spcAft>
                <a:spcPct val="0"/>
              </a:spcAft>
              <a:defRPr sz="600">
                <a:solidFill>
                  <a:schemeClr val="tx1"/>
                </a:solidFill>
                <a:latin typeface="Arial" charset="0"/>
                <a:cs typeface="Arial" charset="0"/>
              </a:defRPr>
            </a:lvl9pPr>
          </a:lstStyle>
          <a:p>
            <a:pPr eaLnBrk="1" hangingPunct="1"/>
            <a:fld id="{4BE21351-8DEB-4667-9C8D-D848263F840E}" type="slidenum">
              <a:rPr lang="pl-PL" sz="1100"/>
              <a:pPr eaLnBrk="1" hangingPunct="1"/>
              <a:t>1</a:t>
            </a:fld>
            <a:endParaRPr lang="pl-PL" sz="1100"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nSpc>
                <a:spcPct val="150000"/>
              </a:lnSpc>
            </a:pPr>
            <a:r>
              <a:rPr lang="en-US" smtClean="0"/>
              <a:t> </a:t>
            </a:r>
            <a:endParaRPr lang="pl-PL" smtClean="0"/>
          </a:p>
        </p:txBody>
      </p:sp>
      <p:sp>
        <p:nvSpPr>
          <p:cNvPr id="23556" name="Symbol zastępczy numeru slajd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600">
                <a:solidFill>
                  <a:schemeClr val="tx1"/>
                </a:solidFill>
                <a:latin typeface="Arial" charset="0"/>
                <a:cs typeface="Arial" charset="0"/>
              </a:defRPr>
            </a:lvl1pPr>
            <a:lvl2pPr marL="710781" indent="-273377" eaLnBrk="0" hangingPunct="0">
              <a:defRPr sz="600">
                <a:solidFill>
                  <a:schemeClr val="tx1"/>
                </a:solidFill>
                <a:latin typeface="Arial" charset="0"/>
                <a:cs typeface="Arial" charset="0"/>
              </a:defRPr>
            </a:lvl2pPr>
            <a:lvl3pPr marL="1093509" indent="-218702" eaLnBrk="0" hangingPunct="0">
              <a:defRPr sz="600">
                <a:solidFill>
                  <a:schemeClr val="tx1"/>
                </a:solidFill>
                <a:latin typeface="Arial" charset="0"/>
                <a:cs typeface="Arial" charset="0"/>
              </a:defRPr>
            </a:lvl3pPr>
            <a:lvl4pPr marL="1530912" indent="-218702" eaLnBrk="0" hangingPunct="0">
              <a:defRPr sz="600">
                <a:solidFill>
                  <a:schemeClr val="tx1"/>
                </a:solidFill>
                <a:latin typeface="Arial" charset="0"/>
                <a:cs typeface="Arial" charset="0"/>
              </a:defRPr>
            </a:lvl4pPr>
            <a:lvl5pPr marL="1968316" indent="-218702" eaLnBrk="0" hangingPunct="0">
              <a:defRPr sz="600">
                <a:solidFill>
                  <a:schemeClr val="tx1"/>
                </a:solidFill>
                <a:latin typeface="Arial" charset="0"/>
                <a:cs typeface="Arial" charset="0"/>
              </a:defRPr>
            </a:lvl5pPr>
            <a:lvl6pPr marL="2405720" indent="-218702" eaLnBrk="0" fontAlgn="base" hangingPunct="0">
              <a:spcBef>
                <a:spcPct val="0"/>
              </a:spcBef>
              <a:spcAft>
                <a:spcPct val="0"/>
              </a:spcAft>
              <a:defRPr sz="600">
                <a:solidFill>
                  <a:schemeClr val="tx1"/>
                </a:solidFill>
                <a:latin typeface="Arial" charset="0"/>
                <a:cs typeface="Arial" charset="0"/>
              </a:defRPr>
            </a:lvl6pPr>
            <a:lvl7pPr marL="2843124" indent="-218702" eaLnBrk="0" fontAlgn="base" hangingPunct="0">
              <a:spcBef>
                <a:spcPct val="0"/>
              </a:spcBef>
              <a:spcAft>
                <a:spcPct val="0"/>
              </a:spcAft>
              <a:defRPr sz="600">
                <a:solidFill>
                  <a:schemeClr val="tx1"/>
                </a:solidFill>
                <a:latin typeface="Arial" charset="0"/>
                <a:cs typeface="Arial" charset="0"/>
              </a:defRPr>
            </a:lvl7pPr>
            <a:lvl8pPr marL="3280528" indent="-218702" eaLnBrk="0" fontAlgn="base" hangingPunct="0">
              <a:spcBef>
                <a:spcPct val="0"/>
              </a:spcBef>
              <a:spcAft>
                <a:spcPct val="0"/>
              </a:spcAft>
              <a:defRPr sz="600">
                <a:solidFill>
                  <a:schemeClr val="tx1"/>
                </a:solidFill>
                <a:latin typeface="Arial" charset="0"/>
                <a:cs typeface="Arial" charset="0"/>
              </a:defRPr>
            </a:lvl8pPr>
            <a:lvl9pPr marL="3717931" indent="-218702" eaLnBrk="0" fontAlgn="base" hangingPunct="0">
              <a:spcBef>
                <a:spcPct val="0"/>
              </a:spcBef>
              <a:spcAft>
                <a:spcPct val="0"/>
              </a:spcAft>
              <a:defRPr sz="600">
                <a:solidFill>
                  <a:schemeClr val="tx1"/>
                </a:solidFill>
                <a:latin typeface="Arial" charset="0"/>
                <a:cs typeface="Arial" charset="0"/>
              </a:defRPr>
            </a:lvl9pPr>
          </a:lstStyle>
          <a:p>
            <a:pPr eaLnBrk="1" hangingPunct="1"/>
            <a:fld id="{4BE21351-8DEB-4667-9C8D-D848263F840E}" type="slidenum">
              <a:rPr lang="pl-PL" sz="1100"/>
              <a:pPr eaLnBrk="1" hangingPunct="1"/>
              <a:t>10</a:t>
            </a:fld>
            <a:endParaRPr lang="pl-PL" sz="1100"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nSpc>
                <a:spcPct val="150000"/>
              </a:lnSpc>
            </a:pPr>
            <a:r>
              <a:rPr lang="en-US" smtClean="0"/>
              <a:t> </a:t>
            </a:r>
            <a:endParaRPr lang="pl-PL" smtClean="0"/>
          </a:p>
        </p:txBody>
      </p:sp>
      <p:sp>
        <p:nvSpPr>
          <p:cNvPr id="23556" name="Symbol zastępczy numeru slajd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600">
                <a:solidFill>
                  <a:schemeClr val="tx1"/>
                </a:solidFill>
                <a:latin typeface="Arial" charset="0"/>
                <a:cs typeface="Arial" charset="0"/>
              </a:defRPr>
            </a:lvl1pPr>
            <a:lvl2pPr marL="710781" indent="-273377" eaLnBrk="0" hangingPunct="0">
              <a:defRPr sz="600">
                <a:solidFill>
                  <a:schemeClr val="tx1"/>
                </a:solidFill>
                <a:latin typeface="Arial" charset="0"/>
                <a:cs typeface="Arial" charset="0"/>
              </a:defRPr>
            </a:lvl2pPr>
            <a:lvl3pPr marL="1093509" indent="-218702" eaLnBrk="0" hangingPunct="0">
              <a:defRPr sz="600">
                <a:solidFill>
                  <a:schemeClr val="tx1"/>
                </a:solidFill>
                <a:latin typeface="Arial" charset="0"/>
                <a:cs typeface="Arial" charset="0"/>
              </a:defRPr>
            </a:lvl3pPr>
            <a:lvl4pPr marL="1530912" indent="-218702" eaLnBrk="0" hangingPunct="0">
              <a:defRPr sz="600">
                <a:solidFill>
                  <a:schemeClr val="tx1"/>
                </a:solidFill>
                <a:latin typeface="Arial" charset="0"/>
                <a:cs typeface="Arial" charset="0"/>
              </a:defRPr>
            </a:lvl4pPr>
            <a:lvl5pPr marL="1968316" indent="-218702" eaLnBrk="0" hangingPunct="0">
              <a:defRPr sz="600">
                <a:solidFill>
                  <a:schemeClr val="tx1"/>
                </a:solidFill>
                <a:latin typeface="Arial" charset="0"/>
                <a:cs typeface="Arial" charset="0"/>
              </a:defRPr>
            </a:lvl5pPr>
            <a:lvl6pPr marL="2405720" indent="-218702" eaLnBrk="0" fontAlgn="base" hangingPunct="0">
              <a:spcBef>
                <a:spcPct val="0"/>
              </a:spcBef>
              <a:spcAft>
                <a:spcPct val="0"/>
              </a:spcAft>
              <a:defRPr sz="600">
                <a:solidFill>
                  <a:schemeClr val="tx1"/>
                </a:solidFill>
                <a:latin typeface="Arial" charset="0"/>
                <a:cs typeface="Arial" charset="0"/>
              </a:defRPr>
            </a:lvl6pPr>
            <a:lvl7pPr marL="2843124" indent="-218702" eaLnBrk="0" fontAlgn="base" hangingPunct="0">
              <a:spcBef>
                <a:spcPct val="0"/>
              </a:spcBef>
              <a:spcAft>
                <a:spcPct val="0"/>
              </a:spcAft>
              <a:defRPr sz="600">
                <a:solidFill>
                  <a:schemeClr val="tx1"/>
                </a:solidFill>
                <a:latin typeface="Arial" charset="0"/>
                <a:cs typeface="Arial" charset="0"/>
              </a:defRPr>
            </a:lvl7pPr>
            <a:lvl8pPr marL="3280528" indent="-218702" eaLnBrk="0" fontAlgn="base" hangingPunct="0">
              <a:spcBef>
                <a:spcPct val="0"/>
              </a:spcBef>
              <a:spcAft>
                <a:spcPct val="0"/>
              </a:spcAft>
              <a:defRPr sz="600">
                <a:solidFill>
                  <a:schemeClr val="tx1"/>
                </a:solidFill>
                <a:latin typeface="Arial" charset="0"/>
                <a:cs typeface="Arial" charset="0"/>
              </a:defRPr>
            </a:lvl8pPr>
            <a:lvl9pPr marL="3717931" indent="-218702" eaLnBrk="0" fontAlgn="base" hangingPunct="0">
              <a:spcBef>
                <a:spcPct val="0"/>
              </a:spcBef>
              <a:spcAft>
                <a:spcPct val="0"/>
              </a:spcAft>
              <a:defRPr sz="600">
                <a:solidFill>
                  <a:schemeClr val="tx1"/>
                </a:solidFill>
                <a:latin typeface="Arial" charset="0"/>
                <a:cs typeface="Arial" charset="0"/>
              </a:defRPr>
            </a:lvl9pPr>
          </a:lstStyle>
          <a:p>
            <a:pPr eaLnBrk="1" hangingPunct="1"/>
            <a:fld id="{4BE21351-8DEB-4667-9C8D-D848263F840E}" type="slidenum">
              <a:rPr lang="pl-PL" sz="1100"/>
              <a:pPr eaLnBrk="1" hangingPunct="1"/>
              <a:t>11</a:t>
            </a:fld>
            <a:endParaRPr lang="pl-PL" sz="1100"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nSpc>
                <a:spcPct val="150000"/>
              </a:lnSpc>
            </a:pPr>
            <a:r>
              <a:rPr lang="en-US" smtClean="0"/>
              <a:t> </a:t>
            </a:r>
            <a:endParaRPr lang="pl-PL" smtClean="0"/>
          </a:p>
        </p:txBody>
      </p:sp>
      <p:sp>
        <p:nvSpPr>
          <p:cNvPr id="23556" name="Symbol zastępczy numeru slajd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600">
                <a:solidFill>
                  <a:schemeClr val="tx1"/>
                </a:solidFill>
                <a:latin typeface="Arial" charset="0"/>
                <a:cs typeface="Arial" charset="0"/>
              </a:defRPr>
            </a:lvl1pPr>
            <a:lvl2pPr marL="710781" indent="-273377" eaLnBrk="0" hangingPunct="0">
              <a:defRPr sz="600">
                <a:solidFill>
                  <a:schemeClr val="tx1"/>
                </a:solidFill>
                <a:latin typeface="Arial" charset="0"/>
                <a:cs typeface="Arial" charset="0"/>
              </a:defRPr>
            </a:lvl2pPr>
            <a:lvl3pPr marL="1093509" indent="-218702" eaLnBrk="0" hangingPunct="0">
              <a:defRPr sz="600">
                <a:solidFill>
                  <a:schemeClr val="tx1"/>
                </a:solidFill>
                <a:latin typeface="Arial" charset="0"/>
                <a:cs typeface="Arial" charset="0"/>
              </a:defRPr>
            </a:lvl3pPr>
            <a:lvl4pPr marL="1530912" indent="-218702" eaLnBrk="0" hangingPunct="0">
              <a:defRPr sz="600">
                <a:solidFill>
                  <a:schemeClr val="tx1"/>
                </a:solidFill>
                <a:latin typeface="Arial" charset="0"/>
                <a:cs typeface="Arial" charset="0"/>
              </a:defRPr>
            </a:lvl4pPr>
            <a:lvl5pPr marL="1968316" indent="-218702" eaLnBrk="0" hangingPunct="0">
              <a:defRPr sz="600">
                <a:solidFill>
                  <a:schemeClr val="tx1"/>
                </a:solidFill>
                <a:latin typeface="Arial" charset="0"/>
                <a:cs typeface="Arial" charset="0"/>
              </a:defRPr>
            </a:lvl5pPr>
            <a:lvl6pPr marL="2405720" indent="-218702" eaLnBrk="0" fontAlgn="base" hangingPunct="0">
              <a:spcBef>
                <a:spcPct val="0"/>
              </a:spcBef>
              <a:spcAft>
                <a:spcPct val="0"/>
              </a:spcAft>
              <a:defRPr sz="600">
                <a:solidFill>
                  <a:schemeClr val="tx1"/>
                </a:solidFill>
                <a:latin typeface="Arial" charset="0"/>
                <a:cs typeface="Arial" charset="0"/>
              </a:defRPr>
            </a:lvl6pPr>
            <a:lvl7pPr marL="2843124" indent="-218702" eaLnBrk="0" fontAlgn="base" hangingPunct="0">
              <a:spcBef>
                <a:spcPct val="0"/>
              </a:spcBef>
              <a:spcAft>
                <a:spcPct val="0"/>
              </a:spcAft>
              <a:defRPr sz="600">
                <a:solidFill>
                  <a:schemeClr val="tx1"/>
                </a:solidFill>
                <a:latin typeface="Arial" charset="0"/>
                <a:cs typeface="Arial" charset="0"/>
              </a:defRPr>
            </a:lvl7pPr>
            <a:lvl8pPr marL="3280528" indent="-218702" eaLnBrk="0" fontAlgn="base" hangingPunct="0">
              <a:spcBef>
                <a:spcPct val="0"/>
              </a:spcBef>
              <a:spcAft>
                <a:spcPct val="0"/>
              </a:spcAft>
              <a:defRPr sz="600">
                <a:solidFill>
                  <a:schemeClr val="tx1"/>
                </a:solidFill>
                <a:latin typeface="Arial" charset="0"/>
                <a:cs typeface="Arial" charset="0"/>
              </a:defRPr>
            </a:lvl8pPr>
            <a:lvl9pPr marL="3717931" indent="-218702" eaLnBrk="0" fontAlgn="base" hangingPunct="0">
              <a:spcBef>
                <a:spcPct val="0"/>
              </a:spcBef>
              <a:spcAft>
                <a:spcPct val="0"/>
              </a:spcAft>
              <a:defRPr sz="600">
                <a:solidFill>
                  <a:schemeClr val="tx1"/>
                </a:solidFill>
                <a:latin typeface="Arial" charset="0"/>
                <a:cs typeface="Arial" charset="0"/>
              </a:defRPr>
            </a:lvl9pPr>
          </a:lstStyle>
          <a:p>
            <a:pPr eaLnBrk="1" hangingPunct="1"/>
            <a:fld id="{4BE21351-8DEB-4667-9C8D-D848263F840E}" type="slidenum">
              <a:rPr lang="pl-PL" sz="1100"/>
              <a:pPr eaLnBrk="1" hangingPunct="1"/>
              <a:t>12</a:t>
            </a:fld>
            <a:endParaRPr lang="pl-PL" sz="1100"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nSpc>
                <a:spcPct val="150000"/>
              </a:lnSpc>
            </a:pPr>
            <a:r>
              <a:rPr lang="en-US" smtClean="0"/>
              <a:t> </a:t>
            </a:r>
            <a:endParaRPr lang="pl-PL" smtClean="0"/>
          </a:p>
        </p:txBody>
      </p:sp>
      <p:sp>
        <p:nvSpPr>
          <p:cNvPr id="23556" name="Symbol zastępczy numeru slajd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600">
                <a:solidFill>
                  <a:schemeClr val="tx1"/>
                </a:solidFill>
                <a:latin typeface="Arial" charset="0"/>
                <a:cs typeface="Arial" charset="0"/>
              </a:defRPr>
            </a:lvl1pPr>
            <a:lvl2pPr marL="710781" indent="-273377" eaLnBrk="0" hangingPunct="0">
              <a:defRPr sz="600">
                <a:solidFill>
                  <a:schemeClr val="tx1"/>
                </a:solidFill>
                <a:latin typeface="Arial" charset="0"/>
                <a:cs typeface="Arial" charset="0"/>
              </a:defRPr>
            </a:lvl2pPr>
            <a:lvl3pPr marL="1093509" indent="-218702" eaLnBrk="0" hangingPunct="0">
              <a:defRPr sz="600">
                <a:solidFill>
                  <a:schemeClr val="tx1"/>
                </a:solidFill>
                <a:latin typeface="Arial" charset="0"/>
                <a:cs typeface="Arial" charset="0"/>
              </a:defRPr>
            </a:lvl3pPr>
            <a:lvl4pPr marL="1530912" indent="-218702" eaLnBrk="0" hangingPunct="0">
              <a:defRPr sz="600">
                <a:solidFill>
                  <a:schemeClr val="tx1"/>
                </a:solidFill>
                <a:latin typeface="Arial" charset="0"/>
                <a:cs typeface="Arial" charset="0"/>
              </a:defRPr>
            </a:lvl4pPr>
            <a:lvl5pPr marL="1968316" indent="-218702" eaLnBrk="0" hangingPunct="0">
              <a:defRPr sz="600">
                <a:solidFill>
                  <a:schemeClr val="tx1"/>
                </a:solidFill>
                <a:latin typeface="Arial" charset="0"/>
                <a:cs typeface="Arial" charset="0"/>
              </a:defRPr>
            </a:lvl5pPr>
            <a:lvl6pPr marL="2405720" indent="-218702" eaLnBrk="0" fontAlgn="base" hangingPunct="0">
              <a:spcBef>
                <a:spcPct val="0"/>
              </a:spcBef>
              <a:spcAft>
                <a:spcPct val="0"/>
              </a:spcAft>
              <a:defRPr sz="600">
                <a:solidFill>
                  <a:schemeClr val="tx1"/>
                </a:solidFill>
                <a:latin typeface="Arial" charset="0"/>
                <a:cs typeface="Arial" charset="0"/>
              </a:defRPr>
            </a:lvl6pPr>
            <a:lvl7pPr marL="2843124" indent="-218702" eaLnBrk="0" fontAlgn="base" hangingPunct="0">
              <a:spcBef>
                <a:spcPct val="0"/>
              </a:spcBef>
              <a:spcAft>
                <a:spcPct val="0"/>
              </a:spcAft>
              <a:defRPr sz="600">
                <a:solidFill>
                  <a:schemeClr val="tx1"/>
                </a:solidFill>
                <a:latin typeface="Arial" charset="0"/>
                <a:cs typeface="Arial" charset="0"/>
              </a:defRPr>
            </a:lvl7pPr>
            <a:lvl8pPr marL="3280528" indent="-218702" eaLnBrk="0" fontAlgn="base" hangingPunct="0">
              <a:spcBef>
                <a:spcPct val="0"/>
              </a:spcBef>
              <a:spcAft>
                <a:spcPct val="0"/>
              </a:spcAft>
              <a:defRPr sz="600">
                <a:solidFill>
                  <a:schemeClr val="tx1"/>
                </a:solidFill>
                <a:latin typeface="Arial" charset="0"/>
                <a:cs typeface="Arial" charset="0"/>
              </a:defRPr>
            </a:lvl8pPr>
            <a:lvl9pPr marL="3717931" indent="-218702" eaLnBrk="0" fontAlgn="base" hangingPunct="0">
              <a:spcBef>
                <a:spcPct val="0"/>
              </a:spcBef>
              <a:spcAft>
                <a:spcPct val="0"/>
              </a:spcAft>
              <a:defRPr sz="600">
                <a:solidFill>
                  <a:schemeClr val="tx1"/>
                </a:solidFill>
                <a:latin typeface="Arial" charset="0"/>
                <a:cs typeface="Arial" charset="0"/>
              </a:defRPr>
            </a:lvl9pPr>
          </a:lstStyle>
          <a:p>
            <a:pPr eaLnBrk="1" hangingPunct="1"/>
            <a:fld id="{4BE21351-8DEB-4667-9C8D-D848263F840E}" type="slidenum">
              <a:rPr lang="pl-PL" sz="1100"/>
              <a:pPr eaLnBrk="1" hangingPunct="1"/>
              <a:t>13</a:t>
            </a:fld>
            <a:endParaRPr lang="pl-PL" sz="11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nSpc>
                <a:spcPct val="150000"/>
              </a:lnSpc>
            </a:pPr>
            <a:r>
              <a:rPr lang="en-US" smtClean="0"/>
              <a:t> </a:t>
            </a:r>
            <a:endParaRPr lang="pl-PL" smtClean="0"/>
          </a:p>
        </p:txBody>
      </p:sp>
      <p:sp>
        <p:nvSpPr>
          <p:cNvPr id="23556" name="Symbol zastępczy numeru slajd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600">
                <a:solidFill>
                  <a:schemeClr val="tx1"/>
                </a:solidFill>
                <a:latin typeface="Arial" charset="0"/>
                <a:cs typeface="Arial" charset="0"/>
              </a:defRPr>
            </a:lvl1pPr>
            <a:lvl2pPr marL="710781" indent="-273377" eaLnBrk="0" hangingPunct="0">
              <a:defRPr sz="600">
                <a:solidFill>
                  <a:schemeClr val="tx1"/>
                </a:solidFill>
                <a:latin typeface="Arial" charset="0"/>
                <a:cs typeface="Arial" charset="0"/>
              </a:defRPr>
            </a:lvl2pPr>
            <a:lvl3pPr marL="1093509" indent="-218702" eaLnBrk="0" hangingPunct="0">
              <a:defRPr sz="600">
                <a:solidFill>
                  <a:schemeClr val="tx1"/>
                </a:solidFill>
                <a:latin typeface="Arial" charset="0"/>
                <a:cs typeface="Arial" charset="0"/>
              </a:defRPr>
            </a:lvl3pPr>
            <a:lvl4pPr marL="1530912" indent="-218702" eaLnBrk="0" hangingPunct="0">
              <a:defRPr sz="600">
                <a:solidFill>
                  <a:schemeClr val="tx1"/>
                </a:solidFill>
                <a:latin typeface="Arial" charset="0"/>
                <a:cs typeface="Arial" charset="0"/>
              </a:defRPr>
            </a:lvl4pPr>
            <a:lvl5pPr marL="1968316" indent="-218702" eaLnBrk="0" hangingPunct="0">
              <a:defRPr sz="600">
                <a:solidFill>
                  <a:schemeClr val="tx1"/>
                </a:solidFill>
                <a:latin typeface="Arial" charset="0"/>
                <a:cs typeface="Arial" charset="0"/>
              </a:defRPr>
            </a:lvl5pPr>
            <a:lvl6pPr marL="2405720" indent="-218702" eaLnBrk="0" fontAlgn="base" hangingPunct="0">
              <a:spcBef>
                <a:spcPct val="0"/>
              </a:spcBef>
              <a:spcAft>
                <a:spcPct val="0"/>
              </a:spcAft>
              <a:defRPr sz="600">
                <a:solidFill>
                  <a:schemeClr val="tx1"/>
                </a:solidFill>
                <a:latin typeface="Arial" charset="0"/>
                <a:cs typeface="Arial" charset="0"/>
              </a:defRPr>
            </a:lvl6pPr>
            <a:lvl7pPr marL="2843124" indent="-218702" eaLnBrk="0" fontAlgn="base" hangingPunct="0">
              <a:spcBef>
                <a:spcPct val="0"/>
              </a:spcBef>
              <a:spcAft>
                <a:spcPct val="0"/>
              </a:spcAft>
              <a:defRPr sz="600">
                <a:solidFill>
                  <a:schemeClr val="tx1"/>
                </a:solidFill>
                <a:latin typeface="Arial" charset="0"/>
                <a:cs typeface="Arial" charset="0"/>
              </a:defRPr>
            </a:lvl7pPr>
            <a:lvl8pPr marL="3280528" indent="-218702" eaLnBrk="0" fontAlgn="base" hangingPunct="0">
              <a:spcBef>
                <a:spcPct val="0"/>
              </a:spcBef>
              <a:spcAft>
                <a:spcPct val="0"/>
              </a:spcAft>
              <a:defRPr sz="600">
                <a:solidFill>
                  <a:schemeClr val="tx1"/>
                </a:solidFill>
                <a:latin typeface="Arial" charset="0"/>
                <a:cs typeface="Arial" charset="0"/>
              </a:defRPr>
            </a:lvl8pPr>
            <a:lvl9pPr marL="3717931" indent="-218702" eaLnBrk="0" fontAlgn="base" hangingPunct="0">
              <a:spcBef>
                <a:spcPct val="0"/>
              </a:spcBef>
              <a:spcAft>
                <a:spcPct val="0"/>
              </a:spcAft>
              <a:defRPr sz="600">
                <a:solidFill>
                  <a:schemeClr val="tx1"/>
                </a:solidFill>
                <a:latin typeface="Arial" charset="0"/>
                <a:cs typeface="Arial" charset="0"/>
              </a:defRPr>
            </a:lvl9pPr>
          </a:lstStyle>
          <a:p>
            <a:pPr eaLnBrk="1" hangingPunct="1"/>
            <a:fld id="{4BE21351-8DEB-4667-9C8D-D848263F840E}" type="slidenum">
              <a:rPr lang="pl-PL" sz="1100"/>
              <a:pPr eaLnBrk="1" hangingPunct="1"/>
              <a:t>2</a:t>
            </a:fld>
            <a:endParaRPr lang="pl-PL" sz="11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nSpc>
                <a:spcPct val="150000"/>
              </a:lnSpc>
            </a:pPr>
            <a:r>
              <a:rPr lang="en-US" smtClean="0"/>
              <a:t> </a:t>
            </a:r>
            <a:endParaRPr lang="pl-PL" smtClean="0"/>
          </a:p>
        </p:txBody>
      </p:sp>
      <p:sp>
        <p:nvSpPr>
          <p:cNvPr id="23556" name="Symbol zastępczy numeru slajd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600">
                <a:solidFill>
                  <a:schemeClr val="tx1"/>
                </a:solidFill>
                <a:latin typeface="Arial" charset="0"/>
                <a:cs typeface="Arial" charset="0"/>
              </a:defRPr>
            </a:lvl1pPr>
            <a:lvl2pPr marL="710781" indent="-273377" eaLnBrk="0" hangingPunct="0">
              <a:defRPr sz="600">
                <a:solidFill>
                  <a:schemeClr val="tx1"/>
                </a:solidFill>
                <a:latin typeface="Arial" charset="0"/>
                <a:cs typeface="Arial" charset="0"/>
              </a:defRPr>
            </a:lvl2pPr>
            <a:lvl3pPr marL="1093509" indent="-218702" eaLnBrk="0" hangingPunct="0">
              <a:defRPr sz="600">
                <a:solidFill>
                  <a:schemeClr val="tx1"/>
                </a:solidFill>
                <a:latin typeface="Arial" charset="0"/>
                <a:cs typeface="Arial" charset="0"/>
              </a:defRPr>
            </a:lvl3pPr>
            <a:lvl4pPr marL="1530912" indent="-218702" eaLnBrk="0" hangingPunct="0">
              <a:defRPr sz="600">
                <a:solidFill>
                  <a:schemeClr val="tx1"/>
                </a:solidFill>
                <a:latin typeface="Arial" charset="0"/>
                <a:cs typeface="Arial" charset="0"/>
              </a:defRPr>
            </a:lvl4pPr>
            <a:lvl5pPr marL="1968316" indent="-218702" eaLnBrk="0" hangingPunct="0">
              <a:defRPr sz="600">
                <a:solidFill>
                  <a:schemeClr val="tx1"/>
                </a:solidFill>
                <a:latin typeface="Arial" charset="0"/>
                <a:cs typeface="Arial" charset="0"/>
              </a:defRPr>
            </a:lvl5pPr>
            <a:lvl6pPr marL="2405720" indent="-218702" eaLnBrk="0" fontAlgn="base" hangingPunct="0">
              <a:spcBef>
                <a:spcPct val="0"/>
              </a:spcBef>
              <a:spcAft>
                <a:spcPct val="0"/>
              </a:spcAft>
              <a:defRPr sz="600">
                <a:solidFill>
                  <a:schemeClr val="tx1"/>
                </a:solidFill>
                <a:latin typeface="Arial" charset="0"/>
                <a:cs typeface="Arial" charset="0"/>
              </a:defRPr>
            </a:lvl6pPr>
            <a:lvl7pPr marL="2843124" indent="-218702" eaLnBrk="0" fontAlgn="base" hangingPunct="0">
              <a:spcBef>
                <a:spcPct val="0"/>
              </a:spcBef>
              <a:spcAft>
                <a:spcPct val="0"/>
              </a:spcAft>
              <a:defRPr sz="600">
                <a:solidFill>
                  <a:schemeClr val="tx1"/>
                </a:solidFill>
                <a:latin typeface="Arial" charset="0"/>
                <a:cs typeface="Arial" charset="0"/>
              </a:defRPr>
            </a:lvl7pPr>
            <a:lvl8pPr marL="3280528" indent="-218702" eaLnBrk="0" fontAlgn="base" hangingPunct="0">
              <a:spcBef>
                <a:spcPct val="0"/>
              </a:spcBef>
              <a:spcAft>
                <a:spcPct val="0"/>
              </a:spcAft>
              <a:defRPr sz="600">
                <a:solidFill>
                  <a:schemeClr val="tx1"/>
                </a:solidFill>
                <a:latin typeface="Arial" charset="0"/>
                <a:cs typeface="Arial" charset="0"/>
              </a:defRPr>
            </a:lvl8pPr>
            <a:lvl9pPr marL="3717931" indent="-218702" eaLnBrk="0" fontAlgn="base" hangingPunct="0">
              <a:spcBef>
                <a:spcPct val="0"/>
              </a:spcBef>
              <a:spcAft>
                <a:spcPct val="0"/>
              </a:spcAft>
              <a:defRPr sz="600">
                <a:solidFill>
                  <a:schemeClr val="tx1"/>
                </a:solidFill>
                <a:latin typeface="Arial" charset="0"/>
                <a:cs typeface="Arial" charset="0"/>
              </a:defRPr>
            </a:lvl9pPr>
          </a:lstStyle>
          <a:p>
            <a:pPr eaLnBrk="1" hangingPunct="1"/>
            <a:fld id="{4BE21351-8DEB-4667-9C8D-D848263F840E}" type="slidenum">
              <a:rPr lang="pl-PL" sz="1100"/>
              <a:pPr eaLnBrk="1" hangingPunct="1"/>
              <a:t>3</a:t>
            </a:fld>
            <a:endParaRPr lang="pl-PL" sz="1100"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nSpc>
                <a:spcPct val="150000"/>
              </a:lnSpc>
            </a:pPr>
            <a:r>
              <a:rPr lang="en-US" smtClean="0"/>
              <a:t> </a:t>
            </a:r>
            <a:endParaRPr lang="pl-PL" smtClean="0"/>
          </a:p>
        </p:txBody>
      </p:sp>
      <p:sp>
        <p:nvSpPr>
          <p:cNvPr id="23556" name="Symbol zastępczy numeru slajd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600">
                <a:solidFill>
                  <a:schemeClr val="tx1"/>
                </a:solidFill>
                <a:latin typeface="Arial" charset="0"/>
                <a:cs typeface="Arial" charset="0"/>
              </a:defRPr>
            </a:lvl1pPr>
            <a:lvl2pPr marL="710781" indent="-273377" eaLnBrk="0" hangingPunct="0">
              <a:defRPr sz="600">
                <a:solidFill>
                  <a:schemeClr val="tx1"/>
                </a:solidFill>
                <a:latin typeface="Arial" charset="0"/>
                <a:cs typeface="Arial" charset="0"/>
              </a:defRPr>
            </a:lvl2pPr>
            <a:lvl3pPr marL="1093509" indent="-218702" eaLnBrk="0" hangingPunct="0">
              <a:defRPr sz="600">
                <a:solidFill>
                  <a:schemeClr val="tx1"/>
                </a:solidFill>
                <a:latin typeface="Arial" charset="0"/>
                <a:cs typeface="Arial" charset="0"/>
              </a:defRPr>
            </a:lvl3pPr>
            <a:lvl4pPr marL="1530912" indent="-218702" eaLnBrk="0" hangingPunct="0">
              <a:defRPr sz="600">
                <a:solidFill>
                  <a:schemeClr val="tx1"/>
                </a:solidFill>
                <a:latin typeface="Arial" charset="0"/>
                <a:cs typeface="Arial" charset="0"/>
              </a:defRPr>
            </a:lvl4pPr>
            <a:lvl5pPr marL="1968316" indent="-218702" eaLnBrk="0" hangingPunct="0">
              <a:defRPr sz="600">
                <a:solidFill>
                  <a:schemeClr val="tx1"/>
                </a:solidFill>
                <a:latin typeface="Arial" charset="0"/>
                <a:cs typeface="Arial" charset="0"/>
              </a:defRPr>
            </a:lvl5pPr>
            <a:lvl6pPr marL="2405720" indent="-218702" eaLnBrk="0" fontAlgn="base" hangingPunct="0">
              <a:spcBef>
                <a:spcPct val="0"/>
              </a:spcBef>
              <a:spcAft>
                <a:spcPct val="0"/>
              </a:spcAft>
              <a:defRPr sz="600">
                <a:solidFill>
                  <a:schemeClr val="tx1"/>
                </a:solidFill>
                <a:latin typeface="Arial" charset="0"/>
                <a:cs typeface="Arial" charset="0"/>
              </a:defRPr>
            </a:lvl6pPr>
            <a:lvl7pPr marL="2843124" indent="-218702" eaLnBrk="0" fontAlgn="base" hangingPunct="0">
              <a:spcBef>
                <a:spcPct val="0"/>
              </a:spcBef>
              <a:spcAft>
                <a:spcPct val="0"/>
              </a:spcAft>
              <a:defRPr sz="600">
                <a:solidFill>
                  <a:schemeClr val="tx1"/>
                </a:solidFill>
                <a:latin typeface="Arial" charset="0"/>
                <a:cs typeface="Arial" charset="0"/>
              </a:defRPr>
            </a:lvl7pPr>
            <a:lvl8pPr marL="3280528" indent="-218702" eaLnBrk="0" fontAlgn="base" hangingPunct="0">
              <a:spcBef>
                <a:spcPct val="0"/>
              </a:spcBef>
              <a:spcAft>
                <a:spcPct val="0"/>
              </a:spcAft>
              <a:defRPr sz="600">
                <a:solidFill>
                  <a:schemeClr val="tx1"/>
                </a:solidFill>
                <a:latin typeface="Arial" charset="0"/>
                <a:cs typeface="Arial" charset="0"/>
              </a:defRPr>
            </a:lvl8pPr>
            <a:lvl9pPr marL="3717931" indent="-218702" eaLnBrk="0" fontAlgn="base" hangingPunct="0">
              <a:spcBef>
                <a:spcPct val="0"/>
              </a:spcBef>
              <a:spcAft>
                <a:spcPct val="0"/>
              </a:spcAft>
              <a:defRPr sz="600">
                <a:solidFill>
                  <a:schemeClr val="tx1"/>
                </a:solidFill>
                <a:latin typeface="Arial" charset="0"/>
                <a:cs typeface="Arial" charset="0"/>
              </a:defRPr>
            </a:lvl9pPr>
          </a:lstStyle>
          <a:p>
            <a:pPr eaLnBrk="1" hangingPunct="1"/>
            <a:fld id="{4BE21351-8DEB-4667-9C8D-D848263F840E}" type="slidenum">
              <a:rPr lang="pl-PL" sz="1100"/>
              <a:pPr eaLnBrk="1" hangingPunct="1"/>
              <a:t>4</a:t>
            </a:fld>
            <a:endParaRPr lang="pl-PL" sz="110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nSpc>
                <a:spcPct val="150000"/>
              </a:lnSpc>
            </a:pPr>
            <a:r>
              <a:rPr lang="en-US" smtClean="0"/>
              <a:t> </a:t>
            </a:r>
            <a:endParaRPr lang="pl-PL" smtClean="0"/>
          </a:p>
        </p:txBody>
      </p:sp>
      <p:sp>
        <p:nvSpPr>
          <p:cNvPr id="23556" name="Symbol zastępczy numeru slajd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600">
                <a:solidFill>
                  <a:schemeClr val="tx1"/>
                </a:solidFill>
                <a:latin typeface="Arial" charset="0"/>
                <a:cs typeface="Arial" charset="0"/>
              </a:defRPr>
            </a:lvl1pPr>
            <a:lvl2pPr marL="710781" indent="-273377" eaLnBrk="0" hangingPunct="0">
              <a:defRPr sz="600">
                <a:solidFill>
                  <a:schemeClr val="tx1"/>
                </a:solidFill>
                <a:latin typeface="Arial" charset="0"/>
                <a:cs typeface="Arial" charset="0"/>
              </a:defRPr>
            </a:lvl2pPr>
            <a:lvl3pPr marL="1093509" indent="-218702" eaLnBrk="0" hangingPunct="0">
              <a:defRPr sz="600">
                <a:solidFill>
                  <a:schemeClr val="tx1"/>
                </a:solidFill>
                <a:latin typeface="Arial" charset="0"/>
                <a:cs typeface="Arial" charset="0"/>
              </a:defRPr>
            </a:lvl3pPr>
            <a:lvl4pPr marL="1530912" indent="-218702" eaLnBrk="0" hangingPunct="0">
              <a:defRPr sz="600">
                <a:solidFill>
                  <a:schemeClr val="tx1"/>
                </a:solidFill>
                <a:latin typeface="Arial" charset="0"/>
                <a:cs typeface="Arial" charset="0"/>
              </a:defRPr>
            </a:lvl4pPr>
            <a:lvl5pPr marL="1968316" indent="-218702" eaLnBrk="0" hangingPunct="0">
              <a:defRPr sz="600">
                <a:solidFill>
                  <a:schemeClr val="tx1"/>
                </a:solidFill>
                <a:latin typeface="Arial" charset="0"/>
                <a:cs typeface="Arial" charset="0"/>
              </a:defRPr>
            </a:lvl5pPr>
            <a:lvl6pPr marL="2405720" indent="-218702" eaLnBrk="0" fontAlgn="base" hangingPunct="0">
              <a:spcBef>
                <a:spcPct val="0"/>
              </a:spcBef>
              <a:spcAft>
                <a:spcPct val="0"/>
              </a:spcAft>
              <a:defRPr sz="600">
                <a:solidFill>
                  <a:schemeClr val="tx1"/>
                </a:solidFill>
                <a:latin typeface="Arial" charset="0"/>
                <a:cs typeface="Arial" charset="0"/>
              </a:defRPr>
            </a:lvl6pPr>
            <a:lvl7pPr marL="2843124" indent="-218702" eaLnBrk="0" fontAlgn="base" hangingPunct="0">
              <a:spcBef>
                <a:spcPct val="0"/>
              </a:spcBef>
              <a:spcAft>
                <a:spcPct val="0"/>
              </a:spcAft>
              <a:defRPr sz="600">
                <a:solidFill>
                  <a:schemeClr val="tx1"/>
                </a:solidFill>
                <a:latin typeface="Arial" charset="0"/>
                <a:cs typeface="Arial" charset="0"/>
              </a:defRPr>
            </a:lvl7pPr>
            <a:lvl8pPr marL="3280528" indent="-218702" eaLnBrk="0" fontAlgn="base" hangingPunct="0">
              <a:spcBef>
                <a:spcPct val="0"/>
              </a:spcBef>
              <a:spcAft>
                <a:spcPct val="0"/>
              </a:spcAft>
              <a:defRPr sz="600">
                <a:solidFill>
                  <a:schemeClr val="tx1"/>
                </a:solidFill>
                <a:latin typeface="Arial" charset="0"/>
                <a:cs typeface="Arial" charset="0"/>
              </a:defRPr>
            </a:lvl8pPr>
            <a:lvl9pPr marL="3717931" indent="-218702" eaLnBrk="0" fontAlgn="base" hangingPunct="0">
              <a:spcBef>
                <a:spcPct val="0"/>
              </a:spcBef>
              <a:spcAft>
                <a:spcPct val="0"/>
              </a:spcAft>
              <a:defRPr sz="600">
                <a:solidFill>
                  <a:schemeClr val="tx1"/>
                </a:solidFill>
                <a:latin typeface="Arial" charset="0"/>
                <a:cs typeface="Arial" charset="0"/>
              </a:defRPr>
            </a:lvl9pPr>
          </a:lstStyle>
          <a:p>
            <a:pPr eaLnBrk="1" hangingPunct="1"/>
            <a:fld id="{4BE21351-8DEB-4667-9C8D-D848263F840E}" type="slidenum">
              <a:rPr lang="pl-PL" sz="1100"/>
              <a:pPr eaLnBrk="1" hangingPunct="1"/>
              <a:t>5</a:t>
            </a:fld>
            <a:endParaRPr lang="pl-PL" sz="1100"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nSpc>
                <a:spcPct val="150000"/>
              </a:lnSpc>
            </a:pPr>
            <a:r>
              <a:rPr lang="en-US" smtClean="0"/>
              <a:t> </a:t>
            </a:r>
            <a:endParaRPr lang="pl-PL" smtClean="0"/>
          </a:p>
        </p:txBody>
      </p:sp>
      <p:sp>
        <p:nvSpPr>
          <p:cNvPr id="23556" name="Symbol zastępczy numeru slajd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600">
                <a:solidFill>
                  <a:schemeClr val="tx1"/>
                </a:solidFill>
                <a:latin typeface="Arial" charset="0"/>
                <a:cs typeface="Arial" charset="0"/>
              </a:defRPr>
            </a:lvl1pPr>
            <a:lvl2pPr marL="710781" indent="-273377" eaLnBrk="0" hangingPunct="0">
              <a:defRPr sz="600">
                <a:solidFill>
                  <a:schemeClr val="tx1"/>
                </a:solidFill>
                <a:latin typeface="Arial" charset="0"/>
                <a:cs typeface="Arial" charset="0"/>
              </a:defRPr>
            </a:lvl2pPr>
            <a:lvl3pPr marL="1093509" indent="-218702" eaLnBrk="0" hangingPunct="0">
              <a:defRPr sz="600">
                <a:solidFill>
                  <a:schemeClr val="tx1"/>
                </a:solidFill>
                <a:latin typeface="Arial" charset="0"/>
                <a:cs typeface="Arial" charset="0"/>
              </a:defRPr>
            </a:lvl3pPr>
            <a:lvl4pPr marL="1530912" indent="-218702" eaLnBrk="0" hangingPunct="0">
              <a:defRPr sz="600">
                <a:solidFill>
                  <a:schemeClr val="tx1"/>
                </a:solidFill>
                <a:latin typeface="Arial" charset="0"/>
                <a:cs typeface="Arial" charset="0"/>
              </a:defRPr>
            </a:lvl4pPr>
            <a:lvl5pPr marL="1968316" indent="-218702" eaLnBrk="0" hangingPunct="0">
              <a:defRPr sz="600">
                <a:solidFill>
                  <a:schemeClr val="tx1"/>
                </a:solidFill>
                <a:latin typeface="Arial" charset="0"/>
                <a:cs typeface="Arial" charset="0"/>
              </a:defRPr>
            </a:lvl5pPr>
            <a:lvl6pPr marL="2405720" indent="-218702" eaLnBrk="0" fontAlgn="base" hangingPunct="0">
              <a:spcBef>
                <a:spcPct val="0"/>
              </a:spcBef>
              <a:spcAft>
                <a:spcPct val="0"/>
              </a:spcAft>
              <a:defRPr sz="600">
                <a:solidFill>
                  <a:schemeClr val="tx1"/>
                </a:solidFill>
                <a:latin typeface="Arial" charset="0"/>
                <a:cs typeface="Arial" charset="0"/>
              </a:defRPr>
            </a:lvl6pPr>
            <a:lvl7pPr marL="2843124" indent="-218702" eaLnBrk="0" fontAlgn="base" hangingPunct="0">
              <a:spcBef>
                <a:spcPct val="0"/>
              </a:spcBef>
              <a:spcAft>
                <a:spcPct val="0"/>
              </a:spcAft>
              <a:defRPr sz="600">
                <a:solidFill>
                  <a:schemeClr val="tx1"/>
                </a:solidFill>
                <a:latin typeface="Arial" charset="0"/>
                <a:cs typeface="Arial" charset="0"/>
              </a:defRPr>
            </a:lvl7pPr>
            <a:lvl8pPr marL="3280528" indent="-218702" eaLnBrk="0" fontAlgn="base" hangingPunct="0">
              <a:spcBef>
                <a:spcPct val="0"/>
              </a:spcBef>
              <a:spcAft>
                <a:spcPct val="0"/>
              </a:spcAft>
              <a:defRPr sz="600">
                <a:solidFill>
                  <a:schemeClr val="tx1"/>
                </a:solidFill>
                <a:latin typeface="Arial" charset="0"/>
                <a:cs typeface="Arial" charset="0"/>
              </a:defRPr>
            </a:lvl8pPr>
            <a:lvl9pPr marL="3717931" indent="-218702" eaLnBrk="0" fontAlgn="base" hangingPunct="0">
              <a:spcBef>
                <a:spcPct val="0"/>
              </a:spcBef>
              <a:spcAft>
                <a:spcPct val="0"/>
              </a:spcAft>
              <a:defRPr sz="600">
                <a:solidFill>
                  <a:schemeClr val="tx1"/>
                </a:solidFill>
                <a:latin typeface="Arial" charset="0"/>
                <a:cs typeface="Arial" charset="0"/>
              </a:defRPr>
            </a:lvl9pPr>
          </a:lstStyle>
          <a:p>
            <a:pPr eaLnBrk="1" hangingPunct="1"/>
            <a:fld id="{4BE21351-8DEB-4667-9C8D-D848263F840E}" type="slidenum">
              <a:rPr lang="pl-PL" sz="1100"/>
              <a:pPr eaLnBrk="1" hangingPunct="1"/>
              <a:t>6</a:t>
            </a:fld>
            <a:endParaRPr lang="pl-PL" sz="1100"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nSpc>
                <a:spcPct val="150000"/>
              </a:lnSpc>
            </a:pPr>
            <a:r>
              <a:rPr lang="en-US" smtClean="0"/>
              <a:t> </a:t>
            </a:r>
            <a:endParaRPr lang="pl-PL" smtClean="0"/>
          </a:p>
        </p:txBody>
      </p:sp>
      <p:sp>
        <p:nvSpPr>
          <p:cNvPr id="23556" name="Symbol zastępczy numeru slajd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600">
                <a:solidFill>
                  <a:schemeClr val="tx1"/>
                </a:solidFill>
                <a:latin typeface="Arial" charset="0"/>
                <a:cs typeface="Arial" charset="0"/>
              </a:defRPr>
            </a:lvl1pPr>
            <a:lvl2pPr marL="710781" indent="-273377" eaLnBrk="0" hangingPunct="0">
              <a:defRPr sz="600">
                <a:solidFill>
                  <a:schemeClr val="tx1"/>
                </a:solidFill>
                <a:latin typeface="Arial" charset="0"/>
                <a:cs typeface="Arial" charset="0"/>
              </a:defRPr>
            </a:lvl2pPr>
            <a:lvl3pPr marL="1093509" indent="-218702" eaLnBrk="0" hangingPunct="0">
              <a:defRPr sz="600">
                <a:solidFill>
                  <a:schemeClr val="tx1"/>
                </a:solidFill>
                <a:latin typeface="Arial" charset="0"/>
                <a:cs typeface="Arial" charset="0"/>
              </a:defRPr>
            </a:lvl3pPr>
            <a:lvl4pPr marL="1530912" indent="-218702" eaLnBrk="0" hangingPunct="0">
              <a:defRPr sz="600">
                <a:solidFill>
                  <a:schemeClr val="tx1"/>
                </a:solidFill>
                <a:latin typeface="Arial" charset="0"/>
                <a:cs typeface="Arial" charset="0"/>
              </a:defRPr>
            </a:lvl4pPr>
            <a:lvl5pPr marL="1968316" indent="-218702" eaLnBrk="0" hangingPunct="0">
              <a:defRPr sz="600">
                <a:solidFill>
                  <a:schemeClr val="tx1"/>
                </a:solidFill>
                <a:latin typeface="Arial" charset="0"/>
                <a:cs typeface="Arial" charset="0"/>
              </a:defRPr>
            </a:lvl5pPr>
            <a:lvl6pPr marL="2405720" indent="-218702" eaLnBrk="0" fontAlgn="base" hangingPunct="0">
              <a:spcBef>
                <a:spcPct val="0"/>
              </a:spcBef>
              <a:spcAft>
                <a:spcPct val="0"/>
              </a:spcAft>
              <a:defRPr sz="600">
                <a:solidFill>
                  <a:schemeClr val="tx1"/>
                </a:solidFill>
                <a:latin typeface="Arial" charset="0"/>
                <a:cs typeface="Arial" charset="0"/>
              </a:defRPr>
            </a:lvl6pPr>
            <a:lvl7pPr marL="2843124" indent="-218702" eaLnBrk="0" fontAlgn="base" hangingPunct="0">
              <a:spcBef>
                <a:spcPct val="0"/>
              </a:spcBef>
              <a:spcAft>
                <a:spcPct val="0"/>
              </a:spcAft>
              <a:defRPr sz="600">
                <a:solidFill>
                  <a:schemeClr val="tx1"/>
                </a:solidFill>
                <a:latin typeface="Arial" charset="0"/>
                <a:cs typeface="Arial" charset="0"/>
              </a:defRPr>
            </a:lvl7pPr>
            <a:lvl8pPr marL="3280528" indent="-218702" eaLnBrk="0" fontAlgn="base" hangingPunct="0">
              <a:spcBef>
                <a:spcPct val="0"/>
              </a:spcBef>
              <a:spcAft>
                <a:spcPct val="0"/>
              </a:spcAft>
              <a:defRPr sz="600">
                <a:solidFill>
                  <a:schemeClr val="tx1"/>
                </a:solidFill>
                <a:latin typeface="Arial" charset="0"/>
                <a:cs typeface="Arial" charset="0"/>
              </a:defRPr>
            </a:lvl8pPr>
            <a:lvl9pPr marL="3717931" indent="-218702" eaLnBrk="0" fontAlgn="base" hangingPunct="0">
              <a:spcBef>
                <a:spcPct val="0"/>
              </a:spcBef>
              <a:spcAft>
                <a:spcPct val="0"/>
              </a:spcAft>
              <a:defRPr sz="600">
                <a:solidFill>
                  <a:schemeClr val="tx1"/>
                </a:solidFill>
                <a:latin typeface="Arial" charset="0"/>
                <a:cs typeface="Arial" charset="0"/>
              </a:defRPr>
            </a:lvl9pPr>
          </a:lstStyle>
          <a:p>
            <a:pPr eaLnBrk="1" hangingPunct="1"/>
            <a:fld id="{4BE21351-8DEB-4667-9C8D-D848263F840E}" type="slidenum">
              <a:rPr lang="pl-PL" sz="1100"/>
              <a:pPr eaLnBrk="1" hangingPunct="1"/>
              <a:t>7</a:t>
            </a:fld>
            <a:endParaRPr lang="pl-PL" sz="1100"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nSpc>
                <a:spcPct val="150000"/>
              </a:lnSpc>
            </a:pPr>
            <a:r>
              <a:rPr lang="en-US" smtClean="0"/>
              <a:t> </a:t>
            </a:r>
            <a:endParaRPr lang="pl-PL" smtClean="0"/>
          </a:p>
        </p:txBody>
      </p:sp>
      <p:sp>
        <p:nvSpPr>
          <p:cNvPr id="23556" name="Symbol zastępczy numeru slajd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600">
                <a:solidFill>
                  <a:schemeClr val="tx1"/>
                </a:solidFill>
                <a:latin typeface="Arial" charset="0"/>
                <a:cs typeface="Arial" charset="0"/>
              </a:defRPr>
            </a:lvl1pPr>
            <a:lvl2pPr marL="710781" indent="-273377" eaLnBrk="0" hangingPunct="0">
              <a:defRPr sz="600">
                <a:solidFill>
                  <a:schemeClr val="tx1"/>
                </a:solidFill>
                <a:latin typeface="Arial" charset="0"/>
                <a:cs typeface="Arial" charset="0"/>
              </a:defRPr>
            </a:lvl2pPr>
            <a:lvl3pPr marL="1093509" indent="-218702" eaLnBrk="0" hangingPunct="0">
              <a:defRPr sz="600">
                <a:solidFill>
                  <a:schemeClr val="tx1"/>
                </a:solidFill>
                <a:latin typeface="Arial" charset="0"/>
                <a:cs typeface="Arial" charset="0"/>
              </a:defRPr>
            </a:lvl3pPr>
            <a:lvl4pPr marL="1530912" indent="-218702" eaLnBrk="0" hangingPunct="0">
              <a:defRPr sz="600">
                <a:solidFill>
                  <a:schemeClr val="tx1"/>
                </a:solidFill>
                <a:latin typeface="Arial" charset="0"/>
                <a:cs typeface="Arial" charset="0"/>
              </a:defRPr>
            </a:lvl4pPr>
            <a:lvl5pPr marL="1968316" indent="-218702" eaLnBrk="0" hangingPunct="0">
              <a:defRPr sz="600">
                <a:solidFill>
                  <a:schemeClr val="tx1"/>
                </a:solidFill>
                <a:latin typeface="Arial" charset="0"/>
                <a:cs typeface="Arial" charset="0"/>
              </a:defRPr>
            </a:lvl5pPr>
            <a:lvl6pPr marL="2405720" indent="-218702" eaLnBrk="0" fontAlgn="base" hangingPunct="0">
              <a:spcBef>
                <a:spcPct val="0"/>
              </a:spcBef>
              <a:spcAft>
                <a:spcPct val="0"/>
              </a:spcAft>
              <a:defRPr sz="600">
                <a:solidFill>
                  <a:schemeClr val="tx1"/>
                </a:solidFill>
                <a:latin typeface="Arial" charset="0"/>
                <a:cs typeface="Arial" charset="0"/>
              </a:defRPr>
            </a:lvl6pPr>
            <a:lvl7pPr marL="2843124" indent="-218702" eaLnBrk="0" fontAlgn="base" hangingPunct="0">
              <a:spcBef>
                <a:spcPct val="0"/>
              </a:spcBef>
              <a:spcAft>
                <a:spcPct val="0"/>
              </a:spcAft>
              <a:defRPr sz="600">
                <a:solidFill>
                  <a:schemeClr val="tx1"/>
                </a:solidFill>
                <a:latin typeface="Arial" charset="0"/>
                <a:cs typeface="Arial" charset="0"/>
              </a:defRPr>
            </a:lvl7pPr>
            <a:lvl8pPr marL="3280528" indent="-218702" eaLnBrk="0" fontAlgn="base" hangingPunct="0">
              <a:spcBef>
                <a:spcPct val="0"/>
              </a:spcBef>
              <a:spcAft>
                <a:spcPct val="0"/>
              </a:spcAft>
              <a:defRPr sz="600">
                <a:solidFill>
                  <a:schemeClr val="tx1"/>
                </a:solidFill>
                <a:latin typeface="Arial" charset="0"/>
                <a:cs typeface="Arial" charset="0"/>
              </a:defRPr>
            </a:lvl8pPr>
            <a:lvl9pPr marL="3717931" indent="-218702" eaLnBrk="0" fontAlgn="base" hangingPunct="0">
              <a:spcBef>
                <a:spcPct val="0"/>
              </a:spcBef>
              <a:spcAft>
                <a:spcPct val="0"/>
              </a:spcAft>
              <a:defRPr sz="600">
                <a:solidFill>
                  <a:schemeClr val="tx1"/>
                </a:solidFill>
                <a:latin typeface="Arial" charset="0"/>
                <a:cs typeface="Arial" charset="0"/>
              </a:defRPr>
            </a:lvl9pPr>
          </a:lstStyle>
          <a:p>
            <a:pPr eaLnBrk="1" hangingPunct="1"/>
            <a:fld id="{4BE21351-8DEB-4667-9C8D-D848263F840E}" type="slidenum">
              <a:rPr lang="pl-PL" sz="1100"/>
              <a:pPr eaLnBrk="1" hangingPunct="1"/>
              <a:t>8</a:t>
            </a:fld>
            <a:endParaRPr lang="pl-PL" sz="1100"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nSpc>
                <a:spcPct val="150000"/>
              </a:lnSpc>
            </a:pPr>
            <a:r>
              <a:rPr lang="en-US" smtClean="0"/>
              <a:t> </a:t>
            </a:r>
            <a:endParaRPr lang="pl-PL" smtClean="0"/>
          </a:p>
        </p:txBody>
      </p:sp>
      <p:sp>
        <p:nvSpPr>
          <p:cNvPr id="23556" name="Symbol zastępczy numeru slajd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600">
                <a:solidFill>
                  <a:schemeClr val="tx1"/>
                </a:solidFill>
                <a:latin typeface="Arial" charset="0"/>
                <a:cs typeface="Arial" charset="0"/>
              </a:defRPr>
            </a:lvl1pPr>
            <a:lvl2pPr marL="710781" indent="-273377" eaLnBrk="0" hangingPunct="0">
              <a:defRPr sz="600">
                <a:solidFill>
                  <a:schemeClr val="tx1"/>
                </a:solidFill>
                <a:latin typeface="Arial" charset="0"/>
                <a:cs typeface="Arial" charset="0"/>
              </a:defRPr>
            </a:lvl2pPr>
            <a:lvl3pPr marL="1093509" indent="-218702" eaLnBrk="0" hangingPunct="0">
              <a:defRPr sz="600">
                <a:solidFill>
                  <a:schemeClr val="tx1"/>
                </a:solidFill>
                <a:latin typeface="Arial" charset="0"/>
                <a:cs typeface="Arial" charset="0"/>
              </a:defRPr>
            </a:lvl3pPr>
            <a:lvl4pPr marL="1530912" indent="-218702" eaLnBrk="0" hangingPunct="0">
              <a:defRPr sz="600">
                <a:solidFill>
                  <a:schemeClr val="tx1"/>
                </a:solidFill>
                <a:latin typeface="Arial" charset="0"/>
                <a:cs typeface="Arial" charset="0"/>
              </a:defRPr>
            </a:lvl4pPr>
            <a:lvl5pPr marL="1968316" indent="-218702" eaLnBrk="0" hangingPunct="0">
              <a:defRPr sz="600">
                <a:solidFill>
                  <a:schemeClr val="tx1"/>
                </a:solidFill>
                <a:latin typeface="Arial" charset="0"/>
                <a:cs typeface="Arial" charset="0"/>
              </a:defRPr>
            </a:lvl5pPr>
            <a:lvl6pPr marL="2405720" indent="-218702" eaLnBrk="0" fontAlgn="base" hangingPunct="0">
              <a:spcBef>
                <a:spcPct val="0"/>
              </a:spcBef>
              <a:spcAft>
                <a:spcPct val="0"/>
              </a:spcAft>
              <a:defRPr sz="600">
                <a:solidFill>
                  <a:schemeClr val="tx1"/>
                </a:solidFill>
                <a:latin typeface="Arial" charset="0"/>
                <a:cs typeface="Arial" charset="0"/>
              </a:defRPr>
            </a:lvl6pPr>
            <a:lvl7pPr marL="2843124" indent="-218702" eaLnBrk="0" fontAlgn="base" hangingPunct="0">
              <a:spcBef>
                <a:spcPct val="0"/>
              </a:spcBef>
              <a:spcAft>
                <a:spcPct val="0"/>
              </a:spcAft>
              <a:defRPr sz="600">
                <a:solidFill>
                  <a:schemeClr val="tx1"/>
                </a:solidFill>
                <a:latin typeface="Arial" charset="0"/>
                <a:cs typeface="Arial" charset="0"/>
              </a:defRPr>
            </a:lvl7pPr>
            <a:lvl8pPr marL="3280528" indent="-218702" eaLnBrk="0" fontAlgn="base" hangingPunct="0">
              <a:spcBef>
                <a:spcPct val="0"/>
              </a:spcBef>
              <a:spcAft>
                <a:spcPct val="0"/>
              </a:spcAft>
              <a:defRPr sz="600">
                <a:solidFill>
                  <a:schemeClr val="tx1"/>
                </a:solidFill>
                <a:latin typeface="Arial" charset="0"/>
                <a:cs typeface="Arial" charset="0"/>
              </a:defRPr>
            </a:lvl8pPr>
            <a:lvl9pPr marL="3717931" indent="-218702" eaLnBrk="0" fontAlgn="base" hangingPunct="0">
              <a:spcBef>
                <a:spcPct val="0"/>
              </a:spcBef>
              <a:spcAft>
                <a:spcPct val="0"/>
              </a:spcAft>
              <a:defRPr sz="600">
                <a:solidFill>
                  <a:schemeClr val="tx1"/>
                </a:solidFill>
                <a:latin typeface="Arial" charset="0"/>
                <a:cs typeface="Arial" charset="0"/>
              </a:defRPr>
            </a:lvl9pPr>
          </a:lstStyle>
          <a:p>
            <a:pPr eaLnBrk="1" hangingPunct="1"/>
            <a:fld id="{4BE21351-8DEB-4667-9C8D-D848263F840E}" type="slidenum">
              <a:rPr lang="pl-PL" sz="1100"/>
              <a:pPr eaLnBrk="1" hangingPunct="1"/>
              <a:t>9</a:t>
            </a:fld>
            <a:endParaRPr lang="pl-PL" sz="1100"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p:spPr>
        <p:txBody>
          <a:bodyPr/>
          <a:lstStyle/>
          <a:p>
            <a:r>
              <a:rPr lang="pl-PL" smtClean="0"/>
              <a:t>Kliknij, aby edytować styl</a:t>
            </a:r>
            <a:endParaRPr lang="pl-PL"/>
          </a:p>
        </p:txBody>
      </p:sp>
      <p:sp>
        <p:nvSpPr>
          <p:cNvPr id="3" name="Podtytu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smtClean="0"/>
              <a:t>Kliknij, aby edytować styl wzorca podtytułu</a:t>
            </a:r>
            <a:endParaRPr lang="pl-PL"/>
          </a:p>
        </p:txBody>
      </p:sp>
      <p:sp>
        <p:nvSpPr>
          <p:cNvPr id="4" name="Symbol zastępczy daty 3"/>
          <p:cNvSpPr>
            <a:spLocks noGrp="1"/>
          </p:cNvSpPr>
          <p:nvPr>
            <p:ph type="dt" sz="half" idx="10"/>
          </p:nvPr>
        </p:nvSpPr>
        <p:spPr/>
        <p:txBody>
          <a:bodyPr/>
          <a:lstStyle/>
          <a:p>
            <a:fld id="{AACB0B37-A016-4555-96EC-CE8DC9252403}" type="datetimeFigureOut">
              <a:rPr lang="pl-PL" smtClean="0"/>
              <a:pPr/>
              <a:t>2013-11-26</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00AF7A1D-F0DA-4B8E-BB12-B99F9A3FDF41}" type="slidenum">
              <a:rPr lang="pl-PL" smtClean="0"/>
              <a:pPr/>
              <a:t>‹#›</a:t>
            </a:fld>
            <a:endParaRPr lang="pl-PL"/>
          </a:p>
        </p:txBody>
      </p:sp>
    </p:spTree>
    <p:extLst>
      <p:ext uri="{BB962C8B-B14F-4D97-AF65-F5344CB8AC3E}">
        <p14:creationId xmlns:p14="http://schemas.microsoft.com/office/powerpoint/2010/main" val="2373214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tytułu pionowego 2"/>
          <p:cNvSpPr>
            <a:spLocks noGrp="1"/>
          </p:cNvSpPr>
          <p:nvPr>
            <p:ph type="body" orient="vert" idx="1"/>
          </p:nvPr>
        </p:nvSpPr>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AACB0B37-A016-4555-96EC-CE8DC9252403}" type="datetimeFigureOut">
              <a:rPr lang="pl-PL" smtClean="0"/>
              <a:pPr/>
              <a:t>2013-11-26</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00AF7A1D-F0DA-4B8E-BB12-B99F9A3FDF41}" type="slidenum">
              <a:rPr lang="pl-PL" smtClean="0"/>
              <a:pPr/>
              <a:t>‹#›</a:t>
            </a:fld>
            <a:endParaRPr lang="pl-PL"/>
          </a:p>
        </p:txBody>
      </p:sp>
    </p:spTree>
    <p:extLst>
      <p:ext uri="{BB962C8B-B14F-4D97-AF65-F5344CB8AC3E}">
        <p14:creationId xmlns:p14="http://schemas.microsoft.com/office/powerpoint/2010/main" val="17752222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629400" y="274638"/>
            <a:ext cx="2057400" cy="5851525"/>
          </a:xfrm>
        </p:spPr>
        <p:txBody>
          <a:bodyPr vert="eaVert"/>
          <a:lstStyle/>
          <a:p>
            <a:r>
              <a:rPr lang="pl-PL" smtClean="0"/>
              <a:t>Kliknij, aby edytować styl</a:t>
            </a:r>
            <a:endParaRPr lang="pl-PL"/>
          </a:p>
        </p:txBody>
      </p:sp>
      <p:sp>
        <p:nvSpPr>
          <p:cNvPr id="3" name="Symbol zastępczy tytułu pionowego 2"/>
          <p:cNvSpPr>
            <a:spLocks noGrp="1"/>
          </p:cNvSpPr>
          <p:nvPr>
            <p:ph type="body" orient="vert" idx="1"/>
          </p:nvPr>
        </p:nvSpPr>
        <p:spPr>
          <a:xfrm>
            <a:off x="457200" y="274638"/>
            <a:ext cx="6019800" cy="5851525"/>
          </a:xfrm>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AACB0B37-A016-4555-96EC-CE8DC9252403}" type="datetimeFigureOut">
              <a:rPr lang="pl-PL" smtClean="0"/>
              <a:pPr/>
              <a:t>2013-11-26</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00AF7A1D-F0DA-4B8E-BB12-B99F9A3FDF41}" type="slidenum">
              <a:rPr lang="pl-PL" smtClean="0"/>
              <a:pPr/>
              <a:t>‹#›</a:t>
            </a:fld>
            <a:endParaRPr lang="pl-PL"/>
          </a:p>
        </p:txBody>
      </p:sp>
    </p:spTree>
    <p:extLst>
      <p:ext uri="{BB962C8B-B14F-4D97-AF65-F5344CB8AC3E}">
        <p14:creationId xmlns:p14="http://schemas.microsoft.com/office/powerpoint/2010/main" val="17772524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AACB0B37-A016-4555-96EC-CE8DC9252403}" type="datetimeFigureOut">
              <a:rPr lang="pl-PL" smtClean="0"/>
              <a:pPr/>
              <a:t>2013-11-26</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00AF7A1D-F0DA-4B8E-BB12-B99F9A3FDF41}" type="slidenum">
              <a:rPr lang="pl-PL" smtClean="0"/>
              <a:pPr/>
              <a:t>‹#›</a:t>
            </a:fld>
            <a:endParaRPr lang="pl-PL"/>
          </a:p>
        </p:txBody>
      </p:sp>
    </p:spTree>
    <p:extLst>
      <p:ext uri="{BB962C8B-B14F-4D97-AF65-F5344CB8AC3E}">
        <p14:creationId xmlns:p14="http://schemas.microsoft.com/office/powerpoint/2010/main" val="585867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4406900"/>
            <a:ext cx="7772400" cy="1362075"/>
          </a:xfrm>
        </p:spPr>
        <p:txBody>
          <a:bodyPr anchor="t"/>
          <a:lstStyle>
            <a:lvl1pPr algn="l">
              <a:defRPr sz="4000" b="1" cap="all"/>
            </a:lvl1pPr>
          </a:lstStyle>
          <a:p>
            <a:r>
              <a:rPr lang="pl-PL" smtClean="0"/>
              <a:t>Kliknij, aby edytować styl</a:t>
            </a:r>
            <a:endParaRPr lang="pl-PL"/>
          </a:p>
        </p:txBody>
      </p:sp>
      <p:sp>
        <p:nvSpPr>
          <p:cNvPr id="3" name="Symbol zastępczy teks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smtClean="0"/>
              <a:t>Kliknij, aby edytować style wzorca tekstu</a:t>
            </a:r>
          </a:p>
        </p:txBody>
      </p:sp>
      <p:sp>
        <p:nvSpPr>
          <p:cNvPr id="4" name="Symbol zastępczy daty 3"/>
          <p:cNvSpPr>
            <a:spLocks noGrp="1"/>
          </p:cNvSpPr>
          <p:nvPr>
            <p:ph type="dt" sz="half" idx="10"/>
          </p:nvPr>
        </p:nvSpPr>
        <p:spPr/>
        <p:txBody>
          <a:bodyPr/>
          <a:lstStyle/>
          <a:p>
            <a:fld id="{AACB0B37-A016-4555-96EC-CE8DC9252403}" type="datetimeFigureOut">
              <a:rPr lang="pl-PL" smtClean="0"/>
              <a:pPr/>
              <a:t>2013-11-26</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00AF7A1D-F0DA-4B8E-BB12-B99F9A3FDF41}" type="slidenum">
              <a:rPr lang="pl-PL" smtClean="0"/>
              <a:pPr/>
              <a:t>‹#›</a:t>
            </a:fld>
            <a:endParaRPr lang="pl-PL"/>
          </a:p>
        </p:txBody>
      </p:sp>
    </p:spTree>
    <p:extLst>
      <p:ext uri="{BB962C8B-B14F-4D97-AF65-F5344CB8AC3E}">
        <p14:creationId xmlns:p14="http://schemas.microsoft.com/office/powerpoint/2010/main" val="31091502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zawartości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daty 4"/>
          <p:cNvSpPr>
            <a:spLocks noGrp="1"/>
          </p:cNvSpPr>
          <p:nvPr>
            <p:ph type="dt" sz="half" idx="10"/>
          </p:nvPr>
        </p:nvSpPr>
        <p:spPr/>
        <p:txBody>
          <a:bodyPr/>
          <a:lstStyle/>
          <a:p>
            <a:fld id="{AACB0B37-A016-4555-96EC-CE8DC9252403}" type="datetimeFigureOut">
              <a:rPr lang="pl-PL" smtClean="0"/>
              <a:pPr/>
              <a:t>2013-11-26</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00AF7A1D-F0DA-4B8E-BB12-B99F9A3FDF41}" type="slidenum">
              <a:rPr lang="pl-PL" smtClean="0"/>
              <a:pPr/>
              <a:t>‹#›</a:t>
            </a:fld>
            <a:endParaRPr lang="pl-PL"/>
          </a:p>
        </p:txBody>
      </p:sp>
    </p:spTree>
    <p:extLst>
      <p:ext uri="{BB962C8B-B14F-4D97-AF65-F5344CB8AC3E}">
        <p14:creationId xmlns:p14="http://schemas.microsoft.com/office/powerpoint/2010/main" val="38967519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defRPr/>
            </a:lvl1pPr>
          </a:lstStyle>
          <a:p>
            <a:r>
              <a:rPr lang="pl-PL" smtClean="0"/>
              <a:t>Kliknij, aby edytować styl</a:t>
            </a:r>
            <a:endParaRPr lang="pl-PL"/>
          </a:p>
        </p:txBody>
      </p:sp>
      <p:sp>
        <p:nvSpPr>
          <p:cNvPr id="3" name="Symbol zastępczy teks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Symbol zastępczy zawartośc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teks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Symbol zastępczy zawartośc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7" name="Symbol zastępczy daty 6"/>
          <p:cNvSpPr>
            <a:spLocks noGrp="1"/>
          </p:cNvSpPr>
          <p:nvPr>
            <p:ph type="dt" sz="half" idx="10"/>
          </p:nvPr>
        </p:nvSpPr>
        <p:spPr/>
        <p:txBody>
          <a:bodyPr/>
          <a:lstStyle/>
          <a:p>
            <a:fld id="{AACB0B37-A016-4555-96EC-CE8DC9252403}" type="datetimeFigureOut">
              <a:rPr lang="pl-PL" smtClean="0"/>
              <a:pPr/>
              <a:t>2013-11-26</a:t>
            </a:fld>
            <a:endParaRPr lang="pl-PL"/>
          </a:p>
        </p:txBody>
      </p:sp>
      <p:sp>
        <p:nvSpPr>
          <p:cNvPr id="8" name="Symbol zastępczy stopki 7"/>
          <p:cNvSpPr>
            <a:spLocks noGrp="1"/>
          </p:cNvSpPr>
          <p:nvPr>
            <p:ph type="ftr" sz="quarter" idx="11"/>
          </p:nvPr>
        </p:nvSpPr>
        <p:spPr/>
        <p:txBody>
          <a:bodyPr/>
          <a:lstStyle/>
          <a:p>
            <a:endParaRPr lang="pl-PL"/>
          </a:p>
        </p:txBody>
      </p:sp>
      <p:sp>
        <p:nvSpPr>
          <p:cNvPr id="9" name="Symbol zastępczy numeru slajdu 8"/>
          <p:cNvSpPr>
            <a:spLocks noGrp="1"/>
          </p:cNvSpPr>
          <p:nvPr>
            <p:ph type="sldNum" sz="quarter" idx="12"/>
          </p:nvPr>
        </p:nvSpPr>
        <p:spPr/>
        <p:txBody>
          <a:bodyPr/>
          <a:lstStyle/>
          <a:p>
            <a:fld id="{00AF7A1D-F0DA-4B8E-BB12-B99F9A3FDF41}" type="slidenum">
              <a:rPr lang="pl-PL" smtClean="0"/>
              <a:pPr/>
              <a:t>‹#›</a:t>
            </a:fld>
            <a:endParaRPr lang="pl-PL"/>
          </a:p>
        </p:txBody>
      </p:sp>
    </p:spTree>
    <p:extLst>
      <p:ext uri="{BB962C8B-B14F-4D97-AF65-F5344CB8AC3E}">
        <p14:creationId xmlns:p14="http://schemas.microsoft.com/office/powerpoint/2010/main" val="1699370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daty 2"/>
          <p:cNvSpPr>
            <a:spLocks noGrp="1"/>
          </p:cNvSpPr>
          <p:nvPr>
            <p:ph type="dt" sz="half" idx="10"/>
          </p:nvPr>
        </p:nvSpPr>
        <p:spPr/>
        <p:txBody>
          <a:bodyPr/>
          <a:lstStyle/>
          <a:p>
            <a:fld id="{AACB0B37-A016-4555-96EC-CE8DC9252403}" type="datetimeFigureOut">
              <a:rPr lang="pl-PL" smtClean="0"/>
              <a:pPr/>
              <a:t>2013-11-26</a:t>
            </a:fld>
            <a:endParaRPr lang="pl-PL"/>
          </a:p>
        </p:txBody>
      </p:sp>
      <p:sp>
        <p:nvSpPr>
          <p:cNvPr id="4" name="Symbol zastępczy stopki 3"/>
          <p:cNvSpPr>
            <a:spLocks noGrp="1"/>
          </p:cNvSpPr>
          <p:nvPr>
            <p:ph type="ftr" sz="quarter" idx="11"/>
          </p:nvPr>
        </p:nvSpPr>
        <p:spPr/>
        <p:txBody>
          <a:bodyPr/>
          <a:lstStyle/>
          <a:p>
            <a:endParaRPr lang="pl-PL"/>
          </a:p>
        </p:txBody>
      </p:sp>
      <p:sp>
        <p:nvSpPr>
          <p:cNvPr id="5" name="Symbol zastępczy numeru slajdu 4"/>
          <p:cNvSpPr>
            <a:spLocks noGrp="1"/>
          </p:cNvSpPr>
          <p:nvPr>
            <p:ph type="sldNum" sz="quarter" idx="12"/>
          </p:nvPr>
        </p:nvSpPr>
        <p:spPr/>
        <p:txBody>
          <a:bodyPr/>
          <a:lstStyle/>
          <a:p>
            <a:fld id="{00AF7A1D-F0DA-4B8E-BB12-B99F9A3FDF41}" type="slidenum">
              <a:rPr lang="pl-PL" smtClean="0"/>
              <a:pPr/>
              <a:t>‹#›</a:t>
            </a:fld>
            <a:endParaRPr lang="pl-PL"/>
          </a:p>
        </p:txBody>
      </p:sp>
    </p:spTree>
    <p:extLst>
      <p:ext uri="{BB962C8B-B14F-4D97-AF65-F5344CB8AC3E}">
        <p14:creationId xmlns:p14="http://schemas.microsoft.com/office/powerpoint/2010/main" val="33930447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p>
            <a:fld id="{AACB0B37-A016-4555-96EC-CE8DC9252403}" type="datetimeFigureOut">
              <a:rPr lang="pl-PL" smtClean="0"/>
              <a:pPr/>
              <a:t>2013-11-26</a:t>
            </a:fld>
            <a:endParaRPr lang="pl-PL"/>
          </a:p>
        </p:txBody>
      </p:sp>
      <p:sp>
        <p:nvSpPr>
          <p:cNvPr id="3" name="Symbol zastępczy stopki 2"/>
          <p:cNvSpPr>
            <a:spLocks noGrp="1"/>
          </p:cNvSpPr>
          <p:nvPr>
            <p:ph type="ftr" sz="quarter" idx="11"/>
          </p:nvPr>
        </p:nvSpPr>
        <p:spPr/>
        <p:txBody>
          <a:bodyPr/>
          <a:lstStyle/>
          <a:p>
            <a:endParaRPr lang="pl-PL"/>
          </a:p>
        </p:txBody>
      </p:sp>
      <p:sp>
        <p:nvSpPr>
          <p:cNvPr id="4" name="Symbol zastępczy numeru slajdu 3"/>
          <p:cNvSpPr>
            <a:spLocks noGrp="1"/>
          </p:cNvSpPr>
          <p:nvPr>
            <p:ph type="sldNum" sz="quarter" idx="12"/>
          </p:nvPr>
        </p:nvSpPr>
        <p:spPr/>
        <p:txBody>
          <a:bodyPr/>
          <a:lstStyle/>
          <a:p>
            <a:fld id="{00AF7A1D-F0DA-4B8E-BB12-B99F9A3FDF41}" type="slidenum">
              <a:rPr lang="pl-PL" smtClean="0"/>
              <a:pPr/>
              <a:t>‹#›</a:t>
            </a:fld>
            <a:endParaRPr lang="pl-PL"/>
          </a:p>
        </p:txBody>
      </p:sp>
    </p:spTree>
    <p:extLst>
      <p:ext uri="{BB962C8B-B14F-4D97-AF65-F5344CB8AC3E}">
        <p14:creationId xmlns:p14="http://schemas.microsoft.com/office/powerpoint/2010/main" val="3718947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3008313" cy="1162050"/>
          </a:xfrm>
        </p:spPr>
        <p:txBody>
          <a:bodyPr anchor="b"/>
          <a:lstStyle>
            <a:lvl1pPr algn="l">
              <a:defRPr sz="2000" b="1"/>
            </a:lvl1pPr>
          </a:lstStyle>
          <a:p>
            <a:r>
              <a:rPr lang="pl-PL" smtClean="0"/>
              <a:t>Kliknij, aby edytować styl</a:t>
            </a:r>
            <a:endParaRPr lang="pl-PL"/>
          </a:p>
        </p:txBody>
      </p:sp>
      <p:sp>
        <p:nvSpPr>
          <p:cNvPr id="3" name="Symbol zastępczy zawartośc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teks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p:txBody>
          <a:bodyPr/>
          <a:lstStyle/>
          <a:p>
            <a:fld id="{AACB0B37-A016-4555-96EC-CE8DC9252403}" type="datetimeFigureOut">
              <a:rPr lang="pl-PL" smtClean="0"/>
              <a:pPr/>
              <a:t>2013-11-26</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00AF7A1D-F0DA-4B8E-BB12-B99F9A3FDF41}" type="slidenum">
              <a:rPr lang="pl-PL" smtClean="0"/>
              <a:pPr/>
              <a:t>‹#›</a:t>
            </a:fld>
            <a:endParaRPr lang="pl-PL"/>
          </a:p>
        </p:txBody>
      </p:sp>
    </p:spTree>
    <p:extLst>
      <p:ext uri="{BB962C8B-B14F-4D97-AF65-F5344CB8AC3E}">
        <p14:creationId xmlns:p14="http://schemas.microsoft.com/office/powerpoint/2010/main" val="10780054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p:spPr>
        <p:txBody>
          <a:bodyPr anchor="b"/>
          <a:lstStyle>
            <a:lvl1pPr algn="l">
              <a:defRPr sz="2000" b="1"/>
            </a:lvl1pPr>
          </a:lstStyle>
          <a:p>
            <a:r>
              <a:rPr lang="pl-PL" smtClean="0"/>
              <a:t>Kliknij, aby edytować styl</a:t>
            </a:r>
            <a:endParaRPr lang="pl-PL"/>
          </a:p>
        </p:txBody>
      </p:sp>
      <p:sp>
        <p:nvSpPr>
          <p:cNvPr id="3" name="Symbol zastępczy obraz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p:txBody>
          <a:bodyPr/>
          <a:lstStyle/>
          <a:p>
            <a:fld id="{AACB0B37-A016-4555-96EC-CE8DC9252403}" type="datetimeFigureOut">
              <a:rPr lang="pl-PL" smtClean="0"/>
              <a:pPr/>
              <a:t>2013-11-26</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00AF7A1D-F0DA-4B8E-BB12-B99F9A3FDF41}" type="slidenum">
              <a:rPr lang="pl-PL" smtClean="0"/>
              <a:pPr/>
              <a:t>‹#›</a:t>
            </a:fld>
            <a:endParaRPr lang="pl-PL"/>
          </a:p>
        </p:txBody>
      </p:sp>
    </p:spTree>
    <p:extLst>
      <p:ext uri="{BB962C8B-B14F-4D97-AF65-F5344CB8AC3E}">
        <p14:creationId xmlns:p14="http://schemas.microsoft.com/office/powerpoint/2010/main" val="1404884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tytuł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l-PL" smtClean="0"/>
              <a:t>Kliknij, aby edytować styl</a:t>
            </a:r>
            <a:endParaRPr lang="pl-PL"/>
          </a:p>
        </p:txBody>
      </p:sp>
      <p:sp>
        <p:nvSpPr>
          <p:cNvPr id="3" name="Symbol zastępczy tekstu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CB0B37-A016-4555-96EC-CE8DC9252403}" type="datetimeFigureOut">
              <a:rPr lang="pl-PL" smtClean="0"/>
              <a:pPr/>
              <a:t>2013-11-26</a:t>
            </a:fld>
            <a:endParaRPr lang="pl-PL"/>
          </a:p>
        </p:txBody>
      </p:sp>
      <p:sp>
        <p:nvSpPr>
          <p:cNvPr id="5" name="Symbol zastępczy stopki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0AF7A1D-F0DA-4B8E-BB12-B99F9A3FDF41}" type="slidenum">
              <a:rPr lang="pl-PL" smtClean="0"/>
              <a:pPr/>
              <a:t>‹#›</a:t>
            </a:fld>
            <a:endParaRPr lang="pl-PL"/>
          </a:p>
        </p:txBody>
      </p:sp>
    </p:spTree>
    <p:extLst>
      <p:ext uri="{BB962C8B-B14F-4D97-AF65-F5344CB8AC3E}">
        <p14:creationId xmlns:p14="http://schemas.microsoft.com/office/powerpoint/2010/main" val="17477550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8" Type="http://schemas.openxmlformats.org/officeDocument/2006/relationships/image" Target="../media/image18.wmf"/><Relationship Id="rId3" Type="http://schemas.openxmlformats.org/officeDocument/2006/relationships/notesSlide" Target="../notesSlides/notesSlide11.xml"/><Relationship Id="rId7" Type="http://schemas.openxmlformats.org/officeDocument/2006/relationships/oleObject" Target="../embeddings/oleObject2.bin"/><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17.wmf"/><Relationship Id="rId5" Type="http://schemas.openxmlformats.org/officeDocument/2006/relationships/oleObject" Target="../embeddings/oleObject1.bin"/><Relationship Id="rId4" Type="http://schemas.openxmlformats.org/officeDocument/2006/relationships/image" Target="../media/image16.jpeg"/></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5.jpeg"/><Relationship Id="rId7"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 Id="rId9" Type="http://schemas.openxmlformats.org/officeDocument/2006/relationships/image" Target="../media/image4.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3.jpeg"/><Relationship Id="rId5" Type="http://schemas.openxmlformats.org/officeDocument/2006/relationships/image" Target="../media/image12.png"/><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rostokąt 38"/>
          <p:cNvSpPr/>
          <p:nvPr/>
        </p:nvSpPr>
        <p:spPr>
          <a:xfrm>
            <a:off x="-12879" y="2276872"/>
            <a:ext cx="9156879" cy="2232248"/>
          </a:xfrm>
          <a:custGeom>
            <a:avLst/>
            <a:gdLst>
              <a:gd name="connsiteX0" fmla="*/ 0 w 9144000"/>
              <a:gd name="connsiteY0" fmla="*/ 0 h 944744"/>
              <a:gd name="connsiteX1" fmla="*/ 9144000 w 9144000"/>
              <a:gd name="connsiteY1" fmla="*/ 0 h 944744"/>
              <a:gd name="connsiteX2" fmla="*/ 9144000 w 9144000"/>
              <a:gd name="connsiteY2" fmla="*/ 944744 h 944744"/>
              <a:gd name="connsiteX3" fmla="*/ 0 w 9144000"/>
              <a:gd name="connsiteY3" fmla="*/ 944744 h 944744"/>
              <a:gd name="connsiteX4" fmla="*/ 0 w 9144000"/>
              <a:gd name="connsiteY4" fmla="*/ 0 h 944744"/>
              <a:gd name="connsiteX0" fmla="*/ 0 w 9144000"/>
              <a:gd name="connsiteY0" fmla="*/ 0 h 944744"/>
              <a:gd name="connsiteX1" fmla="*/ 9144000 w 9144000"/>
              <a:gd name="connsiteY1" fmla="*/ 0 h 944744"/>
              <a:gd name="connsiteX2" fmla="*/ 9144000 w 9144000"/>
              <a:gd name="connsiteY2" fmla="*/ 738682 h 944744"/>
              <a:gd name="connsiteX3" fmla="*/ 0 w 9144000"/>
              <a:gd name="connsiteY3" fmla="*/ 944744 h 944744"/>
              <a:gd name="connsiteX4" fmla="*/ 0 w 9144000"/>
              <a:gd name="connsiteY4" fmla="*/ 0 h 944744"/>
              <a:gd name="connsiteX0" fmla="*/ 0 w 9156879"/>
              <a:gd name="connsiteY0" fmla="*/ 0 h 944744"/>
              <a:gd name="connsiteX1" fmla="*/ 9144000 w 9156879"/>
              <a:gd name="connsiteY1" fmla="*/ 0 h 944744"/>
              <a:gd name="connsiteX2" fmla="*/ 9156879 w 9156879"/>
              <a:gd name="connsiteY2" fmla="*/ 777319 h 944744"/>
              <a:gd name="connsiteX3" fmla="*/ 0 w 9156879"/>
              <a:gd name="connsiteY3" fmla="*/ 944744 h 944744"/>
              <a:gd name="connsiteX4" fmla="*/ 0 w 9156879"/>
              <a:gd name="connsiteY4" fmla="*/ 0 h 9447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6879" h="944744">
                <a:moveTo>
                  <a:pt x="0" y="0"/>
                </a:moveTo>
                <a:lnTo>
                  <a:pt x="9144000" y="0"/>
                </a:lnTo>
                <a:lnTo>
                  <a:pt x="9156879" y="777319"/>
                </a:lnTo>
                <a:lnTo>
                  <a:pt x="0" y="944744"/>
                </a:lnTo>
                <a:lnTo>
                  <a:pt x="0" y="0"/>
                </a:lnTo>
                <a:close/>
              </a:path>
            </a:pathLst>
          </a:cu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08000" algn="ctr">
              <a:lnSpc>
                <a:spcPct val="150000"/>
              </a:lnSpc>
            </a:pPr>
            <a:r>
              <a:rPr lang="en-GB" sz="2400" smtClean="0">
                <a:latin typeface="Century Gothic" pitchFamily="34" charset="0"/>
              </a:rPr>
              <a:t>Central-Eastern Europe</a:t>
            </a:r>
          </a:p>
          <a:p>
            <a:pPr marL="108000" algn="ctr">
              <a:lnSpc>
                <a:spcPct val="150000"/>
              </a:lnSpc>
            </a:pPr>
            <a:r>
              <a:rPr lang="en-GB" sz="2400" smtClean="0">
                <a:latin typeface="Century Gothic" pitchFamily="34" charset="0"/>
              </a:rPr>
              <a:t>Gas Regional Investment Plan</a:t>
            </a:r>
            <a:endParaRPr lang="en-GB" sz="2400">
              <a:latin typeface="Century Gothic" pitchFamily="34" charset="0"/>
            </a:endParaRPr>
          </a:p>
        </p:txBody>
      </p:sp>
      <p:grpSp>
        <p:nvGrpSpPr>
          <p:cNvPr id="8" name="Grupa 7"/>
          <p:cNvGrpSpPr/>
          <p:nvPr/>
        </p:nvGrpSpPr>
        <p:grpSpPr>
          <a:xfrm>
            <a:off x="0" y="6138000"/>
            <a:ext cx="9144000" cy="720000"/>
            <a:chOff x="0" y="6120000"/>
            <a:chExt cx="9144000" cy="738000"/>
          </a:xfrm>
        </p:grpSpPr>
        <p:sp>
          <p:nvSpPr>
            <p:cNvPr id="9" name="Schemat blokowy: ręczne wprowadzanie danych 8"/>
            <p:cNvSpPr/>
            <p:nvPr/>
          </p:nvSpPr>
          <p:spPr>
            <a:xfrm>
              <a:off x="0" y="6120000"/>
              <a:ext cx="9144000" cy="738000"/>
            </a:xfrm>
            <a:prstGeom prst="flowChartManualInpu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108000" algn="r">
                <a:lnSpc>
                  <a:spcPct val="150000"/>
                </a:lnSpc>
                <a:spcAft>
                  <a:spcPts val="600"/>
                </a:spcAft>
              </a:pPr>
              <a:endParaRPr lang="en-GB" smtClean="0">
                <a:latin typeface="Century Gothic" pitchFamily="34" charset="0"/>
              </a:endParaRPr>
            </a:p>
          </p:txBody>
        </p:sp>
        <p:sp>
          <p:nvSpPr>
            <p:cNvPr id="10" name="pole tekstowe 9"/>
            <p:cNvSpPr txBox="1"/>
            <p:nvPr/>
          </p:nvSpPr>
          <p:spPr>
            <a:xfrm>
              <a:off x="6300192" y="6361583"/>
              <a:ext cx="2736304" cy="268150"/>
            </a:xfrm>
            <a:prstGeom prst="rect">
              <a:avLst/>
            </a:prstGeom>
            <a:noFill/>
          </p:spPr>
          <p:txBody>
            <a:bodyPr wrap="square" rtlCol="0">
              <a:spAutoFit/>
            </a:bodyPr>
            <a:lstStyle/>
            <a:p>
              <a:pPr algn="r"/>
              <a:r>
                <a:rPr lang="en-GB" sz="1100" smtClean="0">
                  <a:solidFill>
                    <a:schemeClr val="bg1"/>
                  </a:solidFill>
                  <a:latin typeface="Century Gothic"/>
                  <a:ea typeface="Calibri"/>
                  <a:cs typeface="Times New Roman"/>
                </a:rPr>
                <a:t>26 November</a:t>
              </a:r>
              <a:r>
                <a:rPr lang="en-GB" sz="1100" smtClean="0">
                  <a:solidFill>
                    <a:schemeClr val="bg1"/>
                  </a:solidFill>
                  <a:effectLst/>
                  <a:latin typeface="Century Gothic"/>
                  <a:ea typeface="Calibri"/>
                  <a:cs typeface="Times New Roman"/>
                </a:rPr>
                <a:t> 2013, Brussels</a:t>
              </a:r>
              <a:endParaRPr lang="en-GB" sz="1100" smtClean="0">
                <a:solidFill>
                  <a:schemeClr val="bg1"/>
                </a:solidFill>
                <a:latin typeface="Century Gothic" pitchFamily="34" charset="0"/>
              </a:endParaRPr>
            </a:p>
          </p:txBody>
        </p:sp>
      </p:grpSp>
      <p:sp>
        <p:nvSpPr>
          <p:cNvPr id="7" name="Prostokąt 6"/>
          <p:cNvSpPr/>
          <p:nvPr/>
        </p:nvSpPr>
        <p:spPr>
          <a:xfrm>
            <a:off x="251520" y="5589240"/>
            <a:ext cx="2664296" cy="5487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300"/>
              </a:spcAft>
            </a:pPr>
            <a:r>
              <a:rPr lang="en-GB" sz="1100" smtClean="0">
                <a:solidFill>
                  <a:schemeClr val="tx1"/>
                </a:solidFill>
                <a:latin typeface="Century Gothic" pitchFamily="34" charset="0"/>
              </a:rPr>
              <a:t>Bernhard Diermaier, BOG GmbH</a:t>
            </a:r>
          </a:p>
          <a:p>
            <a:r>
              <a:rPr lang="en-GB" sz="1100" smtClean="0">
                <a:solidFill>
                  <a:schemeClr val="tx1"/>
                </a:solidFill>
                <a:latin typeface="Century Gothic" pitchFamily="34" charset="0"/>
              </a:rPr>
              <a:t>Artur Wozniak, GAZ-SYSTEM S.A. </a:t>
            </a:r>
            <a:endParaRPr lang="en-GB" sz="1100">
              <a:solidFill>
                <a:schemeClr val="tx1"/>
              </a:solidFill>
              <a:latin typeface="Century Gothic" pitchFamily="34" charset="0"/>
            </a:endParaRPr>
          </a:p>
        </p:txBody>
      </p:sp>
    </p:spTree>
    <p:extLst>
      <p:ext uri="{BB962C8B-B14F-4D97-AF65-F5344CB8AC3E}">
        <p14:creationId xmlns:p14="http://schemas.microsoft.com/office/powerpoint/2010/main" val="159741584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chemat blokowy: ręczne wprowadzanie danych 5"/>
          <p:cNvSpPr/>
          <p:nvPr/>
        </p:nvSpPr>
        <p:spPr>
          <a:xfrm rot="10800000">
            <a:off x="1036" y="-1"/>
            <a:ext cx="9144000" cy="864000"/>
          </a:xfrm>
          <a:prstGeom prst="flowChartManualInpu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108000" algn="r">
              <a:lnSpc>
                <a:spcPct val="150000"/>
              </a:lnSpc>
              <a:spcAft>
                <a:spcPts val="600"/>
              </a:spcAft>
            </a:pPr>
            <a:endParaRPr lang="en-GB" smtClean="0">
              <a:latin typeface="Century Gothic" pitchFamily="34" charset="0"/>
            </a:endParaRPr>
          </a:p>
        </p:txBody>
      </p:sp>
      <p:sp>
        <p:nvSpPr>
          <p:cNvPr id="2" name="Prostokąt 1"/>
          <p:cNvSpPr/>
          <p:nvPr/>
        </p:nvSpPr>
        <p:spPr>
          <a:xfrm>
            <a:off x="0" y="-1"/>
            <a:ext cx="9145036" cy="8640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40000"/>
            <a:r>
              <a:rPr lang="en-GB" smtClean="0">
                <a:latin typeface="Century Gothic" pitchFamily="34" charset="0"/>
              </a:rPr>
              <a:t>CEE GRIP 2014-2023</a:t>
            </a:r>
          </a:p>
          <a:p>
            <a:pPr marL="540000"/>
            <a:r>
              <a:rPr lang="en-GB" sz="1600" smtClean="0">
                <a:latin typeface="Century Gothic" pitchFamily="34" charset="0"/>
              </a:rPr>
              <a:t>Network Analysis II</a:t>
            </a:r>
            <a:endParaRPr lang="en-GB">
              <a:latin typeface="Century Gothic" pitchFamily="34" charset="0"/>
            </a:endParaRPr>
          </a:p>
        </p:txBody>
      </p:sp>
      <p:sp>
        <p:nvSpPr>
          <p:cNvPr id="29" name="pole tekstowe 28"/>
          <p:cNvSpPr txBox="1"/>
          <p:nvPr/>
        </p:nvSpPr>
        <p:spPr>
          <a:xfrm>
            <a:off x="6300192" y="6361583"/>
            <a:ext cx="2736304" cy="261610"/>
          </a:xfrm>
          <a:prstGeom prst="rect">
            <a:avLst/>
          </a:prstGeom>
          <a:noFill/>
        </p:spPr>
        <p:txBody>
          <a:bodyPr wrap="square" rtlCol="0">
            <a:spAutoFit/>
          </a:bodyPr>
          <a:lstStyle/>
          <a:p>
            <a:pPr algn="r"/>
            <a:r>
              <a:rPr lang="en-GB" sz="1100" smtClean="0">
                <a:solidFill>
                  <a:schemeClr val="bg1"/>
                </a:solidFill>
                <a:latin typeface="Century Gothic"/>
                <a:ea typeface="Calibri"/>
                <a:cs typeface="Times New Roman"/>
              </a:rPr>
              <a:t>26 November</a:t>
            </a:r>
            <a:r>
              <a:rPr lang="en-GB" sz="1100" smtClean="0">
                <a:solidFill>
                  <a:schemeClr val="bg1"/>
                </a:solidFill>
                <a:effectLst/>
                <a:latin typeface="Century Gothic"/>
                <a:ea typeface="Calibri"/>
                <a:cs typeface="Times New Roman"/>
              </a:rPr>
              <a:t> 2013, Brussels</a:t>
            </a:r>
            <a:endParaRPr lang="en-GB" sz="1100" smtClean="0">
              <a:solidFill>
                <a:schemeClr val="bg1"/>
              </a:solidFill>
              <a:latin typeface="Century Gothic" pitchFamily="34" charset="0"/>
            </a:endParaRPr>
          </a:p>
        </p:txBody>
      </p:sp>
      <p:grpSp>
        <p:nvGrpSpPr>
          <p:cNvPr id="30" name="Grupa 29"/>
          <p:cNvGrpSpPr/>
          <p:nvPr/>
        </p:nvGrpSpPr>
        <p:grpSpPr>
          <a:xfrm>
            <a:off x="0" y="6138000"/>
            <a:ext cx="9144000" cy="720000"/>
            <a:chOff x="0" y="6120000"/>
            <a:chExt cx="9144000" cy="738000"/>
          </a:xfrm>
        </p:grpSpPr>
        <p:sp>
          <p:nvSpPr>
            <p:cNvPr id="33" name="Schemat blokowy: ręczne wprowadzanie danych 32"/>
            <p:cNvSpPr/>
            <p:nvPr/>
          </p:nvSpPr>
          <p:spPr>
            <a:xfrm>
              <a:off x="0" y="6120000"/>
              <a:ext cx="9144000" cy="738000"/>
            </a:xfrm>
            <a:prstGeom prst="flowChartManualInpu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108000" algn="r">
                <a:lnSpc>
                  <a:spcPct val="150000"/>
                </a:lnSpc>
                <a:spcAft>
                  <a:spcPts val="600"/>
                </a:spcAft>
              </a:pPr>
              <a:endParaRPr lang="en-GB" smtClean="0">
                <a:latin typeface="Century Gothic" pitchFamily="34" charset="0"/>
              </a:endParaRPr>
            </a:p>
          </p:txBody>
        </p:sp>
        <p:sp>
          <p:nvSpPr>
            <p:cNvPr id="34" name="pole tekstowe 33"/>
            <p:cNvSpPr txBox="1"/>
            <p:nvPr/>
          </p:nvSpPr>
          <p:spPr>
            <a:xfrm>
              <a:off x="6300192" y="6361583"/>
              <a:ext cx="2736304" cy="268150"/>
            </a:xfrm>
            <a:prstGeom prst="rect">
              <a:avLst/>
            </a:prstGeom>
            <a:noFill/>
          </p:spPr>
          <p:txBody>
            <a:bodyPr wrap="square" rtlCol="0">
              <a:spAutoFit/>
            </a:bodyPr>
            <a:lstStyle/>
            <a:p>
              <a:pPr algn="r"/>
              <a:r>
                <a:rPr lang="en-GB" sz="1100" smtClean="0">
                  <a:solidFill>
                    <a:schemeClr val="bg1"/>
                  </a:solidFill>
                  <a:latin typeface="Century Gothic"/>
                  <a:ea typeface="Calibri"/>
                  <a:cs typeface="Times New Roman"/>
                </a:rPr>
                <a:t>26 November</a:t>
              </a:r>
              <a:r>
                <a:rPr lang="en-GB" sz="1100" smtClean="0">
                  <a:solidFill>
                    <a:schemeClr val="bg1"/>
                  </a:solidFill>
                  <a:effectLst/>
                  <a:latin typeface="Century Gothic"/>
                  <a:ea typeface="Calibri"/>
                  <a:cs typeface="Times New Roman"/>
                </a:rPr>
                <a:t> 2013, Brussels</a:t>
              </a:r>
              <a:endParaRPr lang="en-GB" sz="1100" smtClean="0">
                <a:solidFill>
                  <a:schemeClr val="bg1"/>
                </a:solidFill>
                <a:latin typeface="Century Gothic" pitchFamily="34" charset="0"/>
              </a:endParaRPr>
            </a:p>
          </p:txBody>
        </p:sp>
      </p:grpSp>
      <p:sp>
        <p:nvSpPr>
          <p:cNvPr id="8" name="Dowolny kształt 7"/>
          <p:cNvSpPr/>
          <p:nvPr/>
        </p:nvSpPr>
        <p:spPr>
          <a:xfrm flipH="1">
            <a:off x="1259632" y="1052736"/>
            <a:ext cx="45719" cy="4932000"/>
          </a:xfrm>
          <a:custGeom>
            <a:avLst/>
            <a:gdLst>
              <a:gd name="connsiteX0" fmla="*/ 0 w 0"/>
              <a:gd name="connsiteY0" fmla="*/ 0 h 4623515"/>
              <a:gd name="connsiteX1" fmla="*/ 0 w 0"/>
              <a:gd name="connsiteY1" fmla="*/ 4623515 h 4623515"/>
            </a:gdLst>
            <a:ahLst/>
            <a:cxnLst>
              <a:cxn ang="0">
                <a:pos x="connsiteX0" y="connsiteY0"/>
              </a:cxn>
              <a:cxn ang="0">
                <a:pos x="connsiteX1" y="connsiteY1"/>
              </a:cxn>
            </a:cxnLst>
            <a:rect l="l" t="t" r="r" b="b"/>
            <a:pathLst>
              <a:path h="4623515">
                <a:moveTo>
                  <a:pt x="0" y="0"/>
                </a:moveTo>
                <a:lnTo>
                  <a:pt x="0" y="4623515"/>
                </a:lnTo>
              </a:path>
            </a:pathLst>
          </a:custGeom>
          <a:noFill/>
          <a:ln w="1270">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2" descr="https://encrypted-tbn1.gstatic.com/images?q=tbn:ANd9GcSLO2NYxyYS3Yo8oMSysUz-y-0UBzaXvY_0LtwD_qWF4dKnaZf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1052736"/>
            <a:ext cx="1080000" cy="1080000"/>
          </a:xfrm>
          <a:prstGeom prst="rect">
            <a:avLst/>
          </a:prstGeom>
          <a:noFill/>
          <a:extLst>
            <a:ext uri="{909E8E84-426E-40DD-AFC4-6F175D3DCCD1}">
              <a14:hiddenFill xmlns:a14="http://schemas.microsoft.com/office/drawing/2010/main">
                <a:solidFill>
                  <a:srgbClr val="FFFFFF"/>
                </a:solidFill>
              </a14:hiddenFill>
            </a:ext>
          </a:extLst>
        </p:spPr>
      </p:pic>
      <p:sp>
        <p:nvSpPr>
          <p:cNvPr id="11" name="Prostokąt zaokrąglony 10"/>
          <p:cNvSpPr/>
          <p:nvPr/>
        </p:nvSpPr>
        <p:spPr>
          <a:xfrm>
            <a:off x="1403648" y="1052736"/>
            <a:ext cx="7435760" cy="4932000"/>
          </a:xfrm>
          <a:prstGeom prst="roundRect">
            <a:avLst>
              <a:gd name="adj" fmla="val 0"/>
            </a:avLst>
          </a:prstGeom>
          <a:solidFill>
            <a:schemeClr val="bg1">
              <a:alpha val="9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2000">
              <a:spcBef>
                <a:spcPts val="200"/>
              </a:spcBef>
              <a:spcAft>
                <a:spcPts val="1000"/>
              </a:spcAft>
              <a:defRPr/>
            </a:pPr>
            <a:r>
              <a:rPr lang="en-GB" sz="1200" smtClean="0">
                <a:solidFill>
                  <a:prstClr val="black"/>
                </a:solidFill>
                <a:latin typeface="Century Gothic" pitchFamily="34" charset="0"/>
                <a:cs typeface="Arial" charset="0"/>
              </a:rPr>
              <a:t>Regional N-1 Evolution analysis </a:t>
            </a:r>
          </a:p>
          <a:p>
            <a:pPr marL="432000">
              <a:spcBef>
                <a:spcPts val="200"/>
              </a:spcBef>
              <a:spcAft>
                <a:spcPts val="1800"/>
              </a:spcAft>
              <a:defRPr/>
            </a:pPr>
            <a:r>
              <a:rPr lang="en-GB" sz="1200" smtClean="0">
                <a:solidFill>
                  <a:prstClr val="black"/>
                </a:solidFill>
                <a:latin typeface="Century Gothic" pitchFamily="34" charset="0"/>
                <a:cs typeface="Arial" charset="0"/>
              </a:rPr>
              <a:t>Winter and summer analysis</a:t>
            </a:r>
          </a:p>
          <a:p>
            <a:pPr marL="72000">
              <a:spcBef>
                <a:spcPts val="200"/>
              </a:spcBef>
              <a:spcAft>
                <a:spcPts val="1000"/>
              </a:spcAft>
              <a:defRPr/>
            </a:pPr>
            <a:r>
              <a:rPr lang="en-GB" sz="1200" smtClean="0">
                <a:solidFill>
                  <a:prstClr val="black"/>
                </a:solidFill>
                <a:latin typeface="Century Gothic" pitchFamily="34" charset="0"/>
                <a:cs typeface="Arial" charset="0"/>
              </a:rPr>
              <a:t>Supply &amp; Demand Analysis</a:t>
            </a:r>
          </a:p>
          <a:p>
            <a:pPr marL="432000">
              <a:spcBef>
                <a:spcPts val="200"/>
              </a:spcBef>
              <a:spcAft>
                <a:spcPts val="1000"/>
              </a:spcAft>
              <a:defRPr/>
            </a:pPr>
            <a:r>
              <a:rPr lang="en-GB" sz="1200" smtClean="0">
                <a:solidFill>
                  <a:prstClr val="black"/>
                </a:solidFill>
                <a:latin typeface="Century Gothic" pitchFamily="34" charset="0"/>
                <a:cs typeface="Arial" charset="0"/>
              </a:rPr>
              <a:t>Analysis under various climatic conditions</a:t>
            </a:r>
          </a:p>
          <a:p>
            <a:pPr marL="432000">
              <a:spcBef>
                <a:spcPts val="200"/>
              </a:spcBef>
              <a:spcAft>
                <a:spcPts val="1000"/>
              </a:spcAft>
              <a:defRPr/>
            </a:pPr>
            <a:r>
              <a:rPr lang="en-GB" sz="1200" smtClean="0">
                <a:solidFill>
                  <a:prstClr val="black"/>
                </a:solidFill>
                <a:latin typeface="Century Gothic" pitchFamily="34" charset="0"/>
                <a:cs typeface="Arial" charset="0"/>
              </a:rPr>
              <a:t>Analysis of network resilience -&gt; disruption scenarios</a:t>
            </a:r>
          </a:p>
          <a:p>
            <a:pPr marL="432000">
              <a:spcBef>
                <a:spcPts val="200"/>
              </a:spcBef>
              <a:spcAft>
                <a:spcPts val="1800"/>
              </a:spcAft>
              <a:defRPr/>
            </a:pPr>
            <a:r>
              <a:rPr lang="en-GB" sz="1200" smtClean="0">
                <a:solidFill>
                  <a:prstClr val="black"/>
                </a:solidFill>
                <a:latin typeface="Century Gothic" pitchFamily="34" charset="0"/>
                <a:cs typeface="Arial" charset="0"/>
              </a:rPr>
              <a:t>Analysis of supply source dependence and supply source mix</a:t>
            </a:r>
          </a:p>
          <a:p>
            <a:pPr marL="72000">
              <a:spcBef>
                <a:spcPts val="200"/>
              </a:spcBef>
              <a:spcAft>
                <a:spcPts val="1000"/>
              </a:spcAft>
              <a:defRPr/>
            </a:pPr>
            <a:r>
              <a:rPr lang="en-GB" sz="1200" smtClean="0">
                <a:solidFill>
                  <a:prstClr val="black"/>
                </a:solidFill>
                <a:latin typeface="Century Gothic" pitchFamily="34" charset="0"/>
                <a:cs typeface="Arial" charset="0"/>
              </a:rPr>
              <a:t>Output</a:t>
            </a:r>
          </a:p>
          <a:p>
            <a:pPr marL="432000">
              <a:spcBef>
                <a:spcPts val="200"/>
              </a:spcBef>
              <a:spcAft>
                <a:spcPts val="1000"/>
              </a:spcAft>
              <a:defRPr/>
            </a:pPr>
            <a:r>
              <a:rPr lang="en-GB" sz="1200" smtClean="0">
                <a:solidFill>
                  <a:prstClr val="black"/>
                </a:solidFill>
                <a:latin typeface="Century Gothic" pitchFamily="34" charset="0"/>
                <a:cs typeface="Arial" charset="0"/>
              </a:rPr>
              <a:t>Identification of capacity gaps</a:t>
            </a:r>
          </a:p>
          <a:p>
            <a:pPr marL="432000">
              <a:spcBef>
                <a:spcPts val="200"/>
              </a:spcBef>
              <a:spcAft>
                <a:spcPts val="1000"/>
              </a:spcAft>
              <a:defRPr/>
            </a:pPr>
            <a:r>
              <a:rPr lang="en-GB" sz="1200" smtClean="0">
                <a:solidFill>
                  <a:prstClr val="black"/>
                </a:solidFill>
                <a:latin typeface="Century Gothic" pitchFamily="34" charset="0"/>
                <a:cs typeface="Arial" charset="0"/>
              </a:rPr>
              <a:t>Level of SoS</a:t>
            </a:r>
          </a:p>
          <a:p>
            <a:pPr marL="432000">
              <a:spcBef>
                <a:spcPts val="200"/>
              </a:spcBef>
              <a:spcAft>
                <a:spcPts val="1000"/>
              </a:spcAft>
              <a:defRPr/>
            </a:pPr>
            <a:r>
              <a:rPr lang="en-GB" sz="1200" smtClean="0">
                <a:solidFill>
                  <a:prstClr val="black"/>
                </a:solidFill>
                <a:latin typeface="Century Gothic" pitchFamily="34" charset="0"/>
                <a:cs typeface="Arial" charset="0"/>
              </a:rPr>
              <a:t>Degree of Market Integration</a:t>
            </a:r>
          </a:p>
          <a:p>
            <a:pPr marL="432000">
              <a:spcBef>
                <a:spcPts val="200"/>
              </a:spcBef>
              <a:spcAft>
                <a:spcPts val="1800"/>
              </a:spcAft>
              <a:defRPr/>
            </a:pPr>
            <a:r>
              <a:rPr lang="en-GB" sz="1200" smtClean="0">
                <a:solidFill>
                  <a:prstClr val="black"/>
                </a:solidFill>
                <a:latin typeface="Century Gothic" pitchFamily="34" charset="0"/>
                <a:cs typeface="Arial" charset="0"/>
              </a:rPr>
              <a:t>Supply source dependence and supply source mix</a:t>
            </a:r>
          </a:p>
          <a:p>
            <a:pPr marL="72000">
              <a:spcBef>
                <a:spcPts val="200"/>
              </a:spcBef>
              <a:spcAft>
                <a:spcPts val="1000"/>
              </a:spcAft>
              <a:defRPr/>
            </a:pPr>
            <a:r>
              <a:rPr lang="en-GB" sz="1200" smtClean="0">
                <a:solidFill>
                  <a:prstClr val="black"/>
                </a:solidFill>
                <a:latin typeface="Century Gothic" pitchFamily="34" charset="0"/>
                <a:cs typeface="Arial" charset="0"/>
              </a:rPr>
              <a:t>Strong interdependencies of analysed parameters</a:t>
            </a:r>
            <a:endParaRPr lang="en-GB" sz="1200">
              <a:solidFill>
                <a:prstClr val="black"/>
              </a:solidFill>
              <a:latin typeface="Century Gothic" pitchFamily="34" charset="0"/>
              <a:cs typeface="Arial" charset="0"/>
            </a:endParaRPr>
          </a:p>
        </p:txBody>
      </p:sp>
    </p:spTree>
    <p:extLst>
      <p:ext uri="{BB962C8B-B14F-4D97-AF65-F5344CB8AC3E}">
        <p14:creationId xmlns:p14="http://schemas.microsoft.com/office/powerpoint/2010/main" val="215680762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chemat blokowy: ręczne wprowadzanie danych 5"/>
          <p:cNvSpPr/>
          <p:nvPr/>
        </p:nvSpPr>
        <p:spPr>
          <a:xfrm rot="10800000">
            <a:off x="1036" y="-1"/>
            <a:ext cx="9144000" cy="864000"/>
          </a:xfrm>
          <a:prstGeom prst="flowChartManualInpu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108000" algn="r">
              <a:lnSpc>
                <a:spcPct val="150000"/>
              </a:lnSpc>
              <a:spcAft>
                <a:spcPts val="600"/>
              </a:spcAft>
            </a:pPr>
            <a:endParaRPr lang="en-GB" smtClean="0">
              <a:latin typeface="Century Gothic" pitchFamily="34" charset="0"/>
            </a:endParaRPr>
          </a:p>
        </p:txBody>
      </p:sp>
      <p:sp>
        <p:nvSpPr>
          <p:cNvPr id="2" name="Prostokąt 1"/>
          <p:cNvSpPr/>
          <p:nvPr/>
        </p:nvSpPr>
        <p:spPr>
          <a:xfrm>
            <a:off x="0" y="-1"/>
            <a:ext cx="9145036" cy="8640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40000"/>
            <a:r>
              <a:rPr lang="en-GB" smtClean="0">
                <a:latin typeface="Century Gothic" pitchFamily="34" charset="0"/>
              </a:rPr>
              <a:t>CEE GRIP 2014-2023</a:t>
            </a:r>
          </a:p>
          <a:p>
            <a:pPr marL="540000"/>
            <a:r>
              <a:rPr lang="en-GB" sz="1600" smtClean="0">
                <a:latin typeface="Century Gothic" pitchFamily="34" charset="0"/>
              </a:rPr>
              <a:t>N-1 analysis</a:t>
            </a:r>
            <a:endParaRPr lang="en-GB">
              <a:latin typeface="Century Gothic" pitchFamily="34" charset="0"/>
            </a:endParaRPr>
          </a:p>
        </p:txBody>
      </p:sp>
      <p:sp>
        <p:nvSpPr>
          <p:cNvPr id="29" name="pole tekstowe 28"/>
          <p:cNvSpPr txBox="1"/>
          <p:nvPr/>
        </p:nvSpPr>
        <p:spPr>
          <a:xfrm>
            <a:off x="6300192" y="6361583"/>
            <a:ext cx="2736304" cy="261610"/>
          </a:xfrm>
          <a:prstGeom prst="rect">
            <a:avLst/>
          </a:prstGeom>
          <a:noFill/>
        </p:spPr>
        <p:txBody>
          <a:bodyPr wrap="square" rtlCol="0">
            <a:spAutoFit/>
          </a:bodyPr>
          <a:lstStyle/>
          <a:p>
            <a:pPr algn="r"/>
            <a:r>
              <a:rPr lang="en-GB" sz="1100" smtClean="0">
                <a:solidFill>
                  <a:schemeClr val="bg1"/>
                </a:solidFill>
                <a:latin typeface="Century Gothic"/>
                <a:ea typeface="Calibri"/>
                <a:cs typeface="Times New Roman"/>
              </a:rPr>
              <a:t>26 November</a:t>
            </a:r>
            <a:r>
              <a:rPr lang="en-GB" sz="1100" smtClean="0">
                <a:solidFill>
                  <a:schemeClr val="bg1"/>
                </a:solidFill>
                <a:effectLst/>
                <a:latin typeface="Century Gothic"/>
                <a:ea typeface="Calibri"/>
                <a:cs typeface="Times New Roman"/>
              </a:rPr>
              <a:t> 2013, Brussels</a:t>
            </a:r>
            <a:endParaRPr lang="en-GB" sz="1100" smtClean="0">
              <a:solidFill>
                <a:schemeClr val="bg1"/>
              </a:solidFill>
              <a:latin typeface="Century Gothic" pitchFamily="34" charset="0"/>
            </a:endParaRPr>
          </a:p>
        </p:txBody>
      </p:sp>
      <p:grpSp>
        <p:nvGrpSpPr>
          <p:cNvPr id="30" name="Grupa 29"/>
          <p:cNvGrpSpPr/>
          <p:nvPr/>
        </p:nvGrpSpPr>
        <p:grpSpPr>
          <a:xfrm>
            <a:off x="0" y="6138000"/>
            <a:ext cx="9144000" cy="720000"/>
            <a:chOff x="0" y="6120000"/>
            <a:chExt cx="9144000" cy="738000"/>
          </a:xfrm>
        </p:grpSpPr>
        <p:sp>
          <p:nvSpPr>
            <p:cNvPr id="33" name="Schemat blokowy: ręczne wprowadzanie danych 32"/>
            <p:cNvSpPr/>
            <p:nvPr/>
          </p:nvSpPr>
          <p:spPr>
            <a:xfrm>
              <a:off x="0" y="6120000"/>
              <a:ext cx="9144000" cy="738000"/>
            </a:xfrm>
            <a:prstGeom prst="flowChartManualInpu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108000" algn="r">
                <a:lnSpc>
                  <a:spcPct val="150000"/>
                </a:lnSpc>
                <a:spcAft>
                  <a:spcPts val="600"/>
                </a:spcAft>
              </a:pPr>
              <a:endParaRPr lang="en-GB" smtClean="0">
                <a:latin typeface="Century Gothic" pitchFamily="34" charset="0"/>
              </a:endParaRPr>
            </a:p>
          </p:txBody>
        </p:sp>
        <p:sp>
          <p:nvSpPr>
            <p:cNvPr id="34" name="pole tekstowe 33"/>
            <p:cNvSpPr txBox="1"/>
            <p:nvPr/>
          </p:nvSpPr>
          <p:spPr>
            <a:xfrm>
              <a:off x="6300192" y="6361583"/>
              <a:ext cx="2736304" cy="268150"/>
            </a:xfrm>
            <a:prstGeom prst="rect">
              <a:avLst/>
            </a:prstGeom>
            <a:noFill/>
          </p:spPr>
          <p:txBody>
            <a:bodyPr wrap="square" rtlCol="0">
              <a:spAutoFit/>
            </a:bodyPr>
            <a:lstStyle/>
            <a:p>
              <a:pPr algn="r"/>
              <a:r>
                <a:rPr lang="en-GB" sz="1100" smtClean="0">
                  <a:solidFill>
                    <a:schemeClr val="bg1"/>
                  </a:solidFill>
                  <a:latin typeface="Century Gothic"/>
                  <a:ea typeface="Calibri"/>
                  <a:cs typeface="Times New Roman"/>
                </a:rPr>
                <a:t>26 November</a:t>
              </a:r>
              <a:r>
                <a:rPr lang="en-GB" sz="1100" smtClean="0">
                  <a:solidFill>
                    <a:schemeClr val="bg1"/>
                  </a:solidFill>
                  <a:effectLst/>
                  <a:latin typeface="Century Gothic"/>
                  <a:ea typeface="Calibri"/>
                  <a:cs typeface="Times New Roman"/>
                </a:rPr>
                <a:t> 2013, Brussels</a:t>
              </a:r>
              <a:endParaRPr lang="en-GB" sz="1100" smtClean="0">
                <a:solidFill>
                  <a:schemeClr val="bg1"/>
                </a:solidFill>
                <a:latin typeface="Century Gothic" pitchFamily="34" charset="0"/>
              </a:endParaRPr>
            </a:p>
          </p:txBody>
        </p:sp>
      </p:grpSp>
      <p:sp>
        <p:nvSpPr>
          <p:cNvPr id="10" name="Prostokąt zaokrąglony 9"/>
          <p:cNvSpPr/>
          <p:nvPr/>
        </p:nvSpPr>
        <p:spPr>
          <a:xfrm>
            <a:off x="1403648" y="1052736"/>
            <a:ext cx="7435760" cy="4932000"/>
          </a:xfrm>
          <a:prstGeom prst="roundRect">
            <a:avLst>
              <a:gd name="adj" fmla="val 0"/>
            </a:avLst>
          </a:prstGeom>
          <a:solidFill>
            <a:schemeClr val="bg1">
              <a:alpha val="9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2000">
              <a:spcBef>
                <a:spcPts val="200"/>
              </a:spcBef>
              <a:spcAft>
                <a:spcPts val="200"/>
              </a:spcAft>
              <a:defRPr/>
            </a:pPr>
            <a:r>
              <a:rPr lang="en-GB" sz="1000" b="1" smtClean="0">
                <a:solidFill>
                  <a:prstClr val="black"/>
                </a:solidFill>
                <a:latin typeface="Century Gothic" pitchFamily="34" charset="0"/>
                <a:cs typeface="Arial" charset="0"/>
              </a:rPr>
              <a:t>GOALS</a:t>
            </a:r>
          </a:p>
          <a:p>
            <a:pPr marL="72000">
              <a:spcBef>
                <a:spcPts val="200"/>
              </a:spcBef>
              <a:spcAft>
                <a:spcPts val="1200"/>
              </a:spcAft>
              <a:defRPr/>
            </a:pPr>
            <a:r>
              <a:rPr lang="en-GB" sz="1000" smtClean="0">
                <a:solidFill>
                  <a:prstClr val="black"/>
                </a:solidFill>
                <a:latin typeface="Century Gothic" pitchFamily="34" charset="0"/>
                <a:cs typeface="Arial" charset="0"/>
              </a:rPr>
              <a:t>To </a:t>
            </a:r>
            <a:r>
              <a:rPr lang="en-GB" sz="1000" smtClean="0">
                <a:solidFill>
                  <a:schemeClr val="tx1"/>
                </a:solidFill>
                <a:latin typeface="Century Gothic" pitchFamily="34" charset="0"/>
                <a:cs typeface="Arial" charset="0"/>
              </a:rPr>
              <a:t>assess the security of supply </a:t>
            </a:r>
            <a:r>
              <a:rPr lang="en-GB" sz="1000" smtClean="0">
                <a:solidFill>
                  <a:prstClr val="black"/>
                </a:solidFill>
                <a:latin typeface="Century Gothic" pitchFamily="34" charset="0"/>
                <a:cs typeface="Arial" charset="0"/>
              </a:rPr>
              <a:t>of the gas networks in the CEE region</a:t>
            </a:r>
          </a:p>
          <a:p>
            <a:pPr marL="72000">
              <a:spcBef>
                <a:spcPts val="200"/>
              </a:spcBef>
              <a:spcAft>
                <a:spcPts val="200"/>
              </a:spcAft>
              <a:defRPr/>
            </a:pPr>
            <a:r>
              <a:rPr lang="en-GB" sz="1000" b="1" smtClean="0">
                <a:solidFill>
                  <a:prstClr val="black"/>
                </a:solidFill>
                <a:latin typeface="Century Gothic" pitchFamily="34" charset="0"/>
                <a:cs typeface="Arial" charset="0"/>
              </a:rPr>
              <a:t>FORMULAS</a:t>
            </a:r>
          </a:p>
          <a:p>
            <a:pPr marL="72000">
              <a:spcBef>
                <a:spcPts val="200"/>
              </a:spcBef>
              <a:spcAft>
                <a:spcPts val="200"/>
              </a:spcAft>
              <a:defRPr/>
            </a:pPr>
            <a:r>
              <a:rPr lang="en-GB" sz="1000" smtClean="0">
                <a:solidFill>
                  <a:prstClr val="black"/>
                </a:solidFill>
                <a:latin typeface="Century Gothic" pitchFamily="34" charset="0"/>
                <a:cs typeface="Arial" charset="0"/>
              </a:rPr>
              <a:t>The N-1 formula calculated separately for winter and summer periods</a:t>
            </a:r>
          </a:p>
          <a:p>
            <a:pPr marL="72000">
              <a:spcBef>
                <a:spcPts val="200"/>
              </a:spcBef>
              <a:spcAft>
                <a:spcPts val="200"/>
              </a:spcAft>
              <a:defRPr/>
            </a:pPr>
            <a:r>
              <a:rPr lang="en-GB" sz="1000" smtClean="0">
                <a:solidFill>
                  <a:schemeClr val="tx1"/>
                </a:solidFill>
                <a:latin typeface="Century Gothic" pitchFamily="34" charset="0"/>
              </a:rPr>
              <a:t>SUMMER</a:t>
            </a:r>
          </a:p>
          <a:p>
            <a:pPr marL="72000">
              <a:spcBef>
                <a:spcPts val="200"/>
              </a:spcBef>
              <a:spcAft>
                <a:spcPts val="200"/>
              </a:spcAft>
              <a:defRPr/>
            </a:pPr>
            <a:endParaRPr lang="en-GB" sz="1000" smtClean="0">
              <a:solidFill>
                <a:prstClr val="black"/>
              </a:solidFill>
              <a:latin typeface="Century Gothic" pitchFamily="34" charset="0"/>
              <a:cs typeface="Arial" charset="0"/>
            </a:endParaRPr>
          </a:p>
          <a:p>
            <a:pPr marL="72000">
              <a:spcBef>
                <a:spcPts val="200"/>
              </a:spcBef>
              <a:spcAft>
                <a:spcPts val="200"/>
              </a:spcAft>
              <a:defRPr/>
            </a:pPr>
            <a:endParaRPr lang="en-GB" sz="1000" smtClean="0">
              <a:solidFill>
                <a:prstClr val="black"/>
              </a:solidFill>
              <a:latin typeface="Century Gothic" pitchFamily="34" charset="0"/>
              <a:cs typeface="Arial" charset="0"/>
            </a:endParaRPr>
          </a:p>
          <a:p>
            <a:pPr marL="72000">
              <a:spcBef>
                <a:spcPts val="200"/>
              </a:spcBef>
              <a:spcAft>
                <a:spcPts val="200"/>
              </a:spcAft>
              <a:defRPr/>
            </a:pPr>
            <a:endParaRPr lang="en-GB" sz="1000" smtClean="0">
              <a:solidFill>
                <a:prstClr val="black"/>
              </a:solidFill>
              <a:latin typeface="Century Gothic" pitchFamily="34" charset="0"/>
              <a:cs typeface="Arial" charset="0"/>
            </a:endParaRPr>
          </a:p>
          <a:p>
            <a:pPr marL="72000">
              <a:spcBef>
                <a:spcPts val="200"/>
              </a:spcBef>
              <a:spcAft>
                <a:spcPts val="200"/>
              </a:spcAft>
              <a:defRPr/>
            </a:pPr>
            <a:endParaRPr lang="en-GB" sz="1000" smtClean="0">
              <a:solidFill>
                <a:prstClr val="black"/>
              </a:solidFill>
              <a:latin typeface="Century Gothic" pitchFamily="34" charset="0"/>
              <a:cs typeface="Arial" charset="0"/>
            </a:endParaRPr>
          </a:p>
          <a:p>
            <a:pPr marL="72000">
              <a:spcBef>
                <a:spcPts val="200"/>
              </a:spcBef>
              <a:spcAft>
                <a:spcPts val="200"/>
              </a:spcAft>
              <a:defRPr/>
            </a:pPr>
            <a:r>
              <a:rPr lang="en-GB" sz="1000" smtClean="0">
                <a:solidFill>
                  <a:prstClr val="black"/>
                </a:solidFill>
                <a:latin typeface="Century Gothic" pitchFamily="34" charset="0"/>
                <a:cs typeface="Arial" charset="0"/>
              </a:rPr>
              <a:t>WINTER</a:t>
            </a:r>
          </a:p>
          <a:p>
            <a:pPr marL="72000">
              <a:spcBef>
                <a:spcPts val="200"/>
              </a:spcBef>
              <a:spcAft>
                <a:spcPts val="200"/>
              </a:spcAft>
              <a:defRPr/>
            </a:pPr>
            <a:endParaRPr lang="en-GB" sz="1000" smtClean="0">
              <a:solidFill>
                <a:prstClr val="black"/>
              </a:solidFill>
              <a:latin typeface="Century Gothic" pitchFamily="34" charset="0"/>
              <a:cs typeface="Arial" charset="0"/>
            </a:endParaRPr>
          </a:p>
          <a:p>
            <a:pPr marL="72000">
              <a:spcBef>
                <a:spcPts val="200"/>
              </a:spcBef>
              <a:spcAft>
                <a:spcPts val="200"/>
              </a:spcAft>
              <a:defRPr/>
            </a:pPr>
            <a:endParaRPr lang="en-GB" sz="1000" smtClean="0">
              <a:solidFill>
                <a:prstClr val="black"/>
              </a:solidFill>
              <a:latin typeface="Century Gothic" pitchFamily="34" charset="0"/>
              <a:cs typeface="Arial" charset="0"/>
            </a:endParaRPr>
          </a:p>
          <a:p>
            <a:pPr marL="72000">
              <a:spcBef>
                <a:spcPts val="200"/>
              </a:spcBef>
              <a:spcAft>
                <a:spcPts val="200"/>
              </a:spcAft>
              <a:defRPr/>
            </a:pPr>
            <a:endParaRPr lang="en-GB" sz="1000" smtClean="0">
              <a:solidFill>
                <a:prstClr val="black"/>
              </a:solidFill>
              <a:latin typeface="Century Gothic" pitchFamily="34" charset="0"/>
              <a:cs typeface="Arial" charset="0"/>
            </a:endParaRPr>
          </a:p>
          <a:p>
            <a:pPr marL="72000">
              <a:spcBef>
                <a:spcPts val="200"/>
              </a:spcBef>
              <a:spcAft>
                <a:spcPts val="200"/>
              </a:spcAft>
              <a:defRPr/>
            </a:pPr>
            <a:endParaRPr lang="en-GB" sz="1000" smtClean="0">
              <a:solidFill>
                <a:prstClr val="black"/>
              </a:solidFill>
              <a:latin typeface="Century Gothic" pitchFamily="34" charset="0"/>
              <a:cs typeface="Arial" charset="0"/>
            </a:endParaRPr>
          </a:p>
          <a:p>
            <a:pPr marL="72000">
              <a:spcBef>
                <a:spcPts val="200"/>
              </a:spcBef>
              <a:spcAft>
                <a:spcPts val="200"/>
              </a:spcAft>
              <a:defRPr/>
            </a:pPr>
            <a:endParaRPr lang="en-GB" sz="1000" smtClean="0">
              <a:solidFill>
                <a:prstClr val="black"/>
              </a:solidFill>
              <a:latin typeface="Century Gothic" pitchFamily="34" charset="0"/>
              <a:cs typeface="Arial" charset="0"/>
            </a:endParaRPr>
          </a:p>
          <a:p>
            <a:pPr marL="72000">
              <a:spcBef>
                <a:spcPts val="200"/>
              </a:spcBef>
              <a:spcAft>
                <a:spcPts val="1200"/>
              </a:spcAft>
              <a:defRPr/>
            </a:pPr>
            <a:r>
              <a:rPr lang="en-GB" sz="1000" smtClean="0">
                <a:solidFill>
                  <a:prstClr val="black"/>
                </a:solidFill>
                <a:latin typeface="Century Gothic" pitchFamily="34" charset="0"/>
                <a:cs typeface="Arial" charset="0"/>
              </a:rPr>
              <a:t>IP capacities and resulting residual capacities as input data</a:t>
            </a:r>
          </a:p>
          <a:p>
            <a:pPr marL="72000">
              <a:spcBef>
                <a:spcPts val="200"/>
              </a:spcBef>
              <a:spcAft>
                <a:spcPts val="200"/>
              </a:spcAft>
              <a:defRPr/>
            </a:pPr>
            <a:r>
              <a:rPr lang="en-GB" sz="1000" b="1" smtClean="0">
                <a:solidFill>
                  <a:prstClr val="black"/>
                </a:solidFill>
                <a:latin typeface="Century Gothic" pitchFamily="34" charset="0"/>
                <a:cs typeface="Arial" charset="0"/>
              </a:rPr>
              <a:t>SCENARIOS</a:t>
            </a:r>
          </a:p>
          <a:p>
            <a:pPr marL="72000">
              <a:spcBef>
                <a:spcPts val="200"/>
              </a:spcBef>
              <a:spcAft>
                <a:spcPts val="200"/>
              </a:spcAft>
              <a:defRPr/>
            </a:pPr>
            <a:r>
              <a:rPr lang="en-GB" sz="1000" smtClean="0">
                <a:solidFill>
                  <a:schemeClr val="tx1"/>
                </a:solidFill>
                <a:latin typeface="Century Gothic" pitchFamily="34" charset="0"/>
              </a:rPr>
              <a:t>Two scenarios taken into consideration – disruption via Ukraine and Belarus</a:t>
            </a:r>
          </a:p>
          <a:p>
            <a:pPr marL="72000">
              <a:spcBef>
                <a:spcPts val="200"/>
              </a:spcBef>
              <a:spcAft>
                <a:spcPts val="1200"/>
              </a:spcAft>
              <a:defRPr/>
            </a:pPr>
            <a:r>
              <a:rPr lang="en-GB" sz="1000" smtClean="0">
                <a:solidFill>
                  <a:schemeClr val="tx1"/>
                </a:solidFill>
                <a:latin typeface="Century Gothic" pitchFamily="34" charset="0"/>
              </a:rPr>
              <a:t>The formula calculated for each country</a:t>
            </a:r>
          </a:p>
          <a:p>
            <a:pPr marL="72000">
              <a:spcBef>
                <a:spcPts val="200"/>
              </a:spcBef>
              <a:spcAft>
                <a:spcPts val="200"/>
              </a:spcAft>
              <a:defRPr/>
            </a:pPr>
            <a:r>
              <a:rPr lang="en-GB" sz="1000" b="1" smtClean="0">
                <a:solidFill>
                  <a:schemeClr val="tx1"/>
                </a:solidFill>
                <a:latin typeface="Century Gothic" pitchFamily="34" charset="0"/>
              </a:rPr>
              <a:t>STAKEHOLDER FEEDBACK</a:t>
            </a:r>
          </a:p>
          <a:p>
            <a:pPr marL="72000">
              <a:spcBef>
                <a:spcPts val="200"/>
              </a:spcBef>
              <a:spcAft>
                <a:spcPts val="200"/>
              </a:spcAft>
              <a:defRPr/>
            </a:pPr>
            <a:r>
              <a:rPr lang="en-GB" sz="1000" smtClean="0">
                <a:solidFill>
                  <a:schemeClr val="tx1"/>
                </a:solidFill>
                <a:latin typeface="Century Gothic" pitchFamily="34" charset="0"/>
              </a:rPr>
              <a:t>The methodology was appreciated by the stakeholders</a:t>
            </a:r>
            <a:endParaRPr lang="en-GB" sz="1000" smtClean="0">
              <a:solidFill>
                <a:schemeClr val="tx1"/>
              </a:solidFill>
              <a:latin typeface="Century Gothic" pitchFamily="34" charset="0"/>
            </a:endParaRPr>
          </a:p>
        </p:txBody>
      </p:sp>
      <p:sp>
        <p:nvSpPr>
          <p:cNvPr id="17" name="Dowolny kształt 16"/>
          <p:cNvSpPr/>
          <p:nvPr/>
        </p:nvSpPr>
        <p:spPr>
          <a:xfrm flipH="1">
            <a:off x="1259632" y="1052736"/>
            <a:ext cx="45719" cy="4932000"/>
          </a:xfrm>
          <a:custGeom>
            <a:avLst/>
            <a:gdLst>
              <a:gd name="connsiteX0" fmla="*/ 0 w 0"/>
              <a:gd name="connsiteY0" fmla="*/ 0 h 4623515"/>
              <a:gd name="connsiteX1" fmla="*/ 0 w 0"/>
              <a:gd name="connsiteY1" fmla="*/ 4623515 h 4623515"/>
            </a:gdLst>
            <a:ahLst/>
            <a:cxnLst>
              <a:cxn ang="0">
                <a:pos x="connsiteX0" y="connsiteY0"/>
              </a:cxn>
              <a:cxn ang="0">
                <a:pos x="connsiteX1" y="connsiteY1"/>
              </a:cxn>
            </a:cxnLst>
            <a:rect l="l" t="t" r="r" b="b"/>
            <a:pathLst>
              <a:path h="4623515">
                <a:moveTo>
                  <a:pt x="0" y="0"/>
                </a:moveTo>
                <a:lnTo>
                  <a:pt x="0" y="4623515"/>
                </a:lnTo>
              </a:path>
            </a:pathLst>
          </a:custGeom>
          <a:noFill/>
          <a:ln w="1270">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26" name="Picture 2" descr="https://encrypted-tbn1.gstatic.com/images?q=tbn:ANd9GcSLO2NYxyYS3Yo8oMSysUz-y-0UBzaXvY_0LtwD_qWF4dKnaZfW"/>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512" y="1052736"/>
            <a:ext cx="1080000" cy="108000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Obiekt 3"/>
          <p:cNvGraphicFramePr>
            <a:graphicFrameLocks noChangeAspect="1"/>
          </p:cNvGraphicFramePr>
          <p:nvPr>
            <p:extLst>
              <p:ext uri="{D42A27DB-BD31-4B8C-83A1-F6EECF244321}">
                <p14:modId xmlns:p14="http://schemas.microsoft.com/office/powerpoint/2010/main" val="3783958177"/>
              </p:ext>
            </p:extLst>
          </p:nvPr>
        </p:nvGraphicFramePr>
        <p:xfrm>
          <a:off x="1547665" y="2348952"/>
          <a:ext cx="5276571" cy="648000"/>
        </p:xfrm>
        <a:graphic>
          <a:graphicData uri="http://schemas.openxmlformats.org/presentationml/2006/ole">
            <mc:AlternateContent xmlns:mc="http://schemas.openxmlformats.org/markup-compatibility/2006">
              <mc:Choice xmlns:v="urn:schemas-microsoft-com:vml" Requires="v">
                <p:oleObj spid="_x0000_s1092" name="Równanie" r:id="rId5" imgW="4371840" imgH="495360" progId="Equation.3">
                  <p:embed/>
                </p:oleObj>
              </mc:Choice>
              <mc:Fallback>
                <p:oleObj name="Równanie" r:id="rId5" imgW="4371840" imgH="495360" progId="Equation.3">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47665" y="2348952"/>
                        <a:ext cx="5276571" cy="648000"/>
                      </a:xfrm>
                      <a:prstGeom prst="rect">
                        <a:avLst/>
                      </a:prstGeom>
                      <a:solidFill>
                        <a:srgbClr val="FFFFFF"/>
                      </a:solidFill>
                      <a:ln w="9525">
                        <a:noFill/>
                        <a:miter lim="800000"/>
                        <a:headEnd/>
                        <a:tailEnd/>
                      </a:ln>
                    </p:spPr>
                  </p:pic>
                </p:oleObj>
              </mc:Fallback>
            </mc:AlternateContent>
          </a:graphicData>
        </a:graphic>
      </p:graphicFrame>
      <p:graphicFrame>
        <p:nvGraphicFramePr>
          <p:cNvPr id="5" name="Obiekt 4"/>
          <p:cNvGraphicFramePr>
            <a:graphicFrameLocks noChangeAspect="1"/>
          </p:cNvGraphicFramePr>
          <p:nvPr>
            <p:extLst>
              <p:ext uri="{D42A27DB-BD31-4B8C-83A1-F6EECF244321}">
                <p14:modId xmlns:p14="http://schemas.microsoft.com/office/powerpoint/2010/main" val="936071548"/>
              </p:ext>
            </p:extLst>
          </p:nvPr>
        </p:nvGraphicFramePr>
        <p:xfrm>
          <a:off x="1547664" y="3321096"/>
          <a:ext cx="4339562" cy="972000"/>
        </p:xfrm>
        <a:graphic>
          <a:graphicData uri="http://schemas.openxmlformats.org/presentationml/2006/ole">
            <mc:AlternateContent xmlns:mc="http://schemas.openxmlformats.org/markup-compatibility/2006">
              <mc:Choice xmlns:v="urn:schemas-microsoft-com:vml" Requires="v">
                <p:oleObj spid="_x0000_s1093" name="Równanie" r:id="rId7" imgW="3429000" imgH="697680" progId="Equation.3">
                  <p:embed/>
                </p:oleObj>
              </mc:Choice>
              <mc:Fallback>
                <p:oleObj name="Równanie" r:id="rId7" imgW="3429000" imgH="697680" progId="Equation.3">
                  <p:embed/>
                  <p:pic>
                    <p:nvPicPr>
                      <p:cNvPr id="0" name="Object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47664" y="3321096"/>
                        <a:ext cx="4339562" cy="972000"/>
                      </a:xfrm>
                      <a:prstGeom prst="rect">
                        <a:avLst/>
                      </a:prstGeom>
                      <a:solidFill>
                        <a:srgbClr val="FFFFFF"/>
                      </a:solidFill>
                      <a:ln w="9525">
                        <a:noFill/>
                        <a:miter lim="800000"/>
                        <a:headEnd/>
                        <a:tailEnd/>
                      </a:ln>
                    </p:spPr>
                  </p:pic>
                </p:oleObj>
              </mc:Fallback>
            </mc:AlternateContent>
          </a:graphicData>
        </a:graphic>
      </p:graphicFrame>
    </p:spTree>
    <p:extLst>
      <p:ext uri="{BB962C8B-B14F-4D97-AF65-F5344CB8AC3E}">
        <p14:creationId xmlns:p14="http://schemas.microsoft.com/office/powerpoint/2010/main" val="20628538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chemat blokowy: ręczne wprowadzanie danych 5"/>
          <p:cNvSpPr/>
          <p:nvPr/>
        </p:nvSpPr>
        <p:spPr>
          <a:xfrm rot="10800000">
            <a:off x="1036" y="-1"/>
            <a:ext cx="9144000" cy="864000"/>
          </a:xfrm>
          <a:prstGeom prst="flowChartManualInpu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108000" algn="r">
              <a:lnSpc>
                <a:spcPct val="150000"/>
              </a:lnSpc>
              <a:spcAft>
                <a:spcPts val="600"/>
              </a:spcAft>
            </a:pPr>
            <a:endParaRPr lang="en-GB" smtClean="0">
              <a:latin typeface="Century Gothic" pitchFamily="34" charset="0"/>
            </a:endParaRPr>
          </a:p>
        </p:txBody>
      </p:sp>
      <p:sp>
        <p:nvSpPr>
          <p:cNvPr id="2" name="Prostokąt 1"/>
          <p:cNvSpPr/>
          <p:nvPr/>
        </p:nvSpPr>
        <p:spPr>
          <a:xfrm>
            <a:off x="0" y="-1"/>
            <a:ext cx="9145036" cy="8640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40000"/>
            <a:r>
              <a:rPr lang="en-GB" smtClean="0">
                <a:latin typeface="Century Gothic" pitchFamily="34" charset="0"/>
              </a:rPr>
              <a:t>Way forward</a:t>
            </a:r>
            <a:endParaRPr lang="en-GB" sz="2000">
              <a:latin typeface="Century Gothic" pitchFamily="34" charset="0"/>
            </a:endParaRPr>
          </a:p>
        </p:txBody>
      </p:sp>
      <p:sp>
        <p:nvSpPr>
          <p:cNvPr id="29" name="pole tekstowe 28"/>
          <p:cNvSpPr txBox="1"/>
          <p:nvPr/>
        </p:nvSpPr>
        <p:spPr>
          <a:xfrm>
            <a:off x="6300192" y="6361583"/>
            <a:ext cx="2736304" cy="261610"/>
          </a:xfrm>
          <a:prstGeom prst="rect">
            <a:avLst/>
          </a:prstGeom>
          <a:noFill/>
        </p:spPr>
        <p:txBody>
          <a:bodyPr wrap="square" rtlCol="0">
            <a:spAutoFit/>
          </a:bodyPr>
          <a:lstStyle/>
          <a:p>
            <a:pPr algn="r"/>
            <a:r>
              <a:rPr lang="en-GB" sz="1100" smtClean="0">
                <a:solidFill>
                  <a:schemeClr val="bg1"/>
                </a:solidFill>
                <a:latin typeface="Century Gothic"/>
                <a:ea typeface="Calibri"/>
                <a:cs typeface="Times New Roman"/>
              </a:rPr>
              <a:t>26 November</a:t>
            </a:r>
            <a:r>
              <a:rPr lang="en-GB" sz="1100" smtClean="0">
                <a:solidFill>
                  <a:schemeClr val="bg1"/>
                </a:solidFill>
                <a:effectLst/>
                <a:latin typeface="Century Gothic"/>
                <a:ea typeface="Calibri"/>
                <a:cs typeface="Times New Roman"/>
              </a:rPr>
              <a:t> 2013, Brussels</a:t>
            </a:r>
            <a:endParaRPr lang="en-GB" sz="1100" smtClean="0">
              <a:solidFill>
                <a:schemeClr val="bg1"/>
              </a:solidFill>
              <a:latin typeface="Century Gothic" pitchFamily="34" charset="0"/>
            </a:endParaRPr>
          </a:p>
        </p:txBody>
      </p:sp>
      <p:grpSp>
        <p:nvGrpSpPr>
          <p:cNvPr id="30" name="Grupa 29"/>
          <p:cNvGrpSpPr/>
          <p:nvPr/>
        </p:nvGrpSpPr>
        <p:grpSpPr>
          <a:xfrm>
            <a:off x="0" y="6138000"/>
            <a:ext cx="9144000" cy="720000"/>
            <a:chOff x="0" y="6120000"/>
            <a:chExt cx="9144000" cy="738000"/>
          </a:xfrm>
        </p:grpSpPr>
        <p:sp>
          <p:nvSpPr>
            <p:cNvPr id="33" name="Schemat blokowy: ręczne wprowadzanie danych 32"/>
            <p:cNvSpPr/>
            <p:nvPr/>
          </p:nvSpPr>
          <p:spPr>
            <a:xfrm>
              <a:off x="0" y="6120000"/>
              <a:ext cx="9144000" cy="738000"/>
            </a:xfrm>
            <a:prstGeom prst="flowChartManualInpu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108000" algn="r">
                <a:lnSpc>
                  <a:spcPct val="150000"/>
                </a:lnSpc>
                <a:spcAft>
                  <a:spcPts val="600"/>
                </a:spcAft>
              </a:pPr>
              <a:endParaRPr lang="en-GB" smtClean="0">
                <a:latin typeface="Century Gothic" pitchFamily="34" charset="0"/>
              </a:endParaRPr>
            </a:p>
          </p:txBody>
        </p:sp>
        <p:sp>
          <p:nvSpPr>
            <p:cNvPr id="34" name="pole tekstowe 33"/>
            <p:cNvSpPr txBox="1"/>
            <p:nvPr/>
          </p:nvSpPr>
          <p:spPr>
            <a:xfrm>
              <a:off x="6300192" y="6361583"/>
              <a:ext cx="2736304" cy="268150"/>
            </a:xfrm>
            <a:prstGeom prst="rect">
              <a:avLst/>
            </a:prstGeom>
            <a:noFill/>
          </p:spPr>
          <p:txBody>
            <a:bodyPr wrap="square" rtlCol="0">
              <a:spAutoFit/>
            </a:bodyPr>
            <a:lstStyle/>
            <a:p>
              <a:pPr algn="r"/>
              <a:r>
                <a:rPr lang="en-GB" sz="1100" smtClean="0">
                  <a:solidFill>
                    <a:schemeClr val="bg1"/>
                  </a:solidFill>
                  <a:latin typeface="Century Gothic"/>
                  <a:ea typeface="Calibri"/>
                  <a:cs typeface="Times New Roman"/>
                </a:rPr>
                <a:t>26 November</a:t>
              </a:r>
              <a:r>
                <a:rPr lang="en-GB" sz="1100" smtClean="0">
                  <a:solidFill>
                    <a:schemeClr val="bg1"/>
                  </a:solidFill>
                  <a:effectLst/>
                  <a:latin typeface="Century Gothic"/>
                  <a:ea typeface="Calibri"/>
                  <a:cs typeface="Times New Roman"/>
                </a:rPr>
                <a:t> 2013, Brussels</a:t>
              </a:r>
              <a:endParaRPr lang="en-GB" sz="1100" smtClean="0">
                <a:solidFill>
                  <a:schemeClr val="bg1"/>
                </a:solidFill>
                <a:latin typeface="Century Gothic" pitchFamily="34" charset="0"/>
              </a:endParaRPr>
            </a:p>
          </p:txBody>
        </p:sp>
      </p:grpSp>
      <p:graphicFrame>
        <p:nvGraphicFramePr>
          <p:cNvPr id="22" name="Diagram 21"/>
          <p:cNvGraphicFramePr/>
          <p:nvPr>
            <p:extLst>
              <p:ext uri="{D42A27DB-BD31-4B8C-83A1-F6EECF244321}">
                <p14:modId xmlns:p14="http://schemas.microsoft.com/office/powerpoint/2010/main" val="736730449"/>
              </p:ext>
            </p:extLst>
          </p:nvPr>
        </p:nvGraphicFramePr>
        <p:xfrm>
          <a:off x="251520" y="1268760"/>
          <a:ext cx="8640960" cy="43204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728591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chemat blokowy: ręczne wprowadzanie danych 6"/>
          <p:cNvSpPr/>
          <p:nvPr/>
        </p:nvSpPr>
        <p:spPr>
          <a:xfrm>
            <a:off x="0" y="6120000"/>
            <a:ext cx="9144000" cy="738000"/>
          </a:xfrm>
          <a:prstGeom prst="flowChartManualInpu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108000" algn="r">
              <a:lnSpc>
                <a:spcPct val="150000"/>
              </a:lnSpc>
              <a:spcAft>
                <a:spcPts val="600"/>
              </a:spcAft>
            </a:pPr>
            <a:endParaRPr lang="en-US" smtClean="0">
              <a:latin typeface="Century Gothic" pitchFamily="34" charset="0"/>
            </a:endParaRPr>
          </a:p>
        </p:txBody>
      </p:sp>
      <p:sp>
        <p:nvSpPr>
          <p:cNvPr id="6" name="Prostokąt 38"/>
          <p:cNvSpPr/>
          <p:nvPr/>
        </p:nvSpPr>
        <p:spPr>
          <a:xfrm>
            <a:off x="-12879" y="2276872"/>
            <a:ext cx="9156879" cy="2232248"/>
          </a:xfrm>
          <a:custGeom>
            <a:avLst/>
            <a:gdLst>
              <a:gd name="connsiteX0" fmla="*/ 0 w 9144000"/>
              <a:gd name="connsiteY0" fmla="*/ 0 h 944744"/>
              <a:gd name="connsiteX1" fmla="*/ 9144000 w 9144000"/>
              <a:gd name="connsiteY1" fmla="*/ 0 h 944744"/>
              <a:gd name="connsiteX2" fmla="*/ 9144000 w 9144000"/>
              <a:gd name="connsiteY2" fmla="*/ 944744 h 944744"/>
              <a:gd name="connsiteX3" fmla="*/ 0 w 9144000"/>
              <a:gd name="connsiteY3" fmla="*/ 944744 h 944744"/>
              <a:gd name="connsiteX4" fmla="*/ 0 w 9144000"/>
              <a:gd name="connsiteY4" fmla="*/ 0 h 944744"/>
              <a:gd name="connsiteX0" fmla="*/ 0 w 9144000"/>
              <a:gd name="connsiteY0" fmla="*/ 0 h 944744"/>
              <a:gd name="connsiteX1" fmla="*/ 9144000 w 9144000"/>
              <a:gd name="connsiteY1" fmla="*/ 0 h 944744"/>
              <a:gd name="connsiteX2" fmla="*/ 9144000 w 9144000"/>
              <a:gd name="connsiteY2" fmla="*/ 738682 h 944744"/>
              <a:gd name="connsiteX3" fmla="*/ 0 w 9144000"/>
              <a:gd name="connsiteY3" fmla="*/ 944744 h 944744"/>
              <a:gd name="connsiteX4" fmla="*/ 0 w 9144000"/>
              <a:gd name="connsiteY4" fmla="*/ 0 h 944744"/>
              <a:gd name="connsiteX0" fmla="*/ 0 w 9156879"/>
              <a:gd name="connsiteY0" fmla="*/ 0 h 944744"/>
              <a:gd name="connsiteX1" fmla="*/ 9144000 w 9156879"/>
              <a:gd name="connsiteY1" fmla="*/ 0 h 944744"/>
              <a:gd name="connsiteX2" fmla="*/ 9156879 w 9156879"/>
              <a:gd name="connsiteY2" fmla="*/ 777319 h 944744"/>
              <a:gd name="connsiteX3" fmla="*/ 0 w 9156879"/>
              <a:gd name="connsiteY3" fmla="*/ 944744 h 944744"/>
              <a:gd name="connsiteX4" fmla="*/ 0 w 9156879"/>
              <a:gd name="connsiteY4" fmla="*/ 0 h 9447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6879" h="944744">
                <a:moveTo>
                  <a:pt x="0" y="0"/>
                </a:moveTo>
                <a:lnTo>
                  <a:pt x="9144000" y="0"/>
                </a:lnTo>
                <a:lnTo>
                  <a:pt x="9156879" y="777319"/>
                </a:lnTo>
                <a:lnTo>
                  <a:pt x="0" y="944744"/>
                </a:lnTo>
                <a:lnTo>
                  <a:pt x="0" y="0"/>
                </a:lnTo>
                <a:close/>
              </a:path>
            </a:pathLst>
          </a:cu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08000" algn="ctr">
              <a:lnSpc>
                <a:spcPct val="150000"/>
              </a:lnSpc>
            </a:pPr>
            <a:r>
              <a:rPr lang="en-US" sz="2400" dirty="0" smtClean="0">
                <a:latin typeface="Century Gothic" pitchFamily="34" charset="0"/>
              </a:rPr>
              <a:t>Thank you</a:t>
            </a:r>
            <a:r>
              <a:rPr lang="pl-PL" sz="2400" dirty="0" smtClean="0">
                <a:latin typeface="Century Gothic" pitchFamily="34" charset="0"/>
              </a:rPr>
              <a:t> for</a:t>
            </a:r>
            <a:r>
              <a:rPr lang="en-US" sz="2400" dirty="0" smtClean="0">
                <a:latin typeface="Century Gothic" pitchFamily="34" charset="0"/>
              </a:rPr>
              <a:t> your attention</a:t>
            </a:r>
            <a:endParaRPr lang="en-US" sz="2400" dirty="0">
              <a:latin typeface="Century Gothic" pitchFamily="34" charset="0"/>
            </a:endParaRPr>
          </a:p>
        </p:txBody>
      </p:sp>
    </p:spTree>
    <p:extLst>
      <p:ext uri="{BB962C8B-B14F-4D97-AF65-F5344CB8AC3E}">
        <p14:creationId xmlns:p14="http://schemas.microsoft.com/office/powerpoint/2010/main" val="384710454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chemat blokowy: ręczne wprowadzanie danych 5"/>
          <p:cNvSpPr/>
          <p:nvPr/>
        </p:nvSpPr>
        <p:spPr>
          <a:xfrm rot="10800000">
            <a:off x="1036" y="-1"/>
            <a:ext cx="9144000" cy="864000"/>
          </a:xfrm>
          <a:prstGeom prst="flowChartManualInpu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108000" algn="r">
              <a:lnSpc>
                <a:spcPct val="150000"/>
              </a:lnSpc>
              <a:spcAft>
                <a:spcPts val="600"/>
              </a:spcAft>
            </a:pPr>
            <a:endParaRPr lang="en-GB" smtClean="0">
              <a:latin typeface="Century Gothic" pitchFamily="34" charset="0"/>
            </a:endParaRPr>
          </a:p>
        </p:txBody>
      </p:sp>
      <p:sp>
        <p:nvSpPr>
          <p:cNvPr id="2" name="Prostokąt 1"/>
          <p:cNvSpPr/>
          <p:nvPr/>
        </p:nvSpPr>
        <p:spPr>
          <a:xfrm>
            <a:off x="0" y="-1"/>
            <a:ext cx="9145036" cy="8640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40000"/>
            <a:r>
              <a:rPr lang="en-GB" smtClean="0">
                <a:latin typeface="Century Gothic" pitchFamily="34" charset="0"/>
              </a:rPr>
              <a:t>Agenda</a:t>
            </a:r>
            <a:endParaRPr lang="en-GB" sz="2000">
              <a:latin typeface="Century Gothic" pitchFamily="34" charset="0"/>
            </a:endParaRPr>
          </a:p>
        </p:txBody>
      </p:sp>
      <p:sp>
        <p:nvSpPr>
          <p:cNvPr id="29" name="pole tekstowe 28"/>
          <p:cNvSpPr txBox="1"/>
          <p:nvPr/>
        </p:nvSpPr>
        <p:spPr>
          <a:xfrm>
            <a:off x="6300192" y="6361583"/>
            <a:ext cx="2736304" cy="261610"/>
          </a:xfrm>
          <a:prstGeom prst="rect">
            <a:avLst/>
          </a:prstGeom>
          <a:noFill/>
        </p:spPr>
        <p:txBody>
          <a:bodyPr wrap="square" rtlCol="0">
            <a:spAutoFit/>
          </a:bodyPr>
          <a:lstStyle/>
          <a:p>
            <a:pPr algn="r"/>
            <a:r>
              <a:rPr lang="en-GB" sz="1100" smtClean="0">
                <a:solidFill>
                  <a:schemeClr val="bg1"/>
                </a:solidFill>
                <a:latin typeface="Century Gothic"/>
                <a:ea typeface="Calibri"/>
                <a:cs typeface="Times New Roman"/>
              </a:rPr>
              <a:t>26 November</a:t>
            </a:r>
            <a:r>
              <a:rPr lang="en-GB" sz="1100" smtClean="0">
                <a:solidFill>
                  <a:schemeClr val="bg1"/>
                </a:solidFill>
                <a:effectLst/>
                <a:latin typeface="Century Gothic"/>
                <a:ea typeface="Calibri"/>
                <a:cs typeface="Times New Roman"/>
              </a:rPr>
              <a:t> 2013, Brussels</a:t>
            </a:r>
            <a:endParaRPr lang="en-GB" sz="1100" smtClean="0">
              <a:solidFill>
                <a:schemeClr val="bg1"/>
              </a:solidFill>
              <a:latin typeface="Century Gothic" pitchFamily="34" charset="0"/>
            </a:endParaRPr>
          </a:p>
        </p:txBody>
      </p:sp>
      <p:grpSp>
        <p:nvGrpSpPr>
          <p:cNvPr id="30" name="Grupa 29"/>
          <p:cNvGrpSpPr/>
          <p:nvPr/>
        </p:nvGrpSpPr>
        <p:grpSpPr>
          <a:xfrm>
            <a:off x="0" y="6138000"/>
            <a:ext cx="9144000" cy="720000"/>
            <a:chOff x="0" y="6120000"/>
            <a:chExt cx="9144000" cy="738000"/>
          </a:xfrm>
        </p:grpSpPr>
        <p:sp>
          <p:nvSpPr>
            <p:cNvPr id="33" name="Schemat blokowy: ręczne wprowadzanie danych 32"/>
            <p:cNvSpPr/>
            <p:nvPr/>
          </p:nvSpPr>
          <p:spPr>
            <a:xfrm>
              <a:off x="0" y="6120000"/>
              <a:ext cx="9144000" cy="738000"/>
            </a:xfrm>
            <a:prstGeom prst="flowChartManualInpu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108000" algn="r">
                <a:lnSpc>
                  <a:spcPct val="150000"/>
                </a:lnSpc>
                <a:spcAft>
                  <a:spcPts val="600"/>
                </a:spcAft>
              </a:pPr>
              <a:endParaRPr lang="en-GB" smtClean="0">
                <a:latin typeface="Century Gothic" pitchFamily="34" charset="0"/>
              </a:endParaRPr>
            </a:p>
          </p:txBody>
        </p:sp>
        <p:sp>
          <p:nvSpPr>
            <p:cNvPr id="34" name="pole tekstowe 33"/>
            <p:cNvSpPr txBox="1"/>
            <p:nvPr/>
          </p:nvSpPr>
          <p:spPr>
            <a:xfrm>
              <a:off x="6300192" y="6361583"/>
              <a:ext cx="2736304" cy="268150"/>
            </a:xfrm>
            <a:prstGeom prst="rect">
              <a:avLst/>
            </a:prstGeom>
            <a:noFill/>
          </p:spPr>
          <p:txBody>
            <a:bodyPr wrap="square" rtlCol="0">
              <a:spAutoFit/>
            </a:bodyPr>
            <a:lstStyle/>
            <a:p>
              <a:pPr algn="r"/>
              <a:r>
                <a:rPr lang="en-GB" sz="1100" smtClean="0">
                  <a:solidFill>
                    <a:schemeClr val="bg1"/>
                  </a:solidFill>
                  <a:latin typeface="Century Gothic"/>
                  <a:ea typeface="Calibri"/>
                  <a:cs typeface="Times New Roman"/>
                </a:rPr>
                <a:t>26 November</a:t>
              </a:r>
              <a:r>
                <a:rPr lang="en-GB" sz="1100" smtClean="0">
                  <a:solidFill>
                    <a:schemeClr val="bg1"/>
                  </a:solidFill>
                  <a:effectLst/>
                  <a:latin typeface="Century Gothic"/>
                  <a:ea typeface="Calibri"/>
                  <a:cs typeface="Times New Roman"/>
                </a:rPr>
                <a:t> 2013, Brussels</a:t>
              </a:r>
              <a:endParaRPr lang="en-GB" sz="1100" smtClean="0">
                <a:solidFill>
                  <a:schemeClr val="bg1"/>
                </a:solidFill>
                <a:latin typeface="Century Gothic" pitchFamily="34" charset="0"/>
              </a:endParaRPr>
            </a:p>
          </p:txBody>
        </p:sp>
      </p:grpSp>
      <p:grpSp>
        <p:nvGrpSpPr>
          <p:cNvPr id="49" name="Grupa 48"/>
          <p:cNvGrpSpPr/>
          <p:nvPr/>
        </p:nvGrpSpPr>
        <p:grpSpPr>
          <a:xfrm>
            <a:off x="979528" y="1728001"/>
            <a:ext cx="7552912" cy="545159"/>
            <a:chOff x="611560" y="1764600"/>
            <a:chExt cx="7552912" cy="545159"/>
          </a:xfrm>
        </p:grpSpPr>
        <p:sp>
          <p:nvSpPr>
            <p:cNvPr id="50" name="Prostokąt 49"/>
            <p:cNvSpPr/>
            <p:nvPr/>
          </p:nvSpPr>
          <p:spPr>
            <a:xfrm>
              <a:off x="1115560" y="1768313"/>
              <a:ext cx="7048912" cy="5002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a:r>
                <a:rPr lang="en-GB" sz="1400" smtClean="0">
                  <a:solidFill>
                    <a:schemeClr val="tx1"/>
                  </a:solidFill>
                  <a:latin typeface="Century Gothic" pitchFamily="34" charset="0"/>
                  <a:cs typeface="Arial" pitchFamily="34" charset="0"/>
                </a:rPr>
                <a:t>General information on the CEE GRIP </a:t>
              </a:r>
              <a:endParaRPr lang="en-GB" sz="1400">
                <a:solidFill>
                  <a:schemeClr val="tx1"/>
                </a:solidFill>
                <a:latin typeface="Century Gothic" pitchFamily="34" charset="0"/>
                <a:cs typeface="Arial" pitchFamily="34" charset="0"/>
              </a:endParaRPr>
            </a:p>
          </p:txBody>
        </p:sp>
        <p:sp>
          <p:nvSpPr>
            <p:cNvPr id="51" name="Prostokąt 50"/>
            <p:cNvSpPr/>
            <p:nvPr/>
          </p:nvSpPr>
          <p:spPr>
            <a:xfrm>
              <a:off x="611560" y="1764600"/>
              <a:ext cx="504000" cy="504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smtClean="0">
                  <a:latin typeface="Century Gothic" pitchFamily="34" charset="0"/>
                  <a:cs typeface="Arial" pitchFamily="34" charset="0"/>
                </a:rPr>
                <a:t>1</a:t>
              </a:r>
              <a:endParaRPr lang="en-GB" sz="1600" b="1">
                <a:latin typeface="Century Gothic" pitchFamily="34" charset="0"/>
                <a:cs typeface="Arial" pitchFamily="34" charset="0"/>
              </a:endParaRPr>
            </a:p>
          </p:txBody>
        </p:sp>
        <p:sp>
          <p:nvSpPr>
            <p:cNvPr id="52" name="Dowolny kształt 51"/>
            <p:cNvSpPr/>
            <p:nvPr/>
          </p:nvSpPr>
          <p:spPr>
            <a:xfrm>
              <a:off x="612544" y="2309759"/>
              <a:ext cx="7200000" cy="0"/>
            </a:xfrm>
            <a:custGeom>
              <a:avLst/>
              <a:gdLst>
                <a:gd name="connsiteX0" fmla="*/ 0 w 6515100"/>
                <a:gd name="connsiteY0" fmla="*/ 0 h 0"/>
                <a:gd name="connsiteX1" fmla="*/ 6515100 w 6515100"/>
                <a:gd name="connsiteY1" fmla="*/ 0 h 0"/>
              </a:gdLst>
              <a:ahLst/>
              <a:cxnLst>
                <a:cxn ang="0">
                  <a:pos x="connsiteX0" y="connsiteY0"/>
                </a:cxn>
                <a:cxn ang="0">
                  <a:pos x="connsiteX1" y="connsiteY1"/>
                </a:cxn>
              </a:cxnLst>
              <a:rect l="l" t="t" r="r" b="b"/>
              <a:pathLst>
                <a:path w="6515100">
                  <a:moveTo>
                    <a:pt x="0" y="0"/>
                  </a:moveTo>
                  <a:lnTo>
                    <a:pt x="6515100" y="0"/>
                  </a:lnTo>
                </a:path>
              </a:pathLst>
            </a:custGeom>
            <a:no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itchFamily="34" charset="0"/>
                <a:cs typeface="Arial" pitchFamily="34" charset="0"/>
              </a:endParaRPr>
            </a:p>
          </p:txBody>
        </p:sp>
      </p:grpSp>
      <p:grpSp>
        <p:nvGrpSpPr>
          <p:cNvPr id="53" name="Grupa 52"/>
          <p:cNvGrpSpPr/>
          <p:nvPr/>
        </p:nvGrpSpPr>
        <p:grpSpPr>
          <a:xfrm>
            <a:off x="978548" y="2628000"/>
            <a:ext cx="7553892" cy="545160"/>
            <a:chOff x="610580" y="1764599"/>
            <a:chExt cx="7553892" cy="545160"/>
          </a:xfrm>
        </p:grpSpPr>
        <p:sp>
          <p:nvSpPr>
            <p:cNvPr id="54" name="Prostokąt 53"/>
            <p:cNvSpPr/>
            <p:nvPr/>
          </p:nvSpPr>
          <p:spPr>
            <a:xfrm>
              <a:off x="1115560" y="1764599"/>
              <a:ext cx="7048912" cy="5040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a:r>
                <a:rPr lang="en-GB" sz="1400" smtClean="0">
                  <a:solidFill>
                    <a:schemeClr val="tx1"/>
                  </a:solidFill>
                  <a:latin typeface="Century Gothic" pitchFamily="34" charset="0"/>
                  <a:cs typeface="Arial" pitchFamily="34" charset="0"/>
                </a:rPr>
                <a:t>Main facts on the CEE GRIP 2012-2021  </a:t>
              </a:r>
              <a:endParaRPr lang="en-GB" sz="1400">
                <a:solidFill>
                  <a:schemeClr val="tx1"/>
                </a:solidFill>
                <a:latin typeface="Century Gothic" pitchFamily="34" charset="0"/>
                <a:cs typeface="Arial" pitchFamily="34" charset="0"/>
              </a:endParaRPr>
            </a:p>
          </p:txBody>
        </p:sp>
        <p:sp>
          <p:nvSpPr>
            <p:cNvPr id="55" name="Prostokąt 54"/>
            <p:cNvSpPr/>
            <p:nvPr/>
          </p:nvSpPr>
          <p:spPr>
            <a:xfrm>
              <a:off x="611560" y="1764600"/>
              <a:ext cx="504000" cy="504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smtClean="0">
                  <a:latin typeface="Arial" pitchFamily="34" charset="0"/>
                  <a:cs typeface="Arial" pitchFamily="34" charset="0"/>
                </a:rPr>
                <a:t>2</a:t>
              </a:r>
              <a:endParaRPr lang="en-GB" sz="1600" b="1">
                <a:latin typeface="Arial" pitchFamily="34" charset="0"/>
                <a:cs typeface="Arial" pitchFamily="34" charset="0"/>
              </a:endParaRPr>
            </a:p>
          </p:txBody>
        </p:sp>
        <p:sp>
          <p:nvSpPr>
            <p:cNvPr id="56" name="Dowolny kształt 55"/>
            <p:cNvSpPr/>
            <p:nvPr/>
          </p:nvSpPr>
          <p:spPr>
            <a:xfrm>
              <a:off x="610580" y="2309759"/>
              <a:ext cx="7200000" cy="0"/>
            </a:xfrm>
            <a:custGeom>
              <a:avLst/>
              <a:gdLst>
                <a:gd name="connsiteX0" fmla="*/ 0 w 6515100"/>
                <a:gd name="connsiteY0" fmla="*/ 0 h 0"/>
                <a:gd name="connsiteX1" fmla="*/ 6515100 w 6515100"/>
                <a:gd name="connsiteY1" fmla="*/ 0 h 0"/>
              </a:gdLst>
              <a:ahLst/>
              <a:cxnLst>
                <a:cxn ang="0">
                  <a:pos x="connsiteX0" y="connsiteY0"/>
                </a:cxn>
                <a:cxn ang="0">
                  <a:pos x="connsiteX1" y="connsiteY1"/>
                </a:cxn>
              </a:cxnLst>
              <a:rect l="l" t="t" r="r" b="b"/>
              <a:pathLst>
                <a:path w="6515100">
                  <a:moveTo>
                    <a:pt x="0" y="0"/>
                  </a:moveTo>
                  <a:lnTo>
                    <a:pt x="6515100" y="0"/>
                  </a:lnTo>
                </a:path>
              </a:pathLst>
            </a:custGeom>
            <a:no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itchFamily="34" charset="0"/>
                <a:cs typeface="Arial" pitchFamily="34" charset="0"/>
              </a:endParaRPr>
            </a:p>
          </p:txBody>
        </p:sp>
      </p:grpSp>
      <p:grpSp>
        <p:nvGrpSpPr>
          <p:cNvPr id="57" name="Grupa 56"/>
          <p:cNvGrpSpPr/>
          <p:nvPr/>
        </p:nvGrpSpPr>
        <p:grpSpPr>
          <a:xfrm>
            <a:off x="979528" y="3528000"/>
            <a:ext cx="7552912" cy="545160"/>
            <a:chOff x="611560" y="1764599"/>
            <a:chExt cx="7552912" cy="545160"/>
          </a:xfrm>
        </p:grpSpPr>
        <p:sp>
          <p:nvSpPr>
            <p:cNvPr id="58" name="Prostokąt 57"/>
            <p:cNvSpPr/>
            <p:nvPr/>
          </p:nvSpPr>
          <p:spPr>
            <a:xfrm>
              <a:off x="1115560" y="1764599"/>
              <a:ext cx="7048912" cy="5040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a:r>
                <a:rPr lang="en-GB" sz="1400" smtClean="0">
                  <a:solidFill>
                    <a:schemeClr val="tx1"/>
                  </a:solidFill>
                  <a:latin typeface="Century Gothic" pitchFamily="34" charset="0"/>
                  <a:cs typeface="Arial" pitchFamily="34" charset="0"/>
                </a:rPr>
                <a:t>Towards the CEE GRIP 2014-2023 </a:t>
              </a:r>
              <a:endParaRPr lang="en-GB" sz="1400">
                <a:solidFill>
                  <a:schemeClr val="tx1"/>
                </a:solidFill>
                <a:latin typeface="Century Gothic" pitchFamily="34" charset="0"/>
                <a:cs typeface="Arial" pitchFamily="34" charset="0"/>
              </a:endParaRPr>
            </a:p>
          </p:txBody>
        </p:sp>
        <p:sp>
          <p:nvSpPr>
            <p:cNvPr id="59" name="Prostokąt 58"/>
            <p:cNvSpPr/>
            <p:nvPr/>
          </p:nvSpPr>
          <p:spPr>
            <a:xfrm>
              <a:off x="611560" y="1764600"/>
              <a:ext cx="504000" cy="504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smtClean="0">
                  <a:latin typeface="Arial" pitchFamily="34" charset="0"/>
                  <a:cs typeface="Arial" pitchFamily="34" charset="0"/>
                </a:rPr>
                <a:t>3</a:t>
              </a:r>
              <a:endParaRPr lang="en-GB" sz="1600" b="1">
                <a:latin typeface="Arial" pitchFamily="34" charset="0"/>
                <a:cs typeface="Arial" pitchFamily="34" charset="0"/>
              </a:endParaRPr>
            </a:p>
          </p:txBody>
        </p:sp>
        <p:sp>
          <p:nvSpPr>
            <p:cNvPr id="60" name="Dowolny kształt 59"/>
            <p:cNvSpPr/>
            <p:nvPr/>
          </p:nvSpPr>
          <p:spPr>
            <a:xfrm>
              <a:off x="612544" y="2309759"/>
              <a:ext cx="7200000" cy="0"/>
            </a:xfrm>
            <a:custGeom>
              <a:avLst/>
              <a:gdLst>
                <a:gd name="connsiteX0" fmla="*/ 0 w 6515100"/>
                <a:gd name="connsiteY0" fmla="*/ 0 h 0"/>
                <a:gd name="connsiteX1" fmla="*/ 6515100 w 6515100"/>
                <a:gd name="connsiteY1" fmla="*/ 0 h 0"/>
              </a:gdLst>
              <a:ahLst/>
              <a:cxnLst>
                <a:cxn ang="0">
                  <a:pos x="connsiteX0" y="connsiteY0"/>
                </a:cxn>
                <a:cxn ang="0">
                  <a:pos x="connsiteX1" y="connsiteY1"/>
                </a:cxn>
              </a:cxnLst>
              <a:rect l="l" t="t" r="r" b="b"/>
              <a:pathLst>
                <a:path w="6515100">
                  <a:moveTo>
                    <a:pt x="0" y="0"/>
                  </a:moveTo>
                  <a:lnTo>
                    <a:pt x="6515100" y="0"/>
                  </a:lnTo>
                </a:path>
              </a:pathLst>
            </a:custGeom>
            <a:no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itchFamily="34" charset="0"/>
                <a:cs typeface="Arial" pitchFamily="34" charset="0"/>
              </a:endParaRPr>
            </a:p>
          </p:txBody>
        </p:sp>
      </p:grpSp>
      <p:grpSp>
        <p:nvGrpSpPr>
          <p:cNvPr id="61" name="Grupa 60"/>
          <p:cNvGrpSpPr/>
          <p:nvPr/>
        </p:nvGrpSpPr>
        <p:grpSpPr>
          <a:xfrm>
            <a:off x="979528" y="4428000"/>
            <a:ext cx="7552912" cy="545160"/>
            <a:chOff x="611560" y="1764599"/>
            <a:chExt cx="7552912" cy="545160"/>
          </a:xfrm>
        </p:grpSpPr>
        <p:sp>
          <p:nvSpPr>
            <p:cNvPr id="62" name="Prostokąt 61"/>
            <p:cNvSpPr/>
            <p:nvPr/>
          </p:nvSpPr>
          <p:spPr>
            <a:xfrm>
              <a:off x="1115560" y="1764599"/>
              <a:ext cx="7048912" cy="5040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a:r>
                <a:rPr lang="en-GB" sz="1400" smtClean="0">
                  <a:solidFill>
                    <a:schemeClr val="tx1"/>
                  </a:solidFill>
                  <a:latin typeface="Century Gothic" pitchFamily="34" charset="0"/>
                  <a:cs typeface="Arial" pitchFamily="34" charset="0"/>
                </a:rPr>
                <a:t>Way forward</a:t>
              </a:r>
              <a:endParaRPr lang="en-GB" sz="1400">
                <a:solidFill>
                  <a:schemeClr val="tx1"/>
                </a:solidFill>
                <a:latin typeface="Century Gothic" pitchFamily="34" charset="0"/>
                <a:cs typeface="Arial" pitchFamily="34" charset="0"/>
              </a:endParaRPr>
            </a:p>
          </p:txBody>
        </p:sp>
        <p:sp>
          <p:nvSpPr>
            <p:cNvPr id="63" name="Prostokąt 62"/>
            <p:cNvSpPr/>
            <p:nvPr/>
          </p:nvSpPr>
          <p:spPr>
            <a:xfrm>
              <a:off x="611560" y="1764600"/>
              <a:ext cx="504000" cy="504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smtClean="0">
                  <a:latin typeface="Arial" pitchFamily="34" charset="0"/>
                  <a:cs typeface="Arial" pitchFamily="34" charset="0"/>
                </a:rPr>
                <a:t>4</a:t>
              </a:r>
              <a:endParaRPr lang="en-GB" sz="1600" b="1">
                <a:latin typeface="Arial" pitchFamily="34" charset="0"/>
                <a:cs typeface="Arial" pitchFamily="34" charset="0"/>
              </a:endParaRPr>
            </a:p>
          </p:txBody>
        </p:sp>
        <p:sp>
          <p:nvSpPr>
            <p:cNvPr id="64" name="Dowolny kształt 63"/>
            <p:cNvSpPr/>
            <p:nvPr/>
          </p:nvSpPr>
          <p:spPr>
            <a:xfrm>
              <a:off x="612544" y="2309759"/>
              <a:ext cx="7200000" cy="0"/>
            </a:xfrm>
            <a:custGeom>
              <a:avLst/>
              <a:gdLst>
                <a:gd name="connsiteX0" fmla="*/ 0 w 6515100"/>
                <a:gd name="connsiteY0" fmla="*/ 0 h 0"/>
                <a:gd name="connsiteX1" fmla="*/ 6515100 w 6515100"/>
                <a:gd name="connsiteY1" fmla="*/ 0 h 0"/>
              </a:gdLst>
              <a:ahLst/>
              <a:cxnLst>
                <a:cxn ang="0">
                  <a:pos x="connsiteX0" y="connsiteY0"/>
                </a:cxn>
                <a:cxn ang="0">
                  <a:pos x="connsiteX1" y="connsiteY1"/>
                </a:cxn>
              </a:cxnLst>
              <a:rect l="l" t="t" r="r" b="b"/>
              <a:pathLst>
                <a:path w="6515100">
                  <a:moveTo>
                    <a:pt x="0" y="0"/>
                  </a:moveTo>
                  <a:lnTo>
                    <a:pt x="6515100" y="0"/>
                  </a:lnTo>
                </a:path>
              </a:pathLst>
            </a:custGeom>
            <a:no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itchFamily="34" charset="0"/>
                <a:cs typeface="Arial" pitchFamily="34" charset="0"/>
              </a:endParaRPr>
            </a:p>
          </p:txBody>
        </p:sp>
      </p:grpSp>
    </p:spTree>
    <p:extLst>
      <p:ext uri="{BB962C8B-B14F-4D97-AF65-F5344CB8AC3E}">
        <p14:creationId xmlns:p14="http://schemas.microsoft.com/office/powerpoint/2010/main" val="109182424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chemat blokowy: ręczne wprowadzanie danych 5"/>
          <p:cNvSpPr/>
          <p:nvPr/>
        </p:nvSpPr>
        <p:spPr>
          <a:xfrm rot="10800000">
            <a:off x="1036" y="-1"/>
            <a:ext cx="9144000" cy="864000"/>
          </a:xfrm>
          <a:prstGeom prst="flowChartManualInpu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108000" algn="r">
              <a:lnSpc>
                <a:spcPct val="150000"/>
              </a:lnSpc>
              <a:spcAft>
                <a:spcPts val="600"/>
              </a:spcAft>
            </a:pPr>
            <a:endParaRPr lang="en-GB" smtClean="0">
              <a:latin typeface="Century Gothic" pitchFamily="34" charset="0"/>
            </a:endParaRPr>
          </a:p>
        </p:txBody>
      </p:sp>
      <p:sp>
        <p:nvSpPr>
          <p:cNvPr id="2" name="Prostokąt 1"/>
          <p:cNvSpPr/>
          <p:nvPr/>
        </p:nvSpPr>
        <p:spPr>
          <a:xfrm>
            <a:off x="0" y="-1"/>
            <a:ext cx="9145036" cy="8640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40000"/>
            <a:r>
              <a:rPr lang="en-GB" smtClean="0">
                <a:latin typeface="Century Gothic" pitchFamily="34" charset="0"/>
              </a:rPr>
              <a:t>CEE GRIP</a:t>
            </a:r>
          </a:p>
          <a:p>
            <a:pPr marL="540000"/>
            <a:r>
              <a:rPr lang="en-GB" sz="1600" smtClean="0">
                <a:latin typeface="Century Gothic" pitchFamily="34" charset="0"/>
              </a:rPr>
              <a:t>Composition of the region</a:t>
            </a:r>
            <a:endParaRPr lang="en-GB" sz="2000">
              <a:latin typeface="Century Gothic" pitchFamily="34" charset="0"/>
            </a:endParaRPr>
          </a:p>
        </p:txBody>
      </p:sp>
      <p:sp>
        <p:nvSpPr>
          <p:cNvPr id="29" name="pole tekstowe 28"/>
          <p:cNvSpPr txBox="1"/>
          <p:nvPr/>
        </p:nvSpPr>
        <p:spPr>
          <a:xfrm>
            <a:off x="6300192" y="6361583"/>
            <a:ext cx="2736304" cy="261610"/>
          </a:xfrm>
          <a:prstGeom prst="rect">
            <a:avLst/>
          </a:prstGeom>
          <a:noFill/>
        </p:spPr>
        <p:txBody>
          <a:bodyPr wrap="square" rtlCol="0">
            <a:spAutoFit/>
          </a:bodyPr>
          <a:lstStyle/>
          <a:p>
            <a:pPr algn="r"/>
            <a:r>
              <a:rPr lang="en-GB" sz="1100" smtClean="0">
                <a:solidFill>
                  <a:schemeClr val="bg1"/>
                </a:solidFill>
                <a:latin typeface="Century Gothic"/>
                <a:ea typeface="Calibri"/>
                <a:cs typeface="Times New Roman"/>
              </a:rPr>
              <a:t>26 November</a:t>
            </a:r>
            <a:r>
              <a:rPr lang="en-GB" sz="1100" smtClean="0">
                <a:solidFill>
                  <a:schemeClr val="bg1"/>
                </a:solidFill>
                <a:effectLst/>
                <a:latin typeface="Century Gothic"/>
                <a:ea typeface="Calibri"/>
                <a:cs typeface="Times New Roman"/>
              </a:rPr>
              <a:t> 2013, Brussels</a:t>
            </a:r>
            <a:endParaRPr lang="en-GB" sz="1100" smtClean="0">
              <a:solidFill>
                <a:schemeClr val="bg1"/>
              </a:solidFill>
              <a:latin typeface="Century Gothic" pitchFamily="34" charset="0"/>
            </a:endParaRPr>
          </a:p>
        </p:txBody>
      </p:sp>
      <p:grpSp>
        <p:nvGrpSpPr>
          <p:cNvPr id="30" name="Grupa 29"/>
          <p:cNvGrpSpPr/>
          <p:nvPr/>
        </p:nvGrpSpPr>
        <p:grpSpPr>
          <a:xfrm>
            <a:off x="0" y="6138000"/>
            <a:ext cx="9144000" cy="720000"/>
            <a:chOff x="0" y="6120000"/>
            <a:chExt cx="9144000" cy="738000"/>
          </a:xfrm>
        </p:grpSpPr>
        <p:sp>
          <p:nvSpPr>
            <p:cNvPr id="33" name="Schemat blokowy: ręczne wprowadzanie danych 32"/>
            <p:cNvSpPr/>
            <p:nvPr/>
          </p:nvSpPr>
          <p:spPr>
            <a:xfrm>
              <a:off x="0" y="6120000"/>
              <a:ext cx="9144000" cy="738000"/>
            </a:xfrm>
            <a:prstGeom prst="flowChartManualInpu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108000" algn="r">
                <a:lnSpc>
                  <a:spcPct val="150000"/>
                </a:lnSpc>
                <a:spcAft>
                  <a:spcPts val="600"/>
                </a:spcAft>
              </a:pPr>
              <a:endParaRPr lang="en-GB" smtClean="0">
                <a:latin typeface="Century Gothic" pitchFamily="34" charset="0"/>
              </a:endParaRPr>
            </a:p>
          </p:txBody>
        </p:sp>
        <p:sp>
          <p:nvSpPr>
            <p:cNvPr id="34" name="pole tekstowe 33"/>
            <p:cNvSpPr txBox="1"/>
            <p:nvPr/>
          </p:nvSpPr>
          <p:spPr>
            <a:xfrm>
              <a:off x="6300192" y="6361583"/>
              <a:ext cx="2736304" cy="268150"/>
            </a:xfrm>
            <a:prstGeom prst="rect">
              <a:avLst/>
            </a:prstGeom>
            <a:noFill/>
          </p:spPr>
          <p:txBody>
            <a:bodyPr wrap="square" rtlCol="0">
              <a:spAutoFit/>
            </a:bodyPr>
            <a:lstStyle/>
            <a:p>
              <a:pPr algn="r"/>
              <a:r>
                <a:rPr lang="en-GB" sz="1100" smtClean="0">
                  <a:solidFill>
                    <a:schemeClr val="bg1"/>
                  </a:solidFill>
                  <a:latin typeface="Century Gothic"/>
                  <a:ea typeface="Calibri"/>
                  <a:cs typeface="Times New Roman"/>
                </a:rPr>
                <a:t>26 November</a:t>
              </a:r>
              <a:r>
                <a:rPr lang="en-GB" sz="1100" smtClean="0">
                  <a:solidFill>
                    <a:schemeClr val="bg1"/>
                  </a:solidFill>
                  <a:effectLst/>
                  <a:latin typeface="Century Gothic"/>
                  <a:ea typeface="Calibri"/>
                  <a:cs typeface="Times New Roman"/>
                </a:rPr>
                <a:t> 2013, Brussels</a:t>
              </a:r>
              <a:endParaRPr lang="en-GB" sz="1100" smtClean="0">
                <a:solidFill>
                  <a:schemeClr val="bg1"/>
                </a:solidFill>
                <a:latin typeface="Century Gothic" pitchFamily="34" charset="0"/>
              </a:endParaRPr>
            </a:p>
          </p:txBody>
        </p:sp>
      </p:grpSp>
      <p:graphicFrame>
        <p:nvGraphicFramePr>
          <p:cNvPr id="24" name="Tabela 23"/>
          <p:cNvGraphicFramePr>
            <a:graphicFrameLocks noGrp="1"/>
          </p:cNvGraphicFramePr>
          <p:nvPr>
            <p:extLst>
              <p:ext uri="{D42A27DB-BD31-4B8C-83A1-F6EECF244321}">
                <p14:modId xmlns:p14="http://schemas.microsoft.com/office/powerpoint/2010/main" val="1787629204"/>
              </p:ext>
            </p:extLst>
          </p:nvPr>
        </p:nvGraphicFramePr>
        <p:xfrm>
          <a:off x="323528" y="1434748"/>
          <a:ext cx="4035567" cy="4442524"/>
        </p:xfrm>
        <a:graphic>
          <a:graphicData uri="http://schemas.openxmlformats.org/drawingml/2006/table">
            <a:tbl>
              <a:tblPr firstRow="1" bandRow="1">
                <a:tableStyleId>{5C22544A-7EE6-4342-B048-85BDC9FD1C3A}</a:tableStyleId>
              </a:tblPr>
              <a:tblGrid>
                <a:gridCol w="1344890"/>
                <a:gridCol w="2690677"/>
              </a:tblGrid>
              <a:tr h="261806">
                <a:tc gridSpan="2">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tx1"/>
                          </a:solidFill>
                          <a:latin typeface="Century Gothic" pitchFamily="34" charset="0"/>
                        </a:rPr>
                        <a:t>Countries and TSOs involved:</a:t>
                      </a:r>
                    </a:p>
                  </a:txBody>
                  <a:tcPr>
                    <a:noFill/>
                  </a:tcPr>
                </a:tc>
                <a:tc hMerge="1">
                  <a:txBody>
                    <a:bodyPr/>
                    <a:lstStyle/>
                    <a:p>
                      <a:endParaRPr lang="en-GB" dirty="0"/>
                    </a:p>
                  </a:txBody>
                  <a:tcPr/>
                </a:tc>
              </a:tr>
              <a:tr h="261806">
                <a:tc>
                  <a:txBody>
                    <a:bodyPr/>
                    <a:lstStyle/>
                    <a:p>
                      <a:r>
                        <a:rPr lang="en-US" sz="1100" b="1" dirty="0" smtClean="0">
                          <a:solidFill>
                            <a:schemeClr val="tx1"/>
                          </a:solidFill>
                          <a:latin typeface="Century Gothic" pitchFamily="34" charset="0"/>
                        </a:rPr>
                        <a:t>Austria</a:t>
                      </a:r>
                      <a:endParaRPr lang="en-GB" sz="1100" dirty="0">
                        <a:latin typeface="Century Gothic" pitchFamily="34" charset="0"/>
                      </a:endParaRP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i="0" u="none" strike="noStrike" noProof="0" dirty="0" smtClean="0">
                          <a:solidFill>
                            <a:srgbClr val="000000"/>
                          </a:solidFill>
                          <a:latin typeface="Century Gothic" pitchFamily="34" charset="0"/>
                        </a:rPr>
                        <a:t>BOG GmbH </a:t>
                      </a:r>
                      <a:endParaRPr lang="en-GB" sz="1100" noProof="0" dirty="0" smtClean="0">
                        <a:latin typeface="Century Gothic" pitchFamily="34" charset="0"/>
                      </a:endParaRPr>
                    </a:p>
                  </a:txBody>
                  <a:tcPr>
                    <a:noFill/>
                  </a:tcPr>
                </a:tc>
              </a:tr>
              <a:tr h="261806">
                <a:tc>
                  <a:txBody>
                    <a:bodyPr/>
                    <a:lstStyle/>
                    <a:p>
                      <a:endParaRPr lang="en-GB" sz="1100" dirty="0">
                        <a:latin typeface="Century Gothic" pitchFamily="34" charset="0"/>
                      </a:endParaRP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PL" sz="1100" noProof="0" dirty="0" smtClean="0">
                          <a:latin typeface="Century Gothic" pitchFamily="34" charset="0"/>
                        </a:rPr>
                        <a:t>TAG</a:t>
                      </a:r>
                      <a:r>
                        <a:rPr lang="cs-CZ" sz="1100" noProof="0" dirty="0" smtClean="0">
                          <a:latin typeface="Century Gothic" pitchFamily="34" charset="0"/>
                        </a:rPr>
                        <a:t> </a:t>
                      </a:r>
                      <a:r>
                        <a:rPr lang="en-GB" sz="1100" noProof="0" dirty="0" smtClean="0">
                          <a:latin typeface="Century Gothic" pitchFamily="34" charset="0"/>
                        </a:rPr>
                        <a:t>GmbH</a:t>
                      </a:r>
                    </a:p>
                  </a:txBody>
                  <a:tcPr>
                    <a:noFill/>
                  </a:tcPr>
                </a:tc>
              </a:tr>
              <a:tr h="261806">
                <a:tc>
                  <a:txBody>
                    <a:bodyPr/>
                    <a:lstStyle/>
                    <a:p>
                      <a:endParaRPr lang="en-GB" sz="1100" dirty="0">
                        <a:latin typeface="Century Gothic" pitchFamily="34" charset="0"/>
                      </a:endParaRP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noProof="0" dirty="0" smtClean="0">
                          <a:solidFill>
                            <a:schemeClr val="tx1"/>
                          </a:solidFill>
                          <a:latin typeface="Century Gothic" pitchFamily="34" charset="0"/>
                        </a:rPr>
                        <a:t>G</a:t>
                      </a:r>
                      <a:r>
                        <a:rPr lang="cs-CZ" sz="1100" noProof="0" dirty="0" smtClean="0">
                          <a:solidFill>
                            <a:schemeClr val="tx1"/>
                          </a:solidFill>
                          <a:latin typeface="Century Gothic" pitchFamily="34" charset="0"/>
                        </a:rPr>
                        <a:t>AS</a:t>
                      </a:r>
                      <a:r>
                        <a:rPr lang="en-GB" sz="1100" noProof="0" dirty="0" smtClean="0">
                          <a:solidFill>
                            <a:schemeClr val="tx1"/>
                          </a:solidFill>
                          <a:latin typeface="Century Gothic" pitchFamily="34" charset="0"/>
                        </a:rPr>
                        <a:t> C</a:t>
                      </a:r>
                      <a:r>
                        <a:rPr lang="cs-CZ" sz="1100" noProof="0" dirty="0" smtClean="0">
                          <a:solidFill>
                            <a:schemeClr val="tx1"/>
                          </a:solidFill>
                          <a:latin typeface="Century Gothic" pitchFamily="34" charset="0"/>
                        </a:rPr>
                        <a:t>ONNECT</a:t>
                      </a:r>
                      <a:r>
                        <a:rPr lang="en-GB" sz="1100" noProof="0" dirty="0" smtClean="0">
                          <a:solidFill>
                            <a:schemeClr val="tx1"/>
                          </a:solidFill>
                          <a:latin typeface="Century Gothic" pitchFamily="34" charset="0"/>
                        </a:rPr>
                        <a:t> A</a:t>
                      </a:r>
                      <a:r>
                        <a:rPr lang="cs-CZ" sz="1100" noProof="0" dirty="0" smtClean="0">
                          <a:solidFill>
                            <a:schemeClr val="tx1"/>
                          </a:solidFill>
                          <a:latin typeface="Century Gothic" pitchFamily="34" charset="0"/>
                        </a:rPr>
                        <a:t>USTRIA</a:t>
                      </a:r>
                      <a:r>
                        <a:rPr lang="en-GB" sz="1100" noProof="0" dirty="0" smtClean="0">
                          <a:solidFill>
                            <a:schemeClr val="tx1"/>
                          </a:solidFill>
                          <a:latin typeface="Century Gothic" pitchFamily="34" charset="0"/>
                        </a:rPr>
                        <a:t> GmbH</a:t>
                      </a:r>
                    </a:p>
                  </a:txBody>
                  <a:tcPr>
                    <a:noFill/>
                  </a:tcPr>
                </a:tc>
              </a:tr>
              <a:tr h="261806">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tx1"/>
                          </a:solidFill>
                          <a:latin typeface="Century Gothic" pitchFamily="34" charset="0"/>
                        </a:rPr>
                        <a:t>Bulgaria</a:t>
                      </a: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i="0" u="none" strike="noStrike" noProof="0" dirty="0" err="1" smtClean="0">
                          <a:solidFill>
                            <a:srgbClr val="000000"/>
                          </a:solidFill>
                          <a:latin typeface="Century Gothic" pitchFamily="34" charset="0"/>
                        </a:rPr>
                        <a:t>Bulgartransgaz</a:t>
                      </a:r>
                      <a:r>
                        <a:rPr lang="en-GB" sz="1100" b="0" i="0" u="none" strike="noStrike" noProof="0" dirty="0" smtClean="0">
                          <a:solidFill>
                            <a:srgbClr val="000000"/>
                          </a:solidFill>
                          <a:latin typeface="Century Gothic" pitchFamily="34" charset="0"/>
                        </a:rPr>
                        <a:t> EAD</a:t>
                      </a:r>
                      <a:endParaRPr lang="en-GB" sz="1100" noProof="0" dirty="0" smtClean="0">
                        <a:latin typeface="Century Gothic" pitchFamily="34" charset="0"/>
                      </a:endParaRPr>
                    </a:p>
                  </a:txBody>
                  <a:tcPr>
                    <a:noFill/>
                  </a:tcPr>
                </a:tc>
              </a:tr>
              <a:tr h="261806">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tx1"/>
                          </a:solidFill>
                          <a:latin typeface="Century Gothic" pitchFamily="34" charset="0"/>
                        </a:rPr>
                        <a:t>Croatia</a:t>
                      </a: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i="0" u="none" strike="noStrike" noProof="0" dirty="0" err="1" smtClean="0">
                          <a:solidFill>
                            <a:srgbClr val="000000"/>
                          </a:solidFill>
                          <a:latin typeface="Century Gothic" pitchFamily="34" charset="0"/>
                        </a:rPr>
                        <a:t>Plinacro</a:t>
                      </a:r>
                      <a:r>
                        <a:rPr lang="cs-CZ" sz="1100" b="0" i="0" u="none" strike="noStrike" noProof="0" dirty="0" smtClean="0">
                          <a:solidFill>
                            <a:srgbClr val="000000"/>
                          </a:solidFill>
                          <a:latin typeface="Century Gothic" pitchFamily="34" charset="0"/>
                        </a:rPr>
                        <a:t> d.o.o.</a:t>
                      </a:r>
                      <a:endParaRPr lang="en-GB" sz="1100" noProof="0" dirty="0" smtClean="0">
                        <a:latin typeface="Century Gothic" pitchFamily="34" charset="0"/>
                      </a:endParaRPr>
                    </a:p>
                  </a:txBody>
                  <a:tcPr>
                    <a:noFill/>
                  </a:tcPr>
                </a:tc>
              </a:tr>
              <a:tr h="261806">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tx1"/>
                          </a:solidFill>
                          <a:latin typeface="Century Gothic" pitchFamily="34" charset="0"/>
                        </a:rPr>
                        <a:t>Czech Republic</a:t>
                      </a: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noProof="0" dirty="0" smtClean="0">
                          <a:latin typeface="Century Gothic" pitchFamily="34" charset="0"/>
                        </a:rPr>
                        <a:t>NET4GAS, </a:t>
                      </a:r>
                      <a:r>
                        <a:rPr lang="en-GB" sz="1100" noProof="0" dirty="0" err="1" smtClean="0">
                          <a:latin typeface="Century Gothic" pitchFamily="34" charset="0"/>
                        </a:rPr>
                        <a:t>s.r.o</a:t>
                      </a:r>
                      <a:r>
                        <a:rPr lang="en-GB" sz="1100" noProof="0" dirty="0" smtClean="0">
                          <a:latin typeface="Century Gothic" pitchFamily="34" charset="0"/>
                        </a:rPr>
                        <a:t>.</a:t>
                      </a:r>
                    </a:p>
                  </a:txBody>
                  <a:tcPr>
                    <a:noFill/>
                  </a:tcPr>
                </a:tc>
              </a:tr>
              <a:tr h="261806">
                <a:tc>
                  <a:txBody>
                    <a:bodyPr/>
                    <a:lstStyle/>
                    <a:p>
                      <a:r>
                        <a:rPr lang="en-US" sz="1100" b="1" dirty="0" smtClean="0">
                          <a:solidFill>
                            <a:schemeClr val="tx1"/>
                          </a:solidFill>
                          <a:latin typeface="Century Gothic" pitchFamily="34" charset="0"/>
                        </a:rPr>
                        <a:t>Germany</a:t>
                      </a:r>
                      <a:endParaRPr lang="en-GB" sz="1100" dirty="0">
                        <a:latin typeface="Century Gothic" pitchFamily="34" charset="0"/>
                      </a:endParaRP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noProof="0" dirty="0" err="1" smtClean="0">
                          <a:latin typeface="Century Gothic" pitchFamily="34" charset="0"/>
                        </a:rPr>
                        <a:t>GRTgaz</a:t>
                      </a:r>
                      <a:r>
                        <a:rPr lang="en-GB" sz="1100" noProof="0" dirty="0" smtClean="0">
                          <a:latin typeface="Century Gothic" pitchFamily="34" charset="0"/>
                        </a:rPr>
                        <a:t> Deutschland GmbH</a:t>
                      </a:r>
                    </a:p>
                  </a:txBody>
                  <a:tcPr>
                    <a:noFill/>
                  </a:tcPr>
                </a:tc>
              </a:tr>
              <a:tr h="261806">
                <a:tc>
                  <a:txBody>
                    <a:bodyPr/>
                    <a:lstStyle/>
                    <a:p>
                      <a:endParaRPr lang="en-GB" sz="1100" dirty="0">
                        <a:latin typeface="Century Gothic" pitchFamily="34" charset="0"/>
                      </a:endParaRP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noProof="0" dirty="0" smtClean="0">
                          <a:latin typeface="Century Gothic" pitchFamily="34" charset="0"/>
                        </a:rPr>
                        <a:t>O</a:t>
                      </a:r>
                      <a:r>
                        <a:rPr lang="cs-CZ" sz="1100" noProof="0" dirty="0" smtClean="0">
                          <a:latin typeface="Century Gothic" pitchFamily="34" charset="0"/>
                        </a:rPr>
                        <a:t>NTRAS </a:t>
                      </a:r>
                      <a:r>
                        <a:rPr lang="en-GB" sz="1100" noProof="0" dirty="0" smtClean="0">
                          <a:latin typeface="Century Gothic" pitchFamily="34" charset="0"/>
                        </a:rPr>
                        <a:t>– VNG </a:t>
                      </a:r>
                      <a:r>
                        <a:rPr lang="en-GB" sz="1100" noProof="0" dirty="0" err="1" smtClean="0">
                          <a:latin typeface="Century Gothic" pitchFamily="34" charset="0"/>
                        </a:rPr>
                        <a:t>Gastransport</a:t>
                      </a:r>
                      <a:r>
                        <a:rPr lang="en-GB" sz="1100" noProof="0" dirty="0" smtClean="0">
                          <a:latin typeface="Century Gothic" pitchFamily="34" charset="0"/>
                        </a:rPr>
                        <a:t> GmbH</a:t>
                      </a:r>
                    </a:p>
                  </a:txBody>
                  <a:tcPr>
                    <a:noFill/>
                  </a:tcPr>
                </a:tc>
              </a:tr>
              <a:tr h="261806">
                <a:tc>
                  <a:txBody>
                    <a:bodyPr/>
                    <a:lstStyle/>
                    <a:p>
                      <a:endParaRPr lang="en-GB" sz="1100" dirty="0">
                        <a:latin typeface="Century Gothic" pitchFamily="34" charset="0"/>
                      </a:endParaRP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noProof="0" dirty="0" smtClean="0">
                          <a:latin typeface="Century Gothic" pitchFamily="34" charset="0"/>
                        </a:rPr>
                        <a:t>Open Grid Europe GmbH</a:t>
                      </a:r>
                    </a:p>
                  </a:txBody>
                  <a:tcPr>
                    <a:noFill/>
                  </a:tcPr>
                </a:tc>
              </a:tr>
              <a:tr h="261806">
                <a:tc>
                  <a:txBody>
                    <a:bodyPr/>
                    <a:lstStyle/>
                    <a:p>
                      <a:endParaRPr lang="en-GB" sz="1100" dirty="0">
                        <a:latin typeface="Century Gothic" pitchFamily="34" charset="0"/>
                      </a:endParaRP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0" noProof="0" dirty="0" smtClean="0">
                          <a:latin typeface="Century Gothic" pitchFamily="34" charset="0"/>
                        </a:rPr>
                        <a:t>GASCADE </a:t>
                      </a:r>
                      <a:r>
                        <a:rPr lang="en-US" sz="1100" b="0" noProof="0" dirty="0" err="1" smtClean="0">
                          <a:latin typeface="Century Gothic" pitchFamily="34" charset="0"/>
                        </a:rPr>
                        <a:t>Gastransport</a:t>
                      </a:r>
                      <a:r>
                        <a:rPr lang="en-US" sz="1100" b="0" noProof="0" dirty="0" smtClean="0">
                          <a:latin typeface="Century Gothic" pitchFamily="34" charset="0"/>
                        </a:rPr>
                        <a:t> GmbH</a:t>
                      </a:r>
                    </a:p>
                  </a:txBody>
                  <a:tcPr>
                    <a:noFill/>
                  </a:tcPr>
                </a:tc>
              </a:tr>
              <a:tr h="261806">
                <a:tc>
                  <a:txBody>
                    <a:bodyPr/>
                    <a:lstStyle/>
                    <a:p>
                      <a:endParaRPr lang="en-GB" sz="1100" b="0" kern="1200" dirty="0">
                        <a:solidFill>
                          <a:schemeClr val="dk1"/>
                        </a:solidFill>
                        <a:latin typeface="Century Gothic" pitchFamily="34" charset="0"/>
                        <a:ea typeface="+mn-ea"/>
                        <a:cs typeface="+mn-cs"/>
                      </a:endParaRP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PL" sz="1100" b="0" kern="1200" noProof="0" dirty="0" err="1" smtClean="0">
                          <a:solidFill>
                            <a:schemeClr val="dk1"/>
                          </a:solidFill>
                          <a:latin typeface="Century Gothic" pitchFamily="34" charset="0"/>
                          <a:ea typeface="+mn-ea"/>
                          <a:cs typeface="+mn-cs"/>
                        </a:rPr>
                        <a:t>terranets</a:t>
                      </a:r>
                      <a:r>
                        <a:rPr lang="pl-PL" sz="1100" b="0" kern="1200" noProof="0" dirty="0" smtClean="0">
                          <a:solidFill>
                            <a:schemeClr val="dk1"/>
                          </a:solidFill>
                          <a:latin typeface="Century Gothic" pitchFamily="34" charset="0"/>
                          <a:ea typeface="+mn-ea"/>
                          <a:cs typeface="+mn-cs"/>
                        </a:rPr>
                        <a:t> </a:t>
                      </a:r>
                      <a:r>
                        <a:rPr lang="pl-PL" sz="1100" b="0" kern="1200" noProof="0" dirty="0" err="1" smtClean="0">
                          <a:solidFill>
                            <a:schemeClr val="dk1"/>
                          </a:solidFill>
                          <a:latin typeface="Century Gothic" pitchFamily="34" charset="0"/>
                          <a:ea typeface="+mn-ea"/>
                          <a:cs typeface="+mn-cs"/>
                        </a:rPr>
                        <a:t>bw</a:t>
                      </a:r>
                      <a:r>
                        <a:rPr lang="pl-PL" sz="1100" b="0" kern="1200" noProof="0" dirty="0" smtClean="0">
                          <a:solidFill>
                            <a:schemeClr val="dk1"/>
                          </a:solidFill>
                          <a:latin typeface="Century Gothic" pitchFamily="34" charset="0"/>
                          <a:ea typeface="+mn-ea"/>
                          <a:cs typeface="+mn-cs"/>
                        </a:rPr>
                        <a:t> GmbH</a:t>
                      </a:r>
                      <a:endParaRPr lang="en-US" sz="1100" b="0" kern="1200" noProof="0" dirty="0" smtClean="0">
                        <a:solidFill>
                          <a:schemeClr val="dk1"/>
                        </a:solidFill>
                        <a:latin typeface="Century Gothic" pitchFamily="34" charset="0"/>
                        <a:ea typeface="+mn-ea"/>
                        <a:cs typeface="+mn-cs"/>
                      </a:endParaRPr>
                    </a:p>
                  </a:txBody>
                  <a:tcPr>
                    <a:noFill/>
                  </a:tcPr>
                </a:tc>
              </a:tr>
              <a:tr h="196922">
                <a:tc>
                  <a:txBody>
                    <a:bodyPr/>
                    <a:lstStyle/>
                    <a:p>
                      <a:r>
                        <a:rPr lang="en-US" sz="1100" b="1" dirty="0" smtClean="0">
                          <a:solidFill>
                            <a:schemeClr val="tx1"/>
                          </a:solidFill>
                          <a:latin typeface="Century Gothic" pitchFamily="34" charset="0"/>
                        </a:rPr>
                        <a:t>Hungary</a:t>
                      </a:r>
                      <a:endParaRPr lang="en-GB" sz="1100" dirty="0">
                        <a:latin typeface="Century Gothic" pitchFamily="34" charset="0"/>
                      </a:endParaRP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kern="1200" noProof="0" dirty="0" smtClean="0">
                          <a:solidFill>
                            <a:schemeClr val="dk1"/>
                          </a:solidFill>
                          <a:latin typeface="Century Gothic" pitchFamily="34" charset="0"/>
                          <a:ea typeface="+mn-ea"/>
                          <a:cs typeface="+mn-cs"/>
                        </a:rPr>
                        <a:t>FGSZ </a:t>
                      </a:r>
                      <a:r>
                        <a:rPr lang="cs-CZ" sz="1100" b="0" kern="1200" noProof="0" dirty="0" smtClean="0">
                          <a:solidFill>
                            <a:schemeClr val="dk1"/>
                          </a:solidFill>
                          <a:latin typeface="Century Gothic" pitchFamily="34" charset="0"/>
                          <a:ea typeface="+mn-ea"/>
                          <a:cs typeface="+mn-cs"/>
                        </a:rPr>
                        <a:t>Ltd.</a:t>
                      </a:r>
                      <a:endParaRPr lang="en-GB" sz="1100" b="0" kern="1200" noProof="0" dirty="0" smtClean="0">
                        <a:solidFill>
                          <a:schemeClr val="dk1"/>
                        </a:solidFill>
                        <a:latin typeface="Century Gothic" pitchFamily="34" charset="0"/>
                        <a:ea typeface="+mn-ea"/>
                        <a:cs typeface="+mn-cs"/>
                      </a:endParaRPr>
                    </a:p>
                  </a:txBody>
                  <a:tcPr>
                    <a:noFill/>
                  </a:tcPr>
                </a:tc>
              </a:tr>
              <a:tr h="241114">
                <a:tc>
                  <a:txBody>
                    <a:bodyPr/>
                    <a:lstStyle/>
                    <a:p>
                      <a:r>
                        <a:rPr lang="en-US" sz="1100" b="1" dirty="0" smtClean="0">
                          <a:solidFill>
                            <a:schemeClr val="tx1"/>
                          </a:solidFill>
                          <a:latin typeface="Century Gothic" pitchFamily="34" charset="0"/>
                        </a:rPr>
                        <a:t>Poland</a:t>
                      </a:r>
                      <a:endParaRPr lang="en-GB" sz="1100" dirty="0">
                        <a:latin typeface="Century Gothic" pitchFamily="34" charset="0"/>
                      </a:endParaRP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kern="1200" noProof="0" dirty="0" smtClean="0">
                          <a:solidFill>
                            <a:schemeClr val="dk1"/>
                          </a:solidFill>
                          <a:latin typeface="Century Gothic" pitchFamily="34" charset="0"/>
                          <a:ea typeface="+mn-ea"/>
                          <a:cs typeface="+mn-cs"/>
                        </a:rPr>
                        <a:t>GAZ-SYS</a:t>
                      </a:r>
                      <a:r>
                        <a:rPr lang="pl-PL" sz="1100" b="0" kern="1200" noProof="0" dirty="0" smtClean="0">
                          <a:solidFill>
                            <a:schemeClr val="dk1"/>
                          </a:solidFill>
                          <a:latin typeface="Century Gothic" pitchFamily="34" charset="0"/>
                          <a:ea typeface="+mn-ea"/>
                          <a:cs typeface="+mn-cs"/>
                        </a:rPr>
                        <a:t>T</a:t>
                      </a:r>
                      <a:r>
                        <a:rPr lang="en-GB" sz="1100" b="0" kern="1200" noProof="0" dirty="0" smtClean="0">
                          <a:solidFill>
                            <a:schemeClr val="dk1"/>
                          </a:solidFill>
                          <a:latin typeface="Century Gothic" pitchFamily="34" charset="0"/>
                          <a:ea typeface="+mn-ea"/>
                          <a:cs typeface="+mn-cs"/>
                        </a:rPr>
                        <a:t>EM S.A.</a:t>
                      </a:r>
                    </a:p>
                  </a:txBody>
                  <a:tcPr>
                    <a:noFill/>
                  </a:tcPr>
                </a:tc>
              </a:tr>
              <a:tr h="261806">
                <a:tc>
                  <a:txBody>
                    <a:bodyPr/>
                    <a:lstStyle/>
                    <a:p>
                      <a:r>
                        <a:rPr lang="en-US" sz="1100" b="1" dirty="0" smtClean="0">
                          <a:solidFill>
                            <a:schemeClr val="tx1"/>
                          </a:solidFill>
                          <a:latin typeface="Century Gothic" pitchFamily="34" charset="0"/>
                        </a:rPr>
                        <a:t>Romania</a:t>
                      </a:r>
                      <a:endParaRPr lang="en-GB" sz="1100" dirty="0">
                        <a:latin typeface="Century Gothic" pitchFamily="34" charset="0"/>
                      </a:endParaRP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i="0" u="none" strike="noStrike" noProof="0" dirty="0" err="1" smtClean="0">
                          <a:solidFill>
                            <a:srgbClr val="000000"/>
                          </a:solidFill>
                          <a:latin typeface="Century Gothic" pitchFamily="34" charset="0"/>
                        </a:rPr>
                        <a:t>Transgaz</a:t>
                      </a:r>
                      <a:r>
                        <a:rPr lang="cs-CZ" sz="1100" b="0" i="0" u="none" strike="noStrike" noProof="0" dirty="0" smtClean="0">
                          <a:solidFill>
                            <a:srgbClr val="000000"/>
                          </a:solidFill>
                          <a:latin typeface="Century Gothic" pitchFamily="34" charset="0"/>
                        </a:rPr>
                        <a:t> SA.</a:t>
                      </a:r>
                      <a:endParaRPr lang="en-GB" sz="1100" noProof="0" dirty="0" smtClean="0">
                        <a:latin typeface="Century Gothic" pitchFamily="34" charset="0"/>
                      </a:endParaRPr>
                    </a:p>
                  </a:txBody>
                  <a:tcPr>
                    <a:noFill/>
                  </a:tcPr>
                </a:tc>
              </a:tr>
              <a:tr h="239524">
                <a:tc>
                  <a:txBody>
                    <a:bodyPr/>
                    <a:lstStyle/>
                    <a:p>
                      <a:pPr marL="0" algn="l" defTabSz="914400" rtl="0" eaLnBrk="1" latinLnBrk="0" hangingPunct="1"/>
                      <a:r>
                        <a:rPr lang="pl-PL" sz="1100" b="1" kern="1200" dirty="0" err="1" smtClean="0">
                          <a:solidFill>
                            <a:schemeClr val="tx1"/>
                          </a:solidFill>
                          <a:latin typeface="Century Gothic" pitchFamily="34" charset="0"/>
                          <a:ea typeface="+mn-ea"/>
                          <a:cs typeface="+mn-cs"/>
                        </a:rPr>
                        <a:t>Slovenia</a:t>
                      </a:r>
                      <a:endParaRPr lang="en-GB" sz="1100" b="1" kern="1200" dirty="0">
                        <a:solidFill>
                          <a:schemeClr val="tx1"/>
                        </a:solidFill>
                        <a:latin typeface="Century Gothic" pitchFamily="34" charset="0"/>
                        <a:ea typeface="+mn-ea"/>
                        <a:cs typeface="+mn-cs"/>
                      </a:endParaRP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i="0" u="none" strike="noStrike" kern="1200" dirty="0" smtClean="0">
                          <a:solidFill>
                            <a:srgbClr val="000000"/>
                          </a:solidFill>
                          <a:latin typeface="Century Gothic" pitchFamily="34" charset="0"/>
                          <a:ea typeface="+mn-ea"/>
                          <a:cs typeface="+mn-cs"/>
                        </a:rPr>
                        <a:t>PLINOVODI </a:t>
                      </a:r>
                      <a:r>
                        <a:rPr lang="en-GB" sz="1100" b="0" i="0" u="none" strike="noStrike" kern="1200" dirty="0" err="1" smtClean="0">
                          <a:solidFill>
                            <a:srgbClr val="000000"/>
                          </a:solidFill>
                          <a:latin typeface="Century Gothic" pitchFamily="34" charset="0"/>
                          <a:ea typeface="+mn-ea"/>
                          <a:cs typeface="+mn-cs"/>
                        </a:rPr>
                        <a:t>d.o.o</a:t>
                      </a:r>
                      <a:r>
                        <a:rPr lang="en-GB" sz="1100" b="0" i="0" u="none" strike="noStrike" kern="1200" dirty="0" smtClean="0">
                          <a:solidFill>
                            <a:srgbClr val="000000"/>
                          </a:solidFill>
                          <a:latin typeface="Century Gothic" pitchFamily="34" charset="0"/>
                          <a:ea typeface="+mn-ea"/>
                          <a:cs typeface="+mn-cs"/>
                        </a:rPr>
                        <a:t>.</a:t>
                      </a:r>
                      <a:r>
                        <a:rPr lang="en-GB" sz="1100" b="1" dirty="0" smtClean="0"/>
                        <a:t> </a:t>
                      </a:r>
                      <a:endParaRPr lang="en-GB" sz="1100" noProof="0" dirty="0" smtClean="0">
                        <a:latin typeface="Century Gothic" pitchFamily="34" charset="0"/>
                      </a:endParaRPr>
                    </a:p>
                  </a:txBody>
                  <a:tcPr>
                    <a:noFill/>
                  </a:tcPr>
                </a:tc>
              </a:tr>
              <a:tr h="261806">
                <a:tc>
                  <a:txBody>
                    <a:bodyPr/>
                    <a:lstStyle/>
                    <a:p>
                      <a:r>
                        <a:rPr lang="en-US" sz="1100" b="1" dirty="0" smtClean="0">
                          <a:solidFill>
                            <a:schemeClr val="tx1"/>
                          </a:solidFill>
                          <a:latin typeface="Century Gothic" pitchFamily="34" charset="0"/>
                        </a:rPr>
                        <a:t>Slovakia</a:t>
                      </a:r>
                      <a:endParaRPr lang="en-GB" sz="1100" dirty="0">
                        <a:latin typeface="Century Gothic" pitchFamily="34" charset="0"/>
                      </a:endParaRP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i="0" u="none" strike="noStrike" noProof="0" dirty="0" err="1" smtClean="0">
                          <a:solidFill>
                            <a:srgbClr val="000000"/>
                          </a:solidFill>
                          <a:latin typeface="Century Gothic" pitchFamily="34" charset="0"/>
                        </a:rPr>
                        <a:t>eustream</a:t>
                      </a:r>
                      <a:r>
                        <a:rPr lang="en-GB" sz="1100" b="0" i="0" u="none" strike="noStrike" noProof="0" dirty="0" smtClean="0">
                          <a:solidFill>
                            <a:srgbClr val="000000"/>
                          </a:solidFill>
                          <a:latin typeface="Century Gothic" pitchFamily="34" charset="0"/>
                        </a:rPr>
                        <a:t>, </a:t>
                      </a:r>
                      <a:r>
                        <a:rPr lang="en-GB" sz="1100" b="0" i="0" u="none" strike="noStrike" noProof="0" dirty="0" err="1" smtClean="0">
                          <a:solidFill>
                            <a:srgbClr val="000000"/>
                          </a:solidFill>
                          <a:latin typeface="Century Gothic" pitchFamily="34" charset="0"/>
                        </a:rPr>
                        <a:t>a.s</a:t>
                      </a:r>
                      <a:r>
                        <a:rPr lang="en-GB" sz="1100" b="0" i="0" u="none" strike="noStrike" noProof="0" dirty="0" smtClean="0">
                          <a:solidFill>
                            <a:srgbClr val="000000"/>
                          </a:solidFill>
                          <a:latin typeface="Century Gothic" pitchFamily="34" charset="0"/>
                        </a:rPr>
                        <a:t>.</a:t>
                      </a:r>
                      <a:endParaRPr lang="en-GB" sz="1100" noProof="0" dirty="0" smtClean="0">
                        <a:latin typeface="Century Gothic" pitchFamily="34" charset="0"/>
                      </a:endParaRPr>
                    </a:p>
                  </a:txBody>
                  <a:tcPr>
                    <a:noFill/>
                  </a:tcPr>
                </a:tc>
              </a:tr>
            </a:tbl>
          </a:graphicData>
        </a:graphic>
      </p:graphicFrame>
      <p:grpSp>
        <p:nvGrpSpPr>
          <p:cNvPr id="25" name="Grupa 24"/>
          <p:cNvGrpSpPr/>
          <p:nvPr/>
        </p:nvGrpSpPr>
        <p:grpSpPr>
          <a:xfrm>
            <a:off x="4431511" y="1650381"/>
            <a:ext cx="4589624" cy="3654765"/>
            <a:chOff x="4431511" y="1650381"/>
            <a:chExt cx="4589624" cy="3654765"/>
          </a:xfrm>
        </p:grpSpPr>
        <p:sp>
          <p:nvSpPr>
            <p:cNvPr id="26" name="Freeform 232"/>
            <p:cNvSpPr>
              <a:spLocks/>
            </p:cNvSpPr>
            <p:nvPr/>
          </p:nvSpPr>
          <p:spPr bwMode="auto">
            <a:xfrm>
              <a:off x="5521591" y="2768682"/>
              <a:ext cx="1245301" cy="709081"/>
            </a:xfrm>
            <a:custGeom>
              <a:avLst/>
              <a:gdLst>
                <a:gd name="T0" fmla="*/ 2555 w 2672"/>
                <a:gd name="T1" fmla="*/ 720 h 1520"/>
                <a:gd name="T2" fmla="*/ 2437 w 2672"/>
                <a:gd name="T3" fmla="*/ 583 h 1520"/>
                <a:gd name="T4" fmla="*/ 2283 w 2672"/>
                <a:gd name="T5" fmla="*/ 574 h 1520"/>
                <a:gd name="T6" fmla="*/ 2201 w 2672"/>
                <a:gd name="T7" fmla="*/ 528 h 1520"/>
                <a:gd name="T8" fmla="*/ 2201 w 2672"/>
                <a:gd name="T9" fmla="*/ 437 h 1520"/>
                <a:gd name="T10" fmla="*/ 2057 w 2672"/>
                <a:gd name="T11" fmla="*/ 437 h 1520"/>
                <a:gd name="T12" fmla="*/ 1848 w 2672"/>
                <a:gd name="T13" fmla="*/ 337 h 1520"/>
                <a:gd name="T14" fmla="*/ 1912 w 2672"/>
                <a:gd name="T15" fmla="*/ 419 h 1520"/>
                <a:gd name="T16" fmla="*/ 1875 w 2672"/>
                <a:gd name="T17" fmla="*/ 465 h 1520"/>
                <a:gd name="T18" fmla="*/ 1730 w 2672"/>
                <a:gd name="T19" fmla="*/ 528 h 1520"/>
                <a:gd name="T20" fmla="*/ 1586 w 2672"/>
                <a:gd name="T21" fmla="*/ 374 h 1520"/>
                <a:gd name="T22" fmla="*/ 1622 w 2672"/>
                <a:gd name="T23" fmla="*/ 228 h 1520"/>
                <a:gd name="T24" fmla="*/ 1495 w 2672"/>
                <a:gd name="T25" fmla="*/ 228 h 1520"/>
                <a:gd name="T26" fmla="*/ 1296 w 2672"/>
                <a:gd name="T27" fmla="*/ 201 h 1520"/>
                <a:gd name="T28" fmla="*/ 1241 w 2672"/>
                <a:gd name="T29" fmla="*/ 64 h 1520"/>
                <a:gd name="T30" fmla="*/ 1096 w 2672"/>
                <a:gd name="T31" fmla="*/ 73 h 1520"/>
                <a:gd name="T32" fmla="*/ 1096 w 2672"/>
                <a:gd name="T33" fmla="*/ 119 h 1520"/>
                <a:gd name="T34" fmla="*/ 997 w 2672"/>
                <a:gd name="T35" fmla="*/ 128 h 1520"/>
                <a:gd name="T36" fmla="*/ 915 w 2672"/>
                <a:gd name="T37" fmla="*/ 82 h 1520"/>
                <a:gd name="T38" fmla="*/ 807 w 2672"/>
                <a:gd name="T39" fmla="*/ 46 h 1520"/>
                <a:gd name="T40" fmla="*/ 807 w 2672"/>
                <a:gd name="T41" fmla="*/ 110 h 1520"/>
                <a:gd name="T42" fmla="*/ 580 w 2672"/>
                <a:gd name="T43" fmla="*/ 210 h 1520"/>
                <a:gd name="T44" fmla="*/ 426 w 2672"/>
                <a:gd name="T45" fmla="*/ 337 h 1520"/>
                <a:gd name="T46" fmla="*/ 272 w 2672"/>
                <a:gd name="T47" fmla="*/ 401 h 1520"/>
                <a:gd name="T48" fmla="*/ 145 w 2672"/>
                <a:gd name="T49" fmla="*/ 446 h 1520"/>
                <a:gd name="T50" fmla="*/ 19 w 2672"/>
                <a:gd name="T51" fmla="*/ 474 h 1520"/>
                <a:gd name="T52" fmla="*/ 64 w 2672"/>
                <a:gd name="T53" fmla="*/ 610 h 1520"/>
                <a:gd name="T54" fmla="*/ 173 w 2672"/>
                <a:gd name="T55" fmla="*/ 701 h 1520"/>
                <a:gd name="T56" fmla="*/ 127 w 2672"/>
                <a:gd name="T57" fmla="*/ 801 h 1520"/>
                <a:gd name="T58" fmla="*/ 209 w 2672"/>
                <a:gd name="T59" fmla="*/ 938 h 1520"/>
                <a:gd name="T60" fmla="*/ 453 w 2672"/>
                <a:gd name="T61" fmla="*/ 1184 h 1520"/>
                <a:gd name="T62" fmla="*/ 625 w 2672"/>
                <a:gd name="T63" fmla="*/ 1284 h 1520"/>
                <a:gd name="T64" fmla="*/ 734 w 2672"/>
                <a:gd name="T65" fmla="*/ 1393 h 1520"/>
                <a:gd name="T66" fmla="*/ 807 w 2672"/>
                <a:gd name="T67" fmla="*/ 1466 h 1520"/>
                <a:gd name="T68" fmla="*/ 825 w 2672"/>
                <a:gd name="T69" fmla="*/ 1502 h 1520"/>
                <a:gd name="T70" fmla="*/ 961 w 2672"/>
                <a:gd name="T71" fmla="*/ 1466 h 1520"/>
                <a:gd name="T72" fmla="*/ 1015 w 2672"/>
                <a:gd name="T73" fmla="*/ 1475 h 1520"/>
                <a:gd name="T74" fmla="*/ 1051 w 2672"/>
                <a:gd name="T75" fmla="*/ 1420 h 1520"/>
                <a:gd name="T76" fmla="*/ 1160 w 2672"/>
                <a:gd name="T77" fmla="*/ 1393 h 1520"/>
                <a:gd name="T78" fmla="*/ 1223 w 2672"/>
                <a:gd name="T79" fmla="*/ 1238 h 1520"/>
                <a:gd name="T80" fmla="*/ 1296 w 2672"/>
                <a:gd name="T81" fmla="*/ 1238 h 1520"/>
                <a:gd name="T82" fmla="*/ 1459 w 2672"/>
                <a:gd name="T83" fmla="*/ 1302 h 1520"/>
                <a:gd name="T84" fmla="*/ 1604 w 2672"/>
                <a:gd name="T85" fmla="*/ 1366 h 1520"/>
                <a:gd name="T86" fmla="*/ 1749 w 2672"/>
                <a:gd name="T87" fmla="*/ 1311 h 1520"/>
                <a:gd name="T88" fmla="*/ 1866 w 2672"/>
                <a:gd name="T89" fmla="*/ 1366 h 1520"/>
                <a:gd name="T90" fmla="*/ 1957 w 2672"/>
                <a:gd name="T91" fmla="*/ 1384 h 1520"/>
                <a:gd name="T92" fmla="*/ 2192 w 2672"/>
                <a:gd name="T93" fmla="*/ 1284 h 1520"/>
                <a:gd name="T94" fmla="*/ 2319 w 2672"/>
                <a:gd name="T95" fmla="*/ 1147 h 1520"/>
                <a:gd name="T96" fmla="*/ 2410 w 2672"/>
                <a:gd name="T97" fmla="*/ 974 h 1520"/>
                <a:gd name="T98" fmla="*/ 2546 w 2672"/>
                <a:gd name="T99" fmla="*/ 838 h 1520"/>
                <a:gd name="T100" fmla="*/ 2672 w 2672"/>
                <a:gd name="T101" fmla="*/ 820 h 1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672" h="1520">
                  <a:moveTo>
                    <a:pt x="2636" y="720"/>
                  </a:moveTo>
                  <a:cubicBezTo>
                    <a:pt x="2555" y="720"/>
                    <a:pt x="2555" y="720"/>
                    <a:pt x="2555" y="720"/>
                  </a:cubicBezTo>
                  <a:cubicBezTo>
                    <a:pt x="2528" y="610"/>
                    <a:pt x="2528" y="610"/>
                    <a:pt x="2528" y="610"/>
                  </a:cubicBezTo>
                  <a:cubicBezTo>
                    <a:pt x="2437" y="583"/>
                    <a:pt x="2437" y="583"/>
                    <a:pt x="2437" y="583"/>
                  </a:cubicBezTo>
                  <a:cubicBezTo>
                    <a:pt x="2292" y="537"/>
                    <a:pt x="2292" y="537"/>
                    <a:pt x="2292" y="537"/>
                  </a:cubicBezTo>
                  <a:cubicBezTo>
                    <a:pt x="2283" y="574"/>
                    <a:pt x="2283" y="574"/>
                    <a:pt x="2283" y="574"/>
                  </a:cubicBezTo>
                  <a:cubicBezTo>
                    <a:pt x="2238" y="592"/>
                    <a:pt x="2238" y="592"/>
                    <a:pt x="2238" y="592"/>
                  </a:cubicBezTo>
                  <a:cubicBezTo>
                    <a:pt x="2238" y="592"/>
                    <a:pt x="2220" y="537"/>
                    <a:pt x="2201" y="528"/>
                  </a:cubicBezTo>
                  <a:cubicBezTo>
                    <a:pt x="2192" y="519"/>
                    <a:pt x="2165" y="483"/>
                    <a:pt x="2165" y="483"/>
                  </a:cubicBezTo>
                  <a:cubicBezTo>
                    <a:pt x="2201" y="437"/>
                    <a:pt x="2201" y="437"/>
                    <a:pt x="2201" y="437"/>
                  </a:cubicBezTo>
                  <a:cubicBezTo>
                    <a:pt x="2165" y="392"/>
                    <a:pt x="2165" y="392"/>
                    <a:pt x="2165" y="392"/>
                  </a:cubicBezTo>
                  <a:cubicBezTo>
                    <a:pt x="2057" y="437"/>
                    <a:pt x="2057" y="437"/>
                    <a:pt x="2057" y="437"/>
                  </a:cubicBezTo>
                  <a:cubicBezTo>
                    <a:pt x="2057" y="437"/>
                    <a:pt x="2020" y="392"/>
                    <a:pt x="1966" y="374"/>
                  </a:cubicBezTo>
                  <a:cubicBezTo>
                    <a:pt x="1912" y="355"/>
                    <a:pt x="1848" y="337"/>
                    <a:pt x="1848" y="337"/>
                  </a:cubicBezTo>
                  <a:cubicBezTo>
                    <a:pt x="1857" y="392"/>
                    <a:pt x="1857" y="392"/>
                    <a:pt x="1857" y="392"/>
                  </a:cubicBezTo>
                  <a:cubicBezTo>
                    <a:pt x="1857" y="392"/>
                    <a:pt x="1894" y="419"/>
                    <a:pt x="1912" y="419"/>
                  </a:cubicBezTo>
                  <a:cubicBezTo>
                    <a:pt x="1930" y="419"/>
                    <a:pt x="1912" y="474"/>
                    <a:pt x="1912" y="474"/>
                  </a:cubicBezTo>
                  <a:cubicBezTo>
                    <a:pt x="1875" y="465"/>
                    <a:pt x="1875" y="465"/>
                    <a:pt x="1875" y="465"/>
                  </a:cubicBezTo>
                  <a:cubicBezTo>
                    <a:pt x="1875" y="465"/>
                    <a:pt x="1821" y="492"/>
                    <a:pt x="1821" y="510"/>
                  </a:cubicBezTo>
                  <a:cubicBezTo>
                    <a:pt x="1812" y="528"/>
                    <a:pt x="1758" y="547"/>
                    <a:pt x="1730" y="528"/>
                  </a:cubicBezTo>
                  <a:cubicBezTo>
                    <a:pt x="1703" y="510"/>
                    <a:pt x="1712" y="437"/>
                    <a:pt x="1694" y="410"/>
                  </a:cubicBezTo>
                  <a:cubicBezTo>
                    <a:pt x="1685" y="383"/>
                    <a:pt x="1604" y="392"/>
                    <a:pt x="1586" y="374"/>
                  </a:cubicBezTo>
                  <a:cubicBezTo>
                    <a:pt x="1567" y="346"/>
                    <a:pt x="1685" y="274"/>
                    <a:pt x="1685" y="274"/>
                  </a:cubicBezTo>
                  <a:cubicBezTo>
                    <a:pt x="1622" y="228"/>
                    <a:pt x="1622" y="228"/>
                    <a:pt x="1622" y="228"/>
                  </a:cubicBezTo>
                  <a:cubicBezTo>
                    <a:pt x="1504" y="283"/>
                    <a:pt x="1504" y="283"/>
                    <a:pt x="1504" y="283"/>
                  </a:cubicBezTo>
                  <a:cubicBezTo>
                    <a:pt x="1495" y="228"/>
                    <a:pt x="1495" y="228"/>
                    <a:pt x="1495" y="228"/>
                  </a:cubicBezTo>
                  <a:cubicBezTo>
                    <a:pt x="1296" y="155"/>
                    <a:pt x="1296" y="155"/>
                    <a:pt x="1296" y="155"/>
                  </a:cubicBezTo>
                  <a:cubicBezTo>
                    <a:pt x="1296" y="201"/>
                    <a:pt x="1296" y="201"/>
                    <a:pt x="1296" y="201"/>
                  </a:cubicBezTo>
                  <a:cubicBezTo>
                    <a:pt x="1223" y="128"/>
                    <a:pt x="1223" y="128"/>
                    <a:pt x="1223" y="128"/>
                  </a:cubicBezTo>
                  <a:cubicBezTo>
                    <a:pt x="1241" y="64"/>
                    <a:pt x="1241" y="64"/>
                    <a:pt x="1241" y="64"/>
                  </a:cubicBezTo>
                  <a:cubicBezTo>
                    <a:pt x="1115" y="46"/>
                    <a:pt x="1115" y="46"/>
                    <a:pt x="1115" y="46"/>
                  </a:cubicBezTo>
                  <a:cubicBezTo>
                    <a:pt x="1096" y="73"/>
                    <a:pt x="1096" y="73"/>
                    <a:pt x="1096" y="73"/>
                  </a:cubicBezTo>
                  <a:cubicBezTo>
                    <a:pt x="1115" y="101"/>
                    <a:pt x="1115" y="101"/>
                    <a:pt x="1115" y="101"/>
                  </a:cubicBezTo>
                  <a:cubicBezTo>
                    <a:pt x="1096" y="119"/>
                    <a:pt x="1096" y="119"/>
                    <a:pt x="1096" y="119"/>
                  </a:cubicBezTo>
                  <a:cubicBezTo>
                    <a:pt x="1024" y="101"/>
                    <a:pt x="1024" y="101"/>
                    <a:pt x="1024" y="101"/>
                  </a:cubicBezTo>
                  <a:cubicBezTo>
                    <a:pt x="1024" y="119"/>
                    <a:pt x="1015" y="146"/>
                    <a:pt x="997" y="128"/>
                  </a:cubicBezTo>
                  <a:cubicBezTo>
                    <a:pt x="970" y="110"/>
                    <a:pt x="915" y="128"/>
                    <a:pt x="961" y="73"/>
                  </a:cubicBezTo>
                  <a:cubicBezTo>
                    <a:pt x="952" y="82"/>
                    <a:pt x="924" y="82"/>
                    <a:pt x="915" y="82"/>
                  </a:cubicBezTo>
                  <a:cubicBezTo>
                    <a:pt x="970" y="10"/>
                    <a:pt x="852" y="19"/>
                    <a:pt x="825" y="0"/>
                  </a:cubicBezTo>
                  <a:cubicBezTo>
                    <a:pt x="816" y="10"/>
                    <a:pt x="807" y="37"/>
                    <a:pt x="807" y="46"/>
                  </a:cubicBezTo>
                  <a:cubicBezTo>
                    <a:pt x="816" y="46"/>
                    <a:pt x="861" y="64"/>
                    <a:pt x="861" y="73"/>
                  </a:cubicBezTo>
                  <a:cubicBezTo>
                    <a:pt x="861" y="110"/>
                    <a:pt x="834" y="91"/>
                    <a:pt x="807" y="110"/>
                  </a:cubicBezTo>
                  <a:cubicBezTo>
                    <a:pt x="761" y="128"/>
                    <a:pt x="725" y="164"/>
                    <a:pt x="698" y="164"/>
                  </a:cubicBezTo>
                  <a:cubicBezTo>
                    <a:pt x="671" y="164"/>
                    <a:pt x="598" y="201"/>
                    <a:pt x="580" y="210"/>
                  </a:cubicBezTo>
                  <a:cubicBezTo>
                    <a:pt x="544" y="228"/>
                    <a:pt x="526" y="319"/>
                    <a:pt x="481" y="274"/>
                  </a:cubicBezTo>
                  <a:cubicBezTo>
                    <a:pt x="481" y="274"/>
                    <a:pt x="453" y="292"/>
                    <a:pt x="426" y="337"/>
                  </a:cubicBezTo>
                  <a:cubicBezTo>
                    <a:pt x="408" y="355"/>
                    <a:pt x="390" y="365"/>
                    <a:pt x="372" y="355"/>
                  </a:cubicBezTo>
                  <a:cubicBezTo>
                    <a:pt x="363" y="437"/>
                    <a:pt x="299" y="383"/>
                    <a:pt x="272" y="401"/>
                  </a:cubicBezTo>
                  <a:cubicBezTo>
                    <a:pt x="263" y="401"/>
                    <a:pt x="227" y="419"/>
                    <a:pt x="227" y="419"/>
                  </a:cubicBezTo>
                  <a:cubicBezTo>
                    <a:pt x="173" y="392"/>
                    <a:pt x="164" y="437"/>
                    <a:pt x="145" y="446"/>
                  </a:cubicBezTo>
                  <a:cubicBezTo>
                    <a:pt x="127" y="474"/>
                    <a:pt x="100" y="556"/>
                    <a:pt x="91" y="565"/>
                  </a:cubicBezTo>
                  <a:cubicBezTo>
                    <a:pt x="82" y="565"/>
                    <a:pt x="28" y="492"/>
                    <a:pt x="19" y="474"/>
                  </a:cubicBezTo>
                  <a:cubicBezTo>
                    <a:pt x="0" y="474"/>
                    <a:pt x="0" y="474"/>
                    <a:pt x="0" y="474"/>
                  </a:cubicBezTo>
                  <a:cubicBezTo>
                    <a:pt x="0" y="519"/>
                    <a:pt x="37" y="574"/>
                    <a:pt x="64" y="610"/>
                  </a:cubicBezTo>
                  <a:cubicBezTo>
                    <a:pt x="82" y="638"/>
                    <a:pt x="164" y="656"/>
                    <a:pt x="145" y="692"/>
                  </a:cubicBezTo>
                  <a:cubicBezTo>
                    <a:pt x="154" y="692"/>
                    <a:pt x="164" y="701"/>
                    <a:pt x="173" y="701"/>
                  </a:cubicBezTo>
                  <a:cubicBezTo>
                    <a:pt x="173" y="720"/>
                    <a:pt x="164" y="765"/>
                    <a:pt x="154" y="765"/>
                  </a:cubicBezTo>
                  <a:cubicBezTo>
                    <a:pt x="127" y="801"/>
                    <a:pt x="127" y="801"/>
                    <a:pt x="127" y="801"/>
                  </a:cubicBezTo>
                  <a:cubicBezTo>
                    <a:pt x="127" y="838"/>
                    <a:pt x="164" y="838"/>
                    <a:pt x="173" y="847"/>
                  </a:cubicBezTo>
                  <a:cubicBezTo>
                    <a:pt x="191" y="874"/>
                    <a:pt x="191" y="911"/>
                    <a:pt x="209" y="938"/>
                  </a:cubicBezTo>
                  <a:cubicBezTo>
                    <a:pt x="218" y="965"/>
                    <a:pt x="263" y="1047"/>
                    <a:pt x="299" y="1056"/>
                  </a:cubicBezTo>
                  <a:cubicBezTo>
                    <a:pt x="363" y="1065"/>
                    <a:pt x="444" y="1184"/>
                    <a:pt x="453" y="1184"/>
                  </a:cubicBezTo>
                  <a:cubicBezTo>
                    <a:pt x="481" y="1184"/>
                    <a:pt x="535" y="1193"/>
                    <a:pt x="535" y="1229"/>
                  </a:cubicBezTo>
                  <a:cubicBezTo>
                    <a:pt x="544" y="1302"/>
                    <a:pt x="598" y="1238"/>
                    <a:pt x="625" y="1284"/>
                  </a:cubicBezTo>
                  <a:cubicBezTo>
                    <a:pt x="653" y="1329"/>
                    <a:pt x="689" y="1357"/>
                    <a:pt x="698" y="1402"/>
                  </a:cubicBezTo>
                  <a:cubicBezTo>
                    <a:pt x="734" y="1393"/>
                    <a:pt x="734" y="1393"/>
                    <a:pt x="734" y="1393"/>
                  </a:cubicBezTo>
                  <a:cubicBezTo>
                    <a:pt x="734" y="1393"/>
                    <a:pt x="752" y="1411"/>
                    <a:pt x="770" y="1411"/>
                  </a:cubicBezTo>
                  <a:cubicBezTo>
                    <a:pt x="779" y="1420"/>
                    <a:pt x="807" y="1466"/>
                    <a:pt x="807" y="1466"/>
                  </a:cubicBezTo>
                  <a:cubicBezTo>
                    <a:pt x="798" y="1484"/>
                    <a:pt x="798" y="1484"/>
                    <a:pt x="798" y="1484"/>
                  </a:cubicBezTo>
                  <a:cubicBezTo>
                    <a:pt x="825" y="1502"/>
                    <a:pt x="825" y="1502"/>
                    <a:pt x="825" y="1502"/>
                  </a:cubicBezTo>
                  <a:cubicBezTo>
                    <a:pt x="915" y="1520"/>
                    <a:pt x="915" y="1520"/>
                    <a:pt x="915" y="1520"/>
                  </a:cubicBezTo>
                  <a:cubicBezTo>
                    <a:pt x="961" y="1466"/>
                    <a:pt x="961" y="1466"/>
                    <a:pt x="961" y="1466"/>
                  </a:cubicBezTo>
                  <a:cubicBezTo>
                    <a:pt x="988" y="1475"/>
                    <a:pt x="988" y="1475"/>
                    <a:pt x="988" y="1475"/>
                  </a:cubicBezTo>
                  <a:cubicBezTo>
                    <a:pt x="1015" y="1475"/>
                    <a:pt x="1015" y="1475"/>
                    <a:pt x="1015" y="1475"/>
                  </a:cubicBezTo>
                  <a:cubicBezTo>
                    <a:pt x="1015" y="1475"/>
                    <a:pt x="1051" y="1493"/>
                    <a:pt x="1069" y="1493"/>
                  </a:cubicBezTo>
                  <a:cubicBezTo>
                    <a:pt x="1078" y="1493"/>
                    <a:pt x="1051" y="1439"/>
                    <a:pt x="1051" y="1420"/>
                  </a:cubicBezTo>
                  <a:cubicBezTo>
                    <a:pt x="1060" y="1402"/>
                    <a:pt x="1096" y="1366"/>
                    <a:pt x="1096" y="1366"/>
                  </a:cubicBezTo>
                  <a:cubicBezTo>
                    <a:pt x="1160" y="1393"/>
                    <a:pt x="1160" y="1393"/>
                    <a:pt x="1160" y="1393"/>
                  </a:cubicBezTo>
                  <a:cubicBezTo>
                    <a:pt x="1169" y="1238"/>
                    <a:pt x="1169" y="1238"/>
                    <a:pt x="1169" y="1238"/>
                  </a:cubicBezTo>
                  <a:cubicBezTo>
                    <a:pt x="1223" y="1238"/>
                    <a:pt x="1223" y="1238"/>
                    <a:pt x="1223" y="1238"/>
                  </a:cubicBezTo>
                  <a:cubicBezTo>
                    <a:pt x="1223" y="1238"/>
                    <a:pt x="1241" y="1257"/>
                    <a:pt x="1269" y="1257"/>
                  </a:cubicBezTo>
                  <a:cubicBezTo>
                    <a:pt x="1287" y="1247"/>
                    <a:pt x="1296" y="1238"/>
                    <a:pt x="1296" y="1238"/>
                  </a:cubicBezTo>
                  <a:cubicBezTo>
                    <a:pt x="1296" y="1238"/>
                    <a:pt x="1359" y="1257"/>
                    <a:pt x="1368" y="1257"/>
                  </a:cubicBezTo>
                  <a:cubicBezTo>
                    <a:pt x="1377" y="1257"/>
                    <a:pt x="1459" y="1302"/>
                    <a:pt x="1459" y="1302"/>
                  </a:cubicBezTo>
                  <a:cubicBezTo>
                    <a:pt x="1459" y="1302"/>
                    <a:pt x="1477" y="1293"/>
                    <a:pt x="1513" y="1293"/>
                  </a:cubicBezTo>
                  <a:cubicBezTo>
                    <a:pt x="1558" y="1293"/>
                    <a:pt x="1604" y="1366"/>
                    <a:pt x="1604" y="1366"/>
                  </a:cubicBezTo>
                  <a:cubicBezTo>
                    <a:pt x="1730" y="1357"/>
                    <a:pt x="1730" y="1357"/>
                    <a:pt x="1730" y="1357"/>
                  </a:cubicBezTo>
                  <a:cubicBezTo>
                    <a:pt x="1749" y="1311"/>
                    <a:pt x="1749" y="1311"/>
                    <a:pt x="1749" y="1311"/>
                  </a:cubicBezTo>
                  <a:cubicBezTo>
                    <a:pt x="1848" y="1338"/>
                    <a:pt x="1848" y="1338"/>
                    <a:pt x="1848" y="1338"/>
                  </a:cubicBezTo>
                  <a:cubicBezTo>
                    <a:pt x="1866" y="1366"/>
                    <a:pt x="1866" y="1366"/>
                    <a:pt x="1866" y="1366"/>
                  </a:cubicBezTo>
                  <a:cubicBezTo>
                    <a:pt x="1930" y="1366"/>
                    <a:pt x="1930" y="1366"/>
                    <a:pt x="1930" y="1366"/>
                  </a:cubicBezTo>
                  <a:cubicBezTo>
                    <a:pt x="1957" y="1384"/>
                    <a:pt x="1957" y="1384"/>
                    <a:pt x="1957" y="1384"/>
                  </a:cubicBezTo>
                  <a:cubicBezTo>
                    <a:pt x="1966" y="1357"/>
                    <a:pt x="2011" y="1284"/>
                    <a:pt x="2047" y="1266"/>
                  </a:cubicBezTo>
                  <a:cubicBezTo>
                    <a:pt x="2084" y="1247"/>
                    <a:pt x="2192" y="1284"/>
                    <a:pt x="2192" y="1284"/>
                  </a:cubicBezTo>
                  <a:cubicBezTo>
                    <a:pt x="2310" y="1211"/>
                    <a:pt x="2310" y="1211"/>
                    <a:pt x="2310" y="1211"/>
                  </a:cubicBezTo>
                  <a:cubicBezTo>
                    <a:pt x="2310" y="1211"/>
                    <a:pt x="2292" y="1184"/>
                    <a:pt x="2319" y="1147"/>
                  </a:cubicBezTo>
                  <a:cubicBezTo>
                    <a:pt x="2346" y="1120"/>
                    <a:pt x="2365" y="1156"/>
                    <a:pt x="2383" y="1120"/>
                  </a:cubicBezTo>
                  <a:cubicBezTo>
                    <a:pt x="2410" y="1084"/>
                    <a:pt x="2392" y="1011"/>
                    <a:pt x="2410" y="974"/>
                  </a:cubicBezTo>
                  <a:cubicBezTo>
                    <a:pt x="2446" y="947"/>
                    <a:pt x="2464" y="965"/>
                    <a:pt x="2500" y="938"/>
                  </a:cubicBezTo>
                  <a:cubicBezTo>
                    <a:pt x="2537" y="911"/>
                    <a:pt x="2546" y="838"/>
                    <a:pt x="2546" y="838"/>
                  </a:cubicBezTo>
                  <a:cubicBezTo>
                    <a:pt x="2609" y="847"/>
                    <a:pt x="2609" y="847"/>
                    <a:pt x="2609" y="847"/>
                  </a:cubicBezTo>
                  <a:cubicBezTo>
                    <a:pt x="2672" y="820"/>
                    <a:pt x="2672" y="820"/>
                    <a:pt x="2672" y="820"/>
                  </a:cubicBezTo>
                  <a:lnTo>
                    <a:pt x="2636" y="720"/>
                  </a:lnTo>
                  <a:close/>
                </a:path>
              </a:pathLst>
            </a:custGeom>
            <a:solidFill>
              <a:schemeClr val="bg1">
                <a:lumMod val="75000"/>
              </a:schemeClr>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27" name="Freeform 233"/>
            <p:cNvSpPr>
              <a:spLocks noEditPoints="1"/>
            </p:cNvSpPr>
            <p:nvPr/>
          </p:nvSpPr>
          <p:spPr bwMode="auto">
            <a:xfrm>
              <a:off x="5514535" y="2765154"/>
              <a:ext cx="1255885" cy="716137"/>
            </a:xfrm>
            <a:custGeom>
              <a:avLst/>
              <a:gdLst>
                <a:gd name="T0" fmla="*/ 2446 w 2689"/>
                <a:gd name="T1" fmla="*/ 599 h 1536"/>
                <a:gd name="T2" fmla="*/ 2247 w 2689"/>
                <a:gd name="T3" fmla="*/ 608 h 1536"/>
                <a:gd name="T4" fmla="*/ 2168 w 2689"/>
                <a:gd name="T5" fmla="*/ 406 h 1536"/>
                <a:gd name="T6" fmla="*/ 1872 w 2689"/>
                <a:gd name="T7" fmla="*/ 392 h 1536"/>
                <a:gd name="T8" fmla="*/ 1883 w 2689"/>
                <a:gd name="T9" fmla="*/ 481 h 1536"/>
                <a:gd name="T10" fmla="*/ 1696 w 2689"/>
                <a:gd name="T11" fmla="*/ 423 h 1536"/>
                <a:gd name="T12" fmla="*/ 1627 w 2689"/>
                <a:gd name="T13" fmla="*/ 244 h 1536"/>
                <a:gd name="T14" fmla="*/ 1312 w 2689"/>
                <a:gd name="T15" fmla="*/ 175 h 1536"/>
                <a:gd name="T16" fmla="*/ 1206 w 2689"/>
                <a:gd name="T17" fmla="*/ 74 h 1536"/>
                <a:gd name="T18" fmla="*/ 1039 w 2689"/>
                <a:gd name="T19" fmla="*/ 119 h 1536"/>
                <a:gd name="T20" fmla="*/ 973 w 2689"/>
                <a:gd name="T21" fmla="*/ 89 h 1536"/>
                <a:gd name="T22" fmla="*/ 833 w 2689"/>
                <a:gd name="T23" fmla="*/ 23 h 1536"/>
                <a:gd name="T24" fmla="*/ 731 w 2689"/>
                <a:gd name="T25" fmla="*/ 174 h 1536"/>
                <a:gd name="T26" fmla="*/ 460 w 2689"/>
                <a:gd name="T27" fmla="*/ 322 h 1536"/>
                <a:gd name="T28" fmla="*/ 272 w 2689"/>
                <a:gd name="T29" fmla="*/ 420 h 1536"/>
                <a:gd name="T30" fmla="*/ 89 w 2689"/>
                <a:gd name="T31" fmla="*/ 576 h 1536"/>
                <a:gd name="T32" fmla="*/ 164 w 2689"/>
                <a:gd name="T33" fmla="*/ 684 h 1536"/>
                <a:gd name="T34" fmla="*/ 158 w 2689"/>
                <a:gd name="T35" fmla="*/ 836 h 1536"/>
                <a:gd name="T36" fmla="*/ 411 w 2689"/>
                <a:gd name="T37" fmla="*/ 1126 h 1536"/>
                <a:gd name="T38" fmla="*/ 612 w 2689"/>
                <a:gd name="T39" fmla="*/ 1267 h 1536"/>
                <a:gd name="T40" fmla="*/ 780 w 2689"/>
                <a:gd name="T41" fmla="*/ 1412 h 1536"/>
                <a:gd name="T42" fmla="*/ 917 w 2689"/>
                <a:gd name="T43" fmla="*/ 1523 h 1536"/>
                <a:gd name="T44" fmla="*/ 1056 w 2689"/>
                <a:gd name="T45" fmla="*/ 1450 h 1536"/>
                <a:gd name="T46" fmla="*/ 1208 w 2689"/>
                <a:gd name="T47" fmla="*/ 1238 h 1536"/>
                <a:gd name="T48" fmla="*/ 1429 w 2689"/>
                <a:gd name="T49" fmla="*/ 1281 h 1536"/>
                <a:gd name="T50" fmla="*/ 1707 w 2689"/>
                <a:gd name="T51" fmla="*/ 1359 h 1536"/>
                <a:gd name="T52" fmla="*/ 1881 w 2689"/>
                <a:gd name="T53" fmla="*/ 1370 h 1536"/>
                <a:gd name="T54" fmla="*/ 2185 w 2689"/>
                <a:gd name="T55" fmla="*/ 1280 h 1536"/>
                <a:gd name="T56" fmla="*/ 2372 w 2689"/>
                <a:gd name="T57" fmla="*/ 1138 h 1536"/>
                <a:gd name="T58" fmla="*/ 2538 w 2689"/>
                <a:gd name="T59" fmla="*/ 885 h 1536"/>
                <a:gd name="T60" fmla="*/ 2680 w 2689"/>
                <a:gd name="T61" fmla="*/ 836 h 1536"/>
                <a:gd name="T62" fmla="*/ 2488 w 2689"/>
                <a:gd name="T63" fmla="*/ 967 h 1536"/>
                <a:gd name="T64" fmla="*/ 2335 w 2689"/>
                <a:gd name="T65" fmla="*/ 1159 h 1536"/>
                <a:gd name="T66" fmla="*/ 2058 w 2689"/>
                <a:gd name="T67" fmla="*/ 1282 h 1536"/>
                <a:gd name="T68" fmla="*/ 1854 w 2689"/>
                <a:gd name="T69" fmla="*/ 1354 h 1536"/>
                <a:gd name="T70" fmla="*/ 1598 w 2689"/>
                <a:gd name="T71" fmla="*/ 1369 h 1536"/>
                <a:gd name="T72" fmla="*/ 1312 w 2689"/>
                <a:gd name="T73" fmla="*/ 1257 h 1536"/>
                <a:gd name="T74" fmla="*/ 1183 w 2689"/>
                <a:gd name="T75" fmla="*/ 1285 h 1536"/>
                <a:gd name="T76" fmla="*/ 1076 w 2689"/>
                <a:gd name="T77" fmla="*/ 1509 h 1536"/>
                <a:gd name="T78" fmla="*/ 900 w 2689"/>
                <a:gd name="T79" fmla="*/ 1532 h 1536"/>
                <a:gd name="T80" fmla="*/ 741 w 2689"/>
                <a:gd name="T81" fmla="*/ 1411 h 1536"/>
                <a:gd name="T82" fmla="*/ 555 w 2689"/>
                <a:gd name="T83" fmla="*/ 1278 h 1536"/>
                <a:gd name="T84" fmla="*/ 305 w 2689"/>
                <a:gd name="T85" fmla="*/ 1072 h 1536"/>
                <a:gd name="T86" fmla="*/ 127 w 2689"/>
                <a:gd name="T87" fmla="*/ 809 h 1536"/>
                <a:gd name="T88" fmla="*/ 91 w 2689"/>
                <a:gd name="T89" fmla="*/ 645 h 1536"/>
                <a:gd name="T90" fmla="*/ 96 w 2689"/>
                <a:gd name="T91" fmla="*/ 563 h 1536"/>
                <a:gd name="T92" fmla="*/ 338 w 2689"/>
                <a:gd name="T93" fmla="*/ 403 h 1536"/>
                <a:gd name="T94" fmla="*/ 494 w 2689"/>
                <a:gd name="T95" fmla="*/ 276 h 1536"/>
                <a:gd name="T96" fmla="*/ 812 w 2689"/>
                <a:gd name="T97" fmla="*/ 111 h 1536"/>
                <a:gd name="T98" fmla="*/ 850 w 2689"/>
                <a:gd name="T99" fmla="*/ 7 h 1536"/>
                <a:gd name="T100" fmla="*/ 959 w 2689"/>
                <a:gd name="T101" fmla="*/ 114 h 1536"/>
                <a:gd name="T102" fmla="*/ 1099 w 2689"/>
                <a:gd name="T103" fmla="*/ 122 h 1536"/>
                <a:gd name="T104" fmla="*/ 1257 w 2689"/>
                <a:gd name="T105" fmla="*/ 76 h 1536"/>
                <a:gd name="T106" fmla="*/ 1440 w 2689"/>
                <a:gd name="T107" fmla="*/ 205 h 1536"/>
                <a:gd name="T108" fmla="*/ 1698 w 2689"/>
                <a:gd name="T109" fmla="*/ 289 h 1536"/>
                <a:gd name="T110" fmla="*/ 1725 w 2689"/>
                <a:gd name="T111" fmla="*/ 479 h 1536"/>
                <a:gd name="T112" fmla="*/ 1901 w 2689"/>
                <a:gd name="T113" fmla="*/ 470 h 1536"/>
                <a:gd name="T114" fmla="*/ 1859 w 2689"/>
                <a:gd name="T115" fmla="*/ 338 h 1536"/>
                <a:gd name="T116" fmla="*/ 2216 w 2689"/>
                <a:gd name="T117" fmla="*/ 440 h 1536"/>
                <a:gd name="T118" fmla="*/ 2263 w 2689"/>
                <a:gd name="T119" fmla="*/ 585 h 1536"/>
                <a:gd name="T120" fmla="*/ 2459 w 2689"/>
                <a:gd name="T121" fmla="*/ 587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689" h="1536">
                  <a:moveTo>
                    <a:pt x="2637" y="731"/>
                  </a:moveTo>
                  <a:lnTo>
                    <a:pt x="2644" y="736"/>
                  </a:lnTo>
                  <a:lnTo>
                    <a:pt x="2617" y="736"/>
                  </a:lnTo>
                  <a:lnTo>
                    <a:pt x="2597" y="736"/>
                  </a:lnTo>
                  <a:lnTo>
                    <a:pt x="2573" y="736"/>
                  </a:lnTo>
                  <a:lnTo>
                    <a:pt x="2564" y="736"/>
                  </a:lnTo>
                  <a:lnTo>
                    <a:pt x="2563" y="736"/>
                  </a:lnTo>
                  <a:cubicBezTo>
                    <a:pt x="2560" y="736"/>
                    <a:pt x="2557" y="734"/>
                    <a:pt x="2556" y="730"/>
                  </a:cubicBezTo>
                  <a:lnTo>
                    <a:pt x="2547" y="694"/>
                  </a:lnTo>
                  <a:lnTo>
                    <a:pt x="2540" y="666"/>
                  </a:lnTo>
                  <a:lnTo>
                    <a:pt x="2536" y="647"/>
                  </a:lnTo>
                  <a:lnTo>
                    <a:pt x="2532" y="635"/>
                  </a:lnTo>
                  <a:lnTo>
                    <a:pt x="2529" y="622"/>
                  </a:lnTo>
                  <a:cubicBezTo>
                    <a:pt x="2529" y="622"/>
                    <a:pt x="2528" y="621"/>
                    <a:pt x="2528" y="620"/>
                  </a:cubicBezTo>
                  <a:lnTo>
                    <a:pt x="2528" y="618"/>
                  </a:lnTo>
                  <a:lnTo>
                    <a:pt x="2534" y="626"/>
                  </a:lnTo>
                  <a:lnTo>
                    <a:pt x="2504" y="617"/>
                  </a:lnTo>
                  <a:lnTo>
                    <a:pt x="2481" y="610"/>
                  </a:lnTo>
                  <a:lnTo>
                    <a:pt x="2466" y="606"/>
                  </a:lnTo>
                  <a:lnTo>
                    <a:pt x="2454" y="602"/>
                  </a:lnTo>
                  <a:lnTo>
                    <a:pt x="2444" y="599"/>
                  </a:lnTo>
                  <a:lnTo>
                    <a:pt x="2446" y="599"/>
                  </a:lnTo>
                  <a:lnTo>
                    <a:pt x="2445" y="599"/>
                  </a:lnTo>
                  <a:cubicBezTo>
                    <a:pt x="2445" y="599"/>
                    <a:pt x="2444" y="599"/>
                    <a:pt x="2443" y="599"/>
                  </a:cubicBezTo>
                  <a:lnTo>
                    <a:pt x="2395" y="584"/>
                  </a:lnTo>
                  <a:lnTo>
                    <a:pt x="2359" y="572"/>
                  </a:lnTo>
                  <a:lnTo>
                    <a:pt x="2333" y="564"/>
                  </a:lnTo>
                  <a:lnTo>
                    <a:pt x="2316" y="559"/>
                  </a:lnTo>
                  <a:lnTo>
                    <a:pt x="2305" y="555"/>
                  </a:lnTo>
                  <a:lnTo>
                    <a:pt x="2307" y="555"/>
                  </a:lnTo>
                  <a:lnTo>
                    <a:pt x="2301" y="554"/>
                  </a:lnTo>
                  <a:cubicBezTo>
                    <a:pt x="2300" y="554"/>
                    <a:pt x="2300" y="554"/>
                    <a:pt x="2299" y="554"/>
                  </a:cubicBezTo>
                  <a:lnTo>
                    <a:pt x="2297" y="553"/>
                  </a:lnTo>
                  <a:lnTo>
                    <a:pt x="2308" y="547"/>
                  </a:lnTo>
                  <a:lnTo>
                    <a:pt x="2303" y="568"/>
                  </a:lnTo>
                  <a:lnTo>
                    <a:pt x="2300" y="580"/>
                  </a:lnTo>
                  <a:lnTo>
                    <a:pt x="2299" y="583"/>
                  </a:lnTo>
                  <a:lnTo>
                    <a:pt x="2299" y="581"/>
                  </a:lnTo>
                  <a:lnTo>
                    <a:pt x="2299" y="582"/>
                  </a:lnTo>
                  <a:cubicBezTo>
                    <a:pt x="2299" y="586"/>
                    <a:pt x="2297" y="589"/>
                    <a:pt x="2294" y="590"/>
                  </a:cubicBezTo>
                  <a:lnTo>
                    <a:pt x="2268" y="600"/>
                  </a:lnTo>
                  <a:lnTo>
                    <a:pt x="2256" y="606"/>
                  </a:lnTo>
                  <a:lnTo>
                    <a:pt x="2250" y="608"/>
                  </a:lnTo>
                  <a:cubicBezTo>
                    <a:pt x="2249" y="608"/>
                    <a:pt x="2248" y="608"/>
                    <a:pt x="2247" y="608"/>
                  </a:cubicBezTo>
                  <a:lnTo>
                    <a:pt x="2246" y="608"/>
                  </a:lnTo>
                  <a:cubicBezTo>
                    <a:pt x="2243" y="608"/>
                    <a:pt x="2240" y="606"/>
                    <a:pt x="2239" y="603"/>
                  </a:cubicBezTo>
                  <a:lnTo>
                    <a:pt x="2236" y="594"/>
                  </a:lnTo>
                  <a:lnTo>
                    <a:pt x="2228" y="574"/>
                  </a:lnTo>
                  <a:lnTo>
                    <a:pt x="2217" y="554"/>
                  </a:lnTo>
                  <a:lnTo>
                    <a:pt x="2218" y="556"/>
                  </a:lnTo>
                  <a:lnTo>
                    <a:pt x="2204" y="542"/>
                  </a:lnTo>
                  <a:lnTo>
                    <a:pt x="2194" y="531"/>
                  </a:lnTo>
                  <a:lnTo>
                    <a:pt x="2182" y="515"/>
                  </a:lnTo>
                  <a:lnTo>
                    <a:pt x="2171" y="503"/>
                  </a:lnTo>
                  <a:lnTo>
                    <a:pt x="2167" y="496"/>
                  </a:lnTo>
                  <a:cubicBezTo>
                    <a:pt x="2165" y="493"/>
                    <a:pt x="2165" y="489"/>
                    <a:pt x="2167" y="487"/>
                  </a:cubicBezTo>
                  <a:lnTo>
                    <a:pt x="2188" y="460"/>
                  </a:lnTo>
                  <a:lnTo>
                    <a:pt x="2199" y="446"/>
                  </a:lnTo>
                  <a:lnTo>
                    <a:pt x="2199" y="447"/>
                  </a:lnTo>
                  <a:lnTo>
                    <a:pt x="2202" y="442"/>
                  </a:lnTo>
                  <a:cubicBezTo>
                    <a:pt x="2202" y="442"/>
                    <a:pt x="2202" y="441"/>
                    <a:pt x="2203" y="441"/>
                  </a:cubicBezTo>
                  <a:lnTo>
                    <a:pt x="2204" y="440"/>
                  </a:lnTo>
                  <a:lnTo>
                    <a:pt x="2203" y="450"/>
                  </a:lnTo>
                  <a:lnTo>
                    <a:pt x="2182" y="424"/>
                  </a:lnTo>
                  <a:lnTo>
                    <a:pt x="2172" y="411"/>
                  </a:lnTo>
                  <a:lnTo>
                    <a:pt x="2168" y="406"/>
                  </a:lnTo>
                  <a:lnTo>
                    <a:pt x="2168" y="406"/>
                  </a:lnTo>
                  <a:lnTo>
                    <a:pt x="2177" y="408"/>
                  </a:lnTo>
                  <a:lnTo>
                    <a:pt x="2141" y="423"/>
                  </a:lnTo>
                  <a:lnTo>
                    <a:pt x="2115" y="434"/>
                  </a:lnTo>
                  <a:lnTo>
                    <a:pt x="2094" y="442"/>
                  </a:lnTo>
                  <a:lnTo>
                    <a:pt x="2083" y="447"/>
                  </a:lnTo>
                  <a:lnTo>
                    <a:pt x="2071" y="452"/>
                  </a:lnTo>
                  <a:lnTo>
                    <a:pt x="2069" y="453"/>
                  </a:lnTo>
                  <a:cubicBezTo>
                    <a:pt x="2066" y="454"/>
                    <a:pt x="2062" y="454"/>
                    <a:pt x="2060" y="451"/>
                  </a:cubicBezTo>
                  <a:lnTo>
                    <a:pt x="2053" y="444"/>
                  </a:lnTo>
                  <a:lnTo>
                    <a:pt x="2035" y="426"/>
                  </a:lnTo>
                  <a:lnTo>
                    <a:pt x="2036" y="427"/>
                  </a:lnTo>
                  <a:lnTo>
                    <a:pt x="2007" y="406"/>
                  </a:lnTo>
                  <a:lnTo>
                    <a:pt x="2008" y="407"/>
                  </a:lnTo>
                  <a:lnTo>
                    <a:pt x="1971" y="390"/>
                  </a:lnTo>
                  <a:lnTo>
                    <a:pt x="1931" y="376"/>
                  </a:lnTo>
                  <a:lnTo>
                    <a:pt x="1893" y="364"/>
                  </a:lnTo>
                  <a:lnTo>
                    <a:pt x="1865" y="356"/>
                  </a:lnTo>
                  <a:lnTo>
                    <a:pt x="1854" y="353"/>
                  </a:lnTo>
                  <a:lnTo>
                    <a:pt x="1864" y="344"/>
                  </a:lnTo>
                  <a:lnTo>
                    <a:pt x="1869" y="376"/>
                  </a:lnTo>
                  <a:lnTo>
                    <a:pt x="1872" y="392"/>
                  </a:lnTo>
                  <a:lnTo>
                    <a:pt x="1873" y="398"/>
                  </a:lnTo>
                  <a:cubicBezTo>
                    <a:pt x="1873" y="399"/>
                    <a:pt x="1873" y="399"/>
                    <a:pt x="1873" y="399"/>
                  </a:cubicBezTo>
                  <a:lnTo>
                    <a:pt x="1873" y="400"/>
                  </a:lnTo>
                  <a:lnTo>
                    <a:pt x="1870" y="394"/>
                  </a:lnTo>
                  <a:lnTo>
                    <a:pt x="1876" y="398"/>
                  </a:lnTo>
                  <a:lnTo>
                    <a:pt x="1891" y="408"/>
                  </a:lnTo>
                  <a:lnTo>
                    <a:pt x="1908" y="416"/>
                  </a:lnTo>
                  <a:lnTo>
                    <a:pt x="1906" y="416"/>
                  </a:lnTo>
                  <a:lnTo>
                    <a:pt x="1922" y="420"/>
                  </a:lnTo>
                  <a:cubicBezTo>
                    <a:pt x="1924" y="420"/>
                    <a:pt x="1925" y="421"/>
                    <a:pt x="1926" y="422"/>
                  </a:cubicBezTo>
                  <a:lnTo>
                    <a:pt x="1934" y="431"/>
                  </a:lnTo>
                  <a:cubicBezTo>
                    <a:pt x="1936" y="433"/>
                    <a:pt x="1937" y="435"/>
                    <a:pt x="1936" y="437"/>
                  </a:cubicBezTo>
                  <a:lnTo>
                    <a:pt x="1935" y="456"/>
                  </a:lnTo>
                  <a:cubicBezTo>
                    <a:pt x="1935" y="456"/>
                    <a:pt x="1935" y="457"/>
                    <a:pt x="1935" y="457"/>
                  </a:cubicBezTo>
                  <a:lnTo>
                    <a:pt x="1931" y="475"/>
                  </a:lnTo>
                  <a:lnTo>
                    <a:pt x="1928" y="485"/>
                  </a:lnTo>
                  <a:cubicBezTo>
                    <a:pt x="1927" y="489"/>
                    <a:pt x="1923" y="491"/>
                    <a:pt x="1919" y="490"/>
                  </a:cubicBezTo>
                  <a:lnTo>
                    <a:pt x="1898" y="485"/>
                  </a:lnTo>
                  <a:lnTo>
                    <a:pt x="1886" y="482"/>
                  </a:lnTo>
                  <a:lnTo>
                    <a:pt x="1883" y="481"/>
                  </a:lnTo>
                  <a:lnTo>
                    <a:pt x="1884" y="481"/>
                  </a:lnTo>
                  <a:lnTo>
                    <a:pt x="1883" y="481"/>
                  </a:lnTo>
                  <a:lnTo>
                    <a:pt x="1888" y="480"/>
                  </a:lnTo>
                  <a:lnTo>
                    <a:pt x="1880" y="485"/>
                  </a:lnTo>
                  <a:lnTo>
                    <a:pt x="1860" y="496"/>
                  </a:lnTo>
                  <a:lnTo>
                    <a:pt x="1842" y="510"/>
                  </a:lnTo>
                  <a:lnTo>
                    <a:pt x="1845" y="507"/>
                  </a:lnTo>
                  <a:lnTo>
                    <a:pt x="1837" y="522"/>
                  </a:lnTo>
                  <a:cubicBezTo>
                    <a:pt x="1836" y="523"/>
                    <a:pt x="1836" y="524"/>
                    <a:pt x="1835" y="524"/>
                  </a:cubicBezTo>
                  <a:lnTo>
                    <a:pt x="1821" y="537"/>
                  </a:lnTo>
                  <a:cubicBezTo>
                    <a:pt x="1820" y="538"/>
                    <a:pt x="1819" y="538"/>
                    <a:pt x="1819" y="539"/>
                  </a:cubicBezTo>
                  <a:lnTo>
                    <a:pt x="1795" y="549"/>
                  </a:lnTo>
                  <a:cubicBezTo>
                    <a:pt x="1794" y="549"/>
                    <a:pt x="1793" y="549"/>
                    <a:pt x="1792" y="549"/>
                  </a:cubicBezTo>
                  <a:lnTo>
                    <a:pt x="1764" y="552"/>
                  </a:lnTo>
                  <a:cubicBezTo>
                    <a:pt x="1763" y="553"/>
                    <a:pt x="1762" y="552"/>
                    <a:pt x="1761" y="552"/>
                  </a:cubicBezTo>
                  <a:lnTo>
                    <a:pt x="1736" y="544"/>
                  </a:lnTo>
                  <a:cubicBezTo>
                    <a:pt x="1734" y="544"/>
                    <a:pt x="1733" y="542"/>
                    <a:pt x="1732" y="541"/>
                  </a:cubicBezTo>
                  <a:lnTo>
                    <a:pt x="1718" y="519"/>
                  </a:lnTo>
                  <a:cubicBezTo>
                    <a:pt x="1717" y="518"/>
                    <a:pt x="1717" y="517"/>
                    <a:pt x="1717" y="516"/>
                  </a:cubicBezTo>
                  <a:lnTo>
                    <a:pt x="1710" y="482"/>
                  </a:lnTo>
                  <a:lnTo>
                    <a:pt x="1704" y="447"/>
                  </a:lnTo>
                  <a:lnTo>
                    <a:pt x="1704" y="448"/>
                  </a:lnTo>
                  <a:lnTo>
                    <a:pt x="1695" y="421"/>
                  </a:lnTo>
                  <a:lnTo>
                    <a:pt x="1696" y="423"/>
                  </a:lnTo>
                  <a:lnTo>
                    <a:pt x="1690" y="414"/>
                  </a:lnTo>
                  <a:lnTo>
                    <a:pt x="1693" y="417"/>
                  </a:lnTo>
                  <a:lnTo>
                    <a:pt x="1681" y="412"/>
                  </a:lnTo>
                  <a:lnTo>
                    <a:pt x="1683" y="412"/>
                  </a:lnTo>
                  <a:lnTo>
                    <a:pt x="1650" y="405"/>
                  </a:lnTo>
                  <a:lnTo>
                    <a:pt x="1616" y="399"/>
                  </a:lnTo>
                  <a:cubicBezTo>
                    <a:pt x="1616" y="399"/>
                    <a:pt x="1615" y="399"/>
                    <a:pt x="1615" y="399"/>
                  </a:cubicBezTo>
                  <a:lnTo>
                    <a:pt x="1592" y="390"/>
                  </a:lnTo>
                  <a:cubicBezTo>
                    <a:pt x="1589" y="389"/>
                    <a:pt x="1587" y="386"/>
                    <a:pt x="1586" y="383"/>
                  </a:cubicBezTo>
                  <a:lnTo>
                    <a:pt x="1585" y="371"/>
                  </a:lnTo>
                  <a:cubicBezTo>
                    <a:pt x="1585" y="370"/>
                    <a:pt x="1586" y="368"/>
                    <a:pt x="1586" y="367"/>
                  </a:cubicBezTo>
                  <a:lnTo>
                    <a:pt x="1594" y="352"/>
                  </a:lnTo>
                  <a:cubicBezTo>
                    <a:pt x="1595" y="351"/>
                    <a:pt x="1595" y="350"/>
                    <a:pt x="1596" y="350"/>
                  </a:cubicBezTo>
                  <a:lnTo>
                    <a:pt x="1612" y="333"/>
                  </a:lnTo>
                  <a:lnTo>
                    <a:pt x="1631" y="316"/>
                  </a:lnTo>
                  <a:lnTo>
                    <a:pt x="1671" y="288"/>
                  </a:lnTo>
                  <a:lnTo>
                    <a:pt x="1684" y="279"/>
                  </a:lnTo>
                  <a:lnTo>
                    <a:pt x="1689" y="276"/>
                  </a:lnTo>
                  <a:lnTo>
                    <a:pt x="1689" y="289"/>
                  </a:lnTo>
                  <a:lnTo>
                    <a:pt x="1653" y="262"/>
                  </a:lnTo>
                  <a:lnTo>
                    <a:pt x="1634" y="249"/>
                  </a:lnTo>
                  <a:lnTo>
                    <a:pt x="1627" y="244"/>
                  </a:lnTo>
                  <a:cubicBezTo>
                    <a:pt x="1626" y="244"/>
                    <a:pt x="1626" y="243"/>
                    <a:pt x="1626" y="243"/>
                  </a:cubicBezTo>
                  <a:lnTo>
                    <a:pt x="1625" y="242"/>
                  </a:lnTo>
                  <a:lnTo>
                    <a:pt x="1634" y="244"/>
                  </a:lnTo>
                  <a:lnTo>
                    <a:pt x="1595" y="262"/>
                  </a:lnTo>
                  <a:lnTo>
                    <a:pt x="1566" y="276"/>
                  </a:lnTo>
                  <a:lnTo>
                    <a:pt x="1545" y="286"/>
                  </a:lnTo>
                  <a:lnTo>
                    <a:pt x="1531" y="292"/>
                  </a:lnTo>
                  <a:lnTo>
                    <a:pt x="1518" y="298"/>
                  </a:lnTo>
                  <a:lnTo>
                    <a:pt x="1516" y="299"/>
                  </a:lnTo>
                  <a:cubicBezTo>
                    <a:pt x="1514" y="300"/>
                    <a:pt x="1511" y="300"/>
                    <a:pt x="1509" y="299"/>
                  </a:cubicBezTo>
                  <a:cubicBezTo>
                    <a:pt x="1507" y="297"/>
                    <a:pt x="1505" y="295"/>
                    <a:pt x="1505" y="293"/>
                  </a:cubicBezTo>
                  <a:lnTo>
                    <a:pt x="1500" y="261"/>
                  </a:lnTo>
                  <a:lnTo>
                    <a:pt x="1497" y="245"/>
                  </a:lnTo>
                  <a:lnTo>
                    <a:pt x="1496" y="239"/>
                  </a:lnTo>
                  <a:cubicBezTo>
                    <a:pt x="1495" y="238"/>
                    <a:pt x="1495" y="238"/>
                    <a:pt x="1495" y="237"/>
                  </a:cubicBezTo>
                  <a:lnTo>
                    <a:pt x="1495" y="236"/>
                  </a:lnTo>
                  <a:lnTo>
                    <a:pt x="1501" y="244"/>
                  </a:lnTo>
                  <a:lnTo>
                    <a:pt x="1435" y="220"/>
                  </a:lnTo>
                  <a:lnTo>
                    <a:pt x="1386" y="202"/>
                  </a:lnTo>
                  <a:lnTo>
                    <a:pt x="1351" y="189"/>
                  </a:lnTo>
                  <a:lnTo>
                    <a:pt x="1327" y="180"/>
                  </a:lnTo>
                  <a:lnTo>
                    <a:pt x="1312" y="175"/>
                  </a:lnTo>
                  <a:lnTo>
                    <a:pt x="1304" y="172"/>
                  </a:lnTo>
                  <a:lnTo>
                    <a:pt x="1302" y="171"/>
                  </a:lnTo>
                  <a:lnTo>
                    <a:pt x="1312" y="163"/>
                  </a:lnTo>
                  <a:lnTo>
                    <a:pt x="1312" y="190"/>
                  </a:lnTo>
                  <a:lnTo>
                    <a:pt x="1312" y="203"/>
                  </a:lnTo>
                  <a:lnTo>
                    <a:pt x="1312" y="208"/>
                  </a:lnTo>
                  <a:lnTo>
                    <a:pt x="1312" y="209"/>
                  </a:lnTo>
                  <a:cubicBezTo>
                    <a:pt x="1312" y="213"/>
                    <a:pt x="1311" y="216"/>
                    <a:pt x="1308" y="217"/>
                  </a:cubicBezTo>
                  <a:cubicBezTo>
                    <a:pt x="1305" y="218"/>
                    <a:pt x="1301" y="217"/>
                    <a:pt x="1299" y="215"/>
                  </a:cubicBezTo>
                  <a:lnTo>
                    <a:pt x="1275" y="191"/>
                  </a:lnTo>
                  <a:lnTo>
                    <a:pt x="1257" y="173"/>
                  </a:lnTo>
                  <a:lnTo>
                    <a:pt x="1235" y="151"/>
                  </a:lnTo>
                  <a:lnTo>
                    <a:pt x="1227" y="143"/>
                  </a:lnTo>
                  <a:lnTo>
                    <a:pt x="1226" y="142"/>
                  </a:lnTo>
                  <a:cubicBezTo>
                    <a:pt x="1224" y="140"/>
                    <a:pt x="1223" y="137"/>
                    <a:pt x="1224" y="134"/>
                  </a:cubicBezTo>
                  <a:lnTo>
                    <a:pt x="1234" y="97"/>
                  </a:lnTo>
                  <a:lnTo>
                    <a:pt x="1240" y="78"/>
                  </a:lnTo>
                  <a:lnTo>
                    <a:pt x="1242" y="71"/>
                  </a:lnTo>
                  <a:lnTo>
                    <a:pt x="1241" y="73"/>
                  </a:lnTo>
                  <a:lnTo>
                    <a:pt x="1241" y="72"/>
                  </a:lnTo>
                  <a:lnTo>
                    <a:pt x="1248" y="80"/>
                  </a:lnTo>
                  <a:lnTo>
                    <a:pt x="1206" y="74"/>
                  </a:lnTo>
                  <a:lnTo>
                    <a:pt x="1175" y="70"/>
                  </a:lnTo>
                  <a:lnTo>
                    <a:pt x="1153" y="66"/>
                  </a:lnTo>
                  <a:lnTo>
                    <a:pt x="1138" y="64"/>
                  </a:lnTo>
                  <a:lnTo>
                    <a:pt x="1124" y="62"/>
                  </a:lnTo>
                  <a:lnTo>
                    <a:pt x="1125" y="62"/>
                  </a:lnTo>
                  <a:lnTo>
                    <a:pt x="1123" y="62"/>
                  </a:lnTo>
                  <a:lnTo>
                    <a:pt x="1130" y="59"/>
                  </a:lnTo>
                  <a:lnTo>
                    <a:pt x="1119" y="75"/>
                  </a:lnTo>
                  <a:lnTo>
                    <a:pt x="1113" y="83"/>
                  </a:lnTo>
                  <a:lnTo>
                    <a:pt x="1111" y="86"/>
                  </a:lnTo>
                  <a:lnTo>
                    <a:pt x="1111" y="77"/>
                  </a:lnTo>
                  <a:lnTo>
                    <a:pt x="1122" y="93"/>
                  </a:lnTo>
                  <a:lnTo>
                    <a:pt x="1128" y="102"/>
                  </a:lnTo>
                  <a:lnTo>
                    <a:pt x="1130" y="105"/>
                  </a:lnTo>
                  <a:cubicBezTo>
                    <a:pt x="1132" y="108"/>
                    <a:pt x="1132" y="113"/>
                    <a:pt x="1129" y="115"/>
                  </a:cubicBezTo>
                  <a:lnTo>
                    <a:pt x="1118" y="125"/>
                  </a:lnTo>
                  <a:lnTo>
                    <a:pt x="1112" y="131"/>
                  </a:lnTo>
                  <a:lnTo>
                    <a:pt x="1110" y="133"/>
                  </a:lnTo>
                  <a:cubicBezTo>
                    <a:pt x="1108" y="135"/>
                    <a:pt x="1105" y="136"/>
                    <a:pt x="1103" y="135"/>
                  </a:cubicBezTo>
                  <a:lnTo>
                    <a:pt x="1079" y="129"/>
                  </a:lnTo>
                  <a:lnTo>
                    <a:pt x="1061" y="125"/>
                  </a:lnTo>
                  <a:lnTo>
                    <a:pt x="1039" y="119"/>
                  </a:lnTo>
                  <a:lnTo>
                    <a:pt x="1032" y="117"/>
                  </a:lnTo>
                  <a:lnTo>
                    <a:pt x="1033" y="117"/>
                  </a:lnTo>
                  <a:lnTo>
                    <a:pt x="1032" y="117"/>
                  </a:lnTo>
                  <a:lnTo>
                    <a:pt x="1040" y="111"/>
                  </a:lnTo>
                  <a:lnTo>
                    <a:pt x="1038" y="125"/>
                  </a:lnTo>
                  <a:cubicBezTo>
                    <a:pt x="1038" y="125"/>
                    <a:pt x="1038" y="126"/>
                    <a:pt x="1038" y="126"/>
                  </a:cubicBezTo>
                  <a:lnTo>
                    <a:pt x="1033" y="139"/>
                  </a:lnTo>
                  <a:cubicBezTo>
                    <a:pt x="1032" y="141"/>
                    <a:pt x="1031" y="142"/>
                    <a:pt x="1030" y="143"/>
                  </a:cubicBezTo>
                  <a:lnTo>
                    <a:pt x="1022" y="149"/>
                  </a:lnTo>
                  <a:cubicBezTo>
                    <a:pt x="1020" y="151"/>
                    <a:pt x="1017" y="151"/>
                    <a:pt x="1014" y="150"/>
                  </a:cubicBezTo>
                  <a:lnTo>
                    <a:pt x="1002" y="144"/>
                  </a:lnTo>
                  <a:lnTo>
                    <a:pt x="980" y="136"/>
                  </a:lnTo>
                  <a:lnTo>
                    <a:pt x="958" y="130"/>
                  </a:lnTo>
                  <a:cubicBezTo>
                    <a:pt x="958" y="130"/>
                    <a:pt x="957" y="130"/>
                    <a:pt x="956" y="129"/>
                  </a:cubicBezTo>
                  <a:lnTo>
                    <a:pt x="949" y="125"/>
                  </a:lnTo>
                  <a:cubicBezTo>
                    <a:pt x="948" y="124"/>
                    <a:pt x="946" y="123"/>
                    <a:pt x="946" y="120"/>
                  </a:cubicBezTo>
                  <a:lnTo>
                    <a:pt x="944" y="112"/>
                  </a:lnTo>
                  <a:cubicBezTo>
                    <a:pt x="943" y="111"/>
                    <a:pt x="943" y="109"/>
                    <a:pt x="944" y="107"/>
                  </a:cubicBezTo>
                  <a:lnTo>
                    <a:pt x="949" y="95"/>
                  </a:lnTo>
                  <a:cubicBezTo>
                    <a:pt x="949" y="95"/>
                    <a:pt x="950" y="94"/>
                    <a:pt x="950" y="94"/>
                  </a:cubicBezTo>
                  <a:lnTo>
                    <a:pt x="963" y="77"/>
                  </a:lnTo>
                  <a:lnTo>
                    <a:pt x="973" y="89"/>
                  </a:lnTo>
                  <a:lnTo>
                    <a:pt x="963" y="94"/>
                  </a:lnTo>
                  <a:cubicBezTo>
                    <a:pt x="962" y="94"/>
                    <a:pt x="962" y="94"/>
                    <a:pt x="961" y="94"/>
                  </a:cubicBezTo>
                  <a:lnTo>
                    <a:pt x="948" y="97"/>
                  </a:lnTo>
                  <a:cubicBezTo>
                    <a:pt x="948" y="97"/>
                    <a:pt x="947" y="97"/>
                    <a:pt x="947" y="97"/>
                  </a:cubicBezTo>
                  <a:lnTo>
                    <a:pt x="934" y="98"/>
                  </a:lnTo>
                  <a:lnTo>
                    <a:pt x="923" y="98"/>
                  </a:lnTo>
                  <a:cubicBezTo>
                    <a:pt x="921" y="98"/>
                    <a:pt x="918" y="97"/>
                    <a:pt x="917" y="95"/>
                  </a:cubicBezTo>
                  <a:cubicBezTo>
                    <a:pt x="915" y="92"/>
                    <a:pt x="915" y="89"/>
                    <a:pt x="916" y="87"/>
                  </a:cubicBezTo>
                  <a:lnTo>
                    <a:pt x="929" y="64"/>
                  </a:lnTo>
                  <a:lnTo>
                    <a:pt x="928" y="67"/>
                  </a:lnTo>
                  <a:lnTo>
                    <a:pt x="928" y="49"/>
                  </a:lnTo>
                  <a:lnTo>
                    <a:pt x="930" y="55"/>
                  </a:lnTo>
                  <a:lnTo>
                    <a:pt x="920" y="43"/>
                  </a:lnTo>
                  <a:lnTo>
                    <a:pt x="923" y="45"/>
                  </a:lnTo>
                  <a:lnTo>
                    <a:pt x="906" y="37"/>
                  </a:lnTo>
                  <a:lnTo>
                    <a:pt x="908" y="37"/>
                  </a:lnTo>
                  <a:lnTo>
                    <a:pt x="865" y="27"/>
                  </a:lnTo>
                  <a:lnTo>
                    <a:pt x="845" y="22"/>
                  </a:lnTo>
                  <a:cubicBezTo>
                    <a:pt x="845" y="22"/>
                    <a:pt x="845" y="22"/>
                    <a:pt x="844" y="22"/>
                  </a:cubicBezTo>
                  <a:lnTo>
                    <a:pt x="830" y="16"/>
                  </a:lnTo>
                  <a:lnTo>
                    <a:pt x="840" y="13"/>
                  </a:lnTo>
                  <a:lnTo>
                    <a:pt x="833" y="23"/>
                  </a:lnTo>
                  <a:lnTo>
                    <a:pt x="834" y="21"/>
                  </a:lnTo>
                  <a:lnTo>
                    <a:pt x="829" y="34"/>
                  </a:lnTo>
                  <a:lnTo>
                    <a:pt x="825" y="47"/>
                  </a:lnTo>
                  <a:lnTo>
                    <a:pt x="823" y="56"/>
                  </a:lnTo>
                  <a:lnTo>
                    <a:pt x="817" y="47"/>
                  </a:lnTo>
                  <a:lnTo>
                    <a:pt x="829" y="50"/>
                  </a:lnTo>
                  <a:lnTo>
                    <a:pt x="848" y="57"/>
                  </a:lnTo>
                  <a:lnTo>
                    <a:pt x="866" y="66"/>
                  </a:lnTo>
                  <a:cubicBezTo>
                    <a:pt x="867" y="67"/>
                    <a:pt x="868" y="67"/>
                    <a:pt x="868" y="68"/>
                  </a:cubicBezTo>
                  <a:lnTo>
                    <a:pt x="875" y="76"/>
                  </a:lnTo>
                  <a:cubicBezTo>
                    <a:pt x="877" y="78"/>
                    <a:pt x="878" y="81"/>
                    <a:pt x="877" y="84"/>
                  </a:cubicBezTo>
                  <a:lnTo>
                    <a:pt x="872" y="103"/>
                  </a:lnTo>
                  <a:cubicBezTo>
                    <a:pt x="872" y="105"/>
                    <a:pt x="870" y="107"/>
                    <a:pt x="868" y="108"/>
                  </a:cubicBezTo>
                  <a:lnTo>
                    <a:pt x="856" y="114"/>
                  </a:lnTo>
                  <a:cubicBezTo>
                    <a:pt x="855" y="114"/>
                    <a:pt x="855" y="114"/>
                    <a:pt x="854" y="114"/>
                  </a:cubicBezTo>
                  <a:lnTo>
                    <a:pt x="837" y="117"/>
                  </a:lnTo>
                  <a:lnTo>
                    <a:pt x="839" y="117"/>
                  </a:lnTo>
                  <a:lnTo>
                    <a:pt x="819" y="126"/>
                  </a:lnTo>
                  <a:lnTo>
                    <a:pt x="786" y="142"/>
                  </a:lnTo>
                  <a:lnTo>
                    <a:pt x="758" y="159"/>
                  </a:lnTo>
                  <a:lnTo>
                    <a:pt x="732" y="173"/>
                  </a:lnTo>
                  <a:cubicBezTo>
                    <a:pt x="732" y="174"/>
                    <a:pt x="731" y="174"/>
                    <a:pt x="731" y="174"/>
                  </a:cubicBezTo>
                  <a:lnTo>
                    <a:pt x="709" y="180"/>
                  </a:lnTo>
                  <a:lnTo>
                    <a:pt x="681" y="186"/>
                  </a:lnTo>
                  <a:lnTo>
                    <a:pt x="682" y="186"/>
                  </a:lnTo>
                  <a:lnTo>
                    <a:pt x="647" y="200"/>
                  </a:lnTo>
                  <a:lnTo>
                    <a:pt x="614" y="215"/>
                  </a:lnTo>
                  <a:lnTo>
                    <a:pt x="592" y="226"/>
                  </a:lnTo>
                  <a:lnTo>
                    <a:pt x="593" y="225"/>
                  </a:lnTo>
                  <a:lnTo>
                    <a:pt x="580" y="235"/>
                  </a:lnTo>
                  <a:lnTo>
                    <a:pt x="582" y="233"/>
                  </a:lnTo>
                  <a:lnTo>
                    <a:pt x="571" y="247"/>
                  </a:lnTo>
                  <a:lnTo>
                    <a:pt x="549" y="279"/>
                  </a:lnTo>
                  <a:lnTo>
                    <a:pt x="537" y="292"/>
                  </a:lnTo>
                  <a:cubicBezTo>
                    <a:pt x="537" y="292"/>
                    <a:pt x="536" y="293"/>
                    <a:pt x="536" y="293"/>
                  </a:cubicBezTo>
                  <a:lnTo>
                    <a:pt x="523" y="301"/>
                  </a:lnTo>
                  <a:cubicBezTo>
                    <a:pt x="521" y="302"/>
                    <a:pt x="520" y="303"/>
                    <a:pt x="518" y="302"/>
                  </a:cubicBezTo>
                  <a:lnTo>
                    <a:pt x="505" y="301"/>
                  </a:lnTo>
                  <a:cubicBezTo>
                    <a:pt x="503" y="301"/>
                    <a:pt x="502" y="301"/>
                    <a:pt x="501" y="300"/>
                  </a:cubicBezTo>
                  <a:lnTo>
                    <a:pt x="485" y="289"/>
                  </a:lnTo>
                  <a:lnTo>
                    <a:pt x="494" y="289"/>
                  </a:lnTo>
                  <a:lnTo>
                    <a:pt x="489" y="293"/>
                  </a:lnTo>
                  <a:lnTo>
                    <a:pt x="478" y="303"/>
                  </a:lnTo>
                  <a:lnTo>
                    <a:pt x="460" y="322"/>
                  </a:lnTo>
                  <a:lnTo>
                    <a:pt x="461" y="321"/>
                  </a:lnTo>
                  <a:lnTo>
                    <a:pt x="441" y="350"/>
                  </a:lnTo>
                  <a:cubicBezTo>
                    <a:pt x="441" y="351"/>
                    <a:pt x="440" y="351"/>
                    <a:pt x="439" y="352"/>
                  </a:cubicBezTo>
                  <a:lnTo>
                    <a:pt x="412" y="372"/>
                  </a:lnTo>
                  <a:cubicBezTo>
                    <a:pt x="411" y="373"/>
                    <a:pt x="410" y="373"/>
                    <a:pt x="409" y="373"/>
                  </a:cubicBezTo>
                  <a:lnTo>
                    <a:pt x="396" y="375"/>
                  </a:lnTo>
                  <a:cubicBezTo>
                    <a:pt x="395" y="376"/>
                    <a:pt x="393" y="375"/>
                    <a:pt x="392" y="375"/>
                  </a:cubicBezTo>
                  <a:lnTo>
                    <a:pt x="378" y="371"/>
                  </a:lnTo>
                  <a:lnTo>
                    <a:pt x="388" y="365"/>
                  </a:lnTo>
                  <a:lnTo>
                    <a:pt x="382" y="390"/>
                  </a:lnTo>
                  <a:cubicBezTo>
                    <a:pt x="382" y="391"/>
                    <a:pt x="382" y="392"/>
                    <a:pt x="381" y="393"/>
                  </a:cubicBezTo>
                  <a:lnTo>
                    <a:pt x="371" y="407"/>
                  </a:lnTo>
                  <a:cubicBezTo>
                    <a:pt x="370" y="408"/>
                    <a:pt x="369" y="409"/>
                    <a:pt x="369" y="409"/>
                  </a:cubicBezTo>
                  <a:lnTo>
                    <a:pt x="357" y="416"/>
                  </a:lnTo>
                  <a:cubicBezTo>
                    <a:pt x="355" y="417"/>
                    <a:pt x="354" y="417"/>
                    <a:pt x="353" y="417"/>
                  </a:cubicBezTo>
                  <a:lnTo>
                    <a:pt x="338" y="418"/>
                  </a:lnTo>
                  <a:cubicBezTo>
                    <a:pt x="337" y="418"/>
                    <a:pt x="337" y="418"/>
                    <a:pt x="336" y="418"/>
                  </a:cubicBezTo>
                  <a:lnTo>
                    <a:pt x="305" y="414"/>
                  </a:lnTo>
                  <a:lnTo>
                    <a:pt x="292" y="413"/>
                  </a:lnTo>
                  <a:lnTo>
                    <a:pt x="295" y="413"/>
                  </a:lnTo>
                  <a:lnTo>
                    <a:pt x="283" y="417"/>
                  </a:lnTo>
                  <a:lnTo>
                    <a:pt x="272" y="420"/>
                  </a:lnTo>
                  <a:lnTo>
                    <a:pt x="257" y="426"/>
                  </a:lnTo>
                  <a:lnTo>
                    <a:pt x="245" y="432"/>
                  </a:lnTo>
                  <a:lnTo>
                    <a:pt x="239" y="435"/>
                  </a:lnTo>
                  <a:cubicBezTo>
                    <a:pt x="237" y="436"/>
                    <a:pt x="235" y="436"/>
                    <a:pt x="233" y="435"/>
                  </a:cubicBezTo>
                  <a:lnTo>
                    <a:pt x="215" y="428"/>
                  </a:lnTo>
                  <a:lnTo>
                    <a:pt x="217" y="428"/>
                  </a:lnTo>
                  <a:lnTo>
                    <a:pt x="202" y="427"/>
                  </a:lnTo>
                  <a:lnTo>
                    <a:pt x="205" y="427"/>
                  </a:lnTo>
                  <a:lnTo>
                    <a:pt x="184" y="435"/>
                  </a:lnTo>
                  <a:lnTo>
                    <a:pt x="187" y="433"/>
                  </a:lnTo>
                  <a:lnTo>
                    <a:pt x="172" y="448"/>
                  </a:lnTo>
                  <a:lnTo>
                    <a:pt x="159" y="460"/>
                  </a:lnTo>
                  <a:lnTo>
                    <a:pt x="161" y="458"/>
                  </a:lnTo>
                  <a:lnTo>
                    <a:pt x="146" y="487"/>
                  </a:lnTo>
                  <a:lnTo>
                    <a:pt x="131" y="524"/>
                  </a:lnTo>
                  <a:lnTo>
                    <a:pt x="117" y="559"/>
                  </a:lnTo>
                  <a:lnTo>
                    <a:pt x="110" y="570"/>
                  </a:lnTo>
                  <a:lnTo>
                    <a:pt x="106" y="577"/>
                  </a:lnTo>
                  <a:cubicBezTo>
                    <a:pt x="105" y="579"/>
                    <a:pt x="104" y="581"/>
                    <a:pt x="101" y="581"/>
                  </a:cubicBezTo>
                  <a:cubicBezTo>
                    <a:pt x="99" y="582"/>
                    <a:pt x="97" y="581"/>
                    <a:pt x="95" y="580"/>
                  </a:cubicBezTo>
                  <a:lnTo>
                    <a:pt x="90" y="577"/>
                  </a:lnTo>
                  <a:cubicBezTo>
                    <a:pt x="90" y="577"/>
                    <a:pt x="89" y="577"/>
                    <a:pt x="89" y="576"/>
                  </a:cubicBezTo>
                  <a:lnTo>
                    <a:pt x="80" y="567"/>
                  </a:lnTo>
                  <a:lnTo>
                    <a:pt x="57" y="540"/>
                  </a:lnTo>
                  <a:lnTo>
                    <a:pt x="35" y="509"/>
                  </a:lnTo>
                  <a:lnTo>
                    <a:pt x="21" y="487"/>
                  </a:lnTo>
                  <a:lnTo>
                    <a:pt x="27" y="490"/>
                  </a:lnTo>
                  <a:lnTo>
                    <a:pt x="16" y="490"/>
                  </a:lnTo>
                  <a:lnTo>
                    <a:pt x="10" y="490"/>
                  </a:lnTo>
                  <a:lnTo>
                    <a:pt x="8" y="490"/>
                  </a:lnTo>
                  <a:lnTo>
                    <a:pt x="16" y="481"/>
                  </a:lnTo>
                  <a:lnTo>
                    <a:pt x="22" y="516"/>
                  </a:lnTo>
                  <a:lnTo>
                    <a:pt x="22" y="514"/>
                  </a:lnTo>
                  <a:lnTo>
                    <a:pt x="38" y="550"/>
                  </a:lnTo>
                  <a:lnTo>
                    <a:pt x="58" y="584"/>
                  </a:lnTo>
                  <a:lnTo>
                    <a:pt x="79" y="614"/>
                  </a:lnTo>
                  <a:lnTo>
                    <a:pt x="78" y="612"/>
                  </a:lnTo>
                  <a:lnTo>
                    <a:pt x="101" y="632"/>
                  </a:lnTo>
                  <a:lnTo>
                    <a:pt x="99" y="632"/>
                  </a:lnTo>
                  <a:lnTo>
                    <a:pt x="130" y="650"/>
                  </a:lnTo>
                  <a:cubicBezTo>
                    <a:pt x="131" y="650"/>
                    <a:pt x="131" y="650"/>
                    <a:pt x="131" y="650"/>
                  </a:cubicBezTo>
                  <a:lnTo>
                    <a:pt x="156" y="670"/>
                  </a:lnTo>
                  <a:cubicBezTo>
                    <a:pt x="157" y="671"/>
                    <a:pt x="158" y="672"/>
                    <a:pt x="159" y="673"/>
                  </a:cubicBezTo>
                  <a:lnTo>
                    <a:pt x="164" y="684"/>
                  </a:lnTo>
                  <a:cubicBezTo>
                    <a:pt x="164" y="686"/>
                    <a:pt x="165" y="688"/>
                    <a:pt x="164" y="689"/>
                  </a:cubicBezTo>
                  <a:lnTo>
                    <a:pt x="161" y="702"/>
                  </a:lnTo>
                  <a:lnTo>
                    <a:pt x="156" y="693"/>
                  </a:lnTo>
                  <a:lnTo>
                    <a:pt x="170" y="698"/>
                  </a:lnTo>
                  <a:lnTo>
                    <a:pt x="184" y="702"/>
                  </a:lnTo>
                  <a:cubicBezTo>
                    <a:pt x="187" y="703"/>
                    <a:pt x="190" y="706"/>
                    <a:pt x="189" y="710"/>
                  </a:cubicBezTo>
                  <a:lnTo>
                    <a:pt x="187" y="728"/>
                  </a:lnTo>
                  <a:lnTo>
                    <a:pt x="183" y="750"/>
                  </a:lnTo>
                  <a:lnTo>
                    <a:pt x="177" y="769"/>
                  </a:lnTo>
                  <a:cubicBezTo>
                    <a:pt x="177" y="770"/>
                    <a:pt x="176" y="771"/>
                    <a:pt x="175" y="772"/>
                  </a:cubicBezTo>
                  <a:lnTo>
                    <a:pt x="168" y="779"/>
                  </a:lnTo>
                  <a:lnTo>
                    <a:pt x="153" y="799"/>
                  </a:lnTo>
                  <a:lnTo>
                    <a:pt x="145" y="810"/>
                  </a:lnTo>
                  <a:cubicBezTo>
                    <a:pt x="145" y="811"/>
                    <a:pt x="144" y="811"/>
                    <a:pt x="144" y="811"/>
                  </a:cubicBezTo>
                  <a:lnTo>
                    <a:pt x="141" y="814"/>
                  </a:lnTo>
                  <a:lnTo>
                    <a:pt x="143" y="808"/>
                  </a:lnTo>
                  <a:lnTo>
                    <a:pt x="143" y="809"/>
                  </a:lnTo>
                  <a:lnTo>
                    <a:pt x="143" y="807"/>
                  </a:lnTo>
                  <a:lnTo>
                    <a:pt x="149" y="829"/>
                  </a:lnTo>
                  <a:lnTo>
                    <a:pt x="147" y="825"/>
                  </a:lnTo>
                  <a:lnTo>
                    <a:pt x="161" y="837"/>
                  </a:lnTo>
                  <a:lnTo>
                    <a:pt x="158" y="836"/>
                  </a:lnTo>
                  <a:lnTo>
                    <a:pt x="173" y="842"/>
                  </a:lnTo>
                  <a:lnTo>
                    <a:pt x="185" y="848"/>
                  </a:lnTo>
                  <a:cubicBezTo>
                    <a:pt x="187" y="849"/>
                    <a:pt x="188" y="850"/>
                    <a:pt x="189" y="852"/>
                  </a:cubicBezTo>
                  <a:lnTo>
                    <a:pt x="200" y="874"/>
                  </a:lnTo>
                  <a:cubicBezTo>
                    <a:pt x="200" y="874"/>
                    <a:pt x="200" y="875"/>
                    <a:pt x="200" y="875"/>
                  </a:cubicBezTo>
                  <a:lnTo>
                    <a:pt x="207" y="899"/>
                  </a:lnTo>
                  <a:lnTo>
                    <a:pt x="214" y="922"/>
                  </a:lnTo>
                  <a:lnTo>
                    <a:pt x="214" y="921"/>
                  </a:lnTo>
                  <a:lnTo>
                    <a:pt x="225" y="943"/>
                  </a:lnTo>
                  <a:lnTo>
                    <a:pt x="238" y="972"/>
                  </a:lnTo>
                  <a:lnTo>
                    <a:pt x="259" y="1008"/>
                  </a:lnTo>
                  <a:lnTo>
                    <a:pt x="286" y="1041"/>
                  </a:lnTo>
                  <a:lnTo>
                    <a:pt x="284" y="1040"/>
                  </a:lnTo>
                  <a:lnTo>
                    <a:pt x="298" y="1051"/>
                  </a:lnTo>
                  <a:lnTo>
                    <a:pt x="297" y="1050"/>
                  </a:lnTo>
                  <a:lnTo>
                    <a:pt x="311" y="1057"/>
                  </a:lnTo>
                  <a:lnTo>
                    <a:pt x="310" y="1057"/>
                  </a:lnTo>
                  <a:lnTo>
                    <a:pt x="335" y="1065"/>
                  </a:lnTo>
                  <a:cubicBezTo>
                    <a:pt x="336" y="1065"/>
                    <a:pt x="336" y="1065"/>
                    <a:pt x="337" y="1066"/>
                  </a:cubicBezTo>
                  <a:lnTo>
                    <a:pt x="362" y="1082"/>
                  </a:lnTo>
                  <a:cubicBezTo>
                    <a:pt x="362" y="1082"/>
                    <a:pt x="362" y="1082"/>
                    <a:pt x="363" y="1083"/>
                  </a:cubicBezTo>
                  <a:lnTo>
                    <a:pt x="411" y="1126"/>
                  </a:lnTo>
                  <a:lnTo>
                    <a:pt x="448" y="1168"/>
                  </a:lnTo>
                  <a:lnTo>
                    <a:pt x="461" y="1182"/>
                  </a:lnTo>
                  <a:lnTo>
                    <a:pt x="459" y="1181"/>
                  </a:lnTo>
                  <a:lnTo>
                    <a:pt x="466" y="1186"/>
                  </a:lnTo>
                  <a:lnTo>
                    <a:pt x="462" y="1184"/>
                  </a:lnTo>
                  <a:lnTo>
                    <a:pt x="487" y="1186"/>
                  </a:lnTo>
                  <a:cubicBezTo>
                    <a:pt x="488" y="1187"/>
                    <a:pt x="488" y="1187"/>
                    <a:pt x="488" y="1187"/>
                  </a:cubicBezTo>
                  <a:lnTo>
                    <a:pt x="515" y="1194"/>
                  </a:lnTo>
                  <a:cubicBezTo>
                    <a:pt x="516" y="1194"/>
                    <a:pt x="517" y="1194"/>
                    <a:pt x="518" y="1195"/>
                  </a:cubicBezTo>
                  <a:lnTo>
                    <a:pt x="539" y="1209"/>
                  </a:lnTo>
                  <a:cubicBezTo>
                    <a:pt x="540" y="1210"/>
                    <a:pt x="541" y="1211"/>
                    <a:pt x="542" y="1212"/>
                  </a:cubicBezTo>
                  <a:lnTo>
                    <a:pt x="551" y="1234"/>
                  </a:lnTo>
                  <a:cubicBezTo>
                    <a:pt x="551" y="1235"/>
                    <a:pt x="551" y="1235"/>
                    <a:pt x="551" y="1236"/>
                  </a:cubicBezTo>
                  <a:lnTo>
                    <a:pt x="556" y="1257"/>
                  </a:lnTo>
                  <a:lnTo>
                    <a:pt x="555" y="1254"/>
                  </a:lnTo>
                  <a:lnTo>
                    <a:pt x="564" y="1266"/>
                  </a:lnTo>
                  <a:lnTo>
                    <a:pt x="560" y="1263"/>
                  </a:lnTo>
                  <a:lnTo>
                    <a:pt x="571" y="1267"/>
                  </a:lnTo>
                  <a:lnTo>
                    <a:pt x="569" y="1266"/>
                  </a:lnTo>
                  <a:lnTo>
                    <a:pt x="582" y="1267"/>
                  </a:lnTo>
                  <a:lnTo>
                    <a:pt x="609" y="1266"/>
                  </a:lnTo>
                  <a:cubicBezTo>
                    <a:pt x="610" y="1266"/>
                    <a:pt x="611" y="1267"/>
                    <a:pt x="612" y="1267"/>
                  </a:cubicBezTo>
                  <a:lnTo>
                    <a:pt x="625" y="1272"/>
                  </a:lnTo>
                  <a:cubicBezTo>
                    <a:pt x="627" y="1272"/>
                    <a:pt x="628" y="1273"/>
                    <a:pt x="629" y="1274"/>
                  </a:cubicBezTo>
                  <a:lnTo>
                    <a:pt x="640" y="1287"/>
                  </a:lnTo>
                  <a:lnTo>
                    <a:pt x="662" y="1319"/>
                  </a:lnTo>
                  <a:lnTo>
                    <a:pt x="684" y="1347"/>
                  </a:lnTo>
                  <a:lnTo>
                    <a:pt x="702" y="1375"/>
                  </a:lnTo>
                  <a:cubicBezTo>
                    <a:pt x="703" y="1376"/>
                    <a:pt x="703" y="1376"/>
                    <a:pt x="703" y="1377"/>
                  </a:cubicBezTo>
                  <a:lnTo>
                    <a:pt x="714" y="1408"/>
                  </a:lnTo>
                  <a:lnTo>
                    <a:pt x="705" y="1403"/>
                  </a:lnTo>
                  <a:lnTo>
                    <a:pt x="726" y="1398"/>
                  </a:lnTo>
                  <a:lnTo>
                    <a:pt x="736" y="1395"/>
                  </a:lnTo>
                  <a:lnTo>
                    <a:pt x="739" y="1394"/>
                  </a:lnTo>
                  <a:cubicBezTo>
                    <a:pt x="740" y="1394"/>
                    <a:pt x="741" y="1393"/>
                    <a:pt x="741" y="1393"/>
                  </a:cubicBezTo>
                  <a:lnTo>
                    <a:pt x="742" y="1393"/>
                  </a:lnTo>
                  <a:cubicBezTo>
                    <a:pt x="745" y="1393"/>
                    <a:pt x="747" y="1394"/>
                    <a:pt x="748" y="1396"/>
                  </a:cubicBezTo>
                  <a:lnTo>
                    <a:pt x="751" y="1399"/>
                  </a:lnTo>
                  <a:lnTo>
                    <a:pt x="750" y="1398"/>
                  </a:lnTo>
                  <a:lnTo>
                    <a:pt x="758" y="1404"/>
                  </a:lnTo>
                  <a:lnTo>
                    <a:pt x="757" y="1403"/>
                  </a:lnTo>
                  <a:lnTo>
                    <a:pt x="769" y="1409"/>
                  </a:lnTo>
                  <a:lnTo>
                    <a:pt x="767" y="1409"/>
                  </a:lnTo>
                  <a:lnTo>
                    <a:pt x="780" y="1412"/>
                  </a:lnTo>
                  <a:cubicBezTo>
                    <a:pt x="782" y="1412"/>
                    <a:pt x="783" y="1413"/>
                    <a:pt x="785" y="1414"/>
                  </a:cubicBezTo>
                  <a:lnTo>
                    <a:pt x="795" y="1426"/>
                  </a:lnTo>
                  <a:lnTo>
                    <a:pt x="807" y="1446"/>
                  </a:lnTo>
                  <a:lnTo>
                    <a:pt x="817" y="1463"/>
                  </a:lnTo>
                  <a:lnTo>
                    <a:pt x="822" y="1470"/>
                  </a:lnTo>
                  <a:cubicBezTo>
                    <a:pt x="824" y="1472"/>
                    <a:pt x="824" y="1475"/>
                    <a:pt x="823" y="1478"/>
                  </a:cubicBezTo>
                  <a:lnTo>
                    <a:pt x="818" y="1488"/>
                  </a:lnTo>
                  <a:lnTo>
                    <a:pt x="815" y="1494"/>
                  </a:lnTo>
                  <a:lnTo>
                    <a:pt x="814" y="1496"/>
                  </a:lnTo>
                  <a:lnTo>
                    <a:pt x="811" y="1486"/>
                  </a:lnTo>
                  <a:lnTo>
                    <a:pt x="827" y="1496"/>
                  </a:lnTo>
                  <a:lnTo>
                    <a:pt x="835" y="1502"/>
                  </a:lnTo>
                  <a:lnTo>
                    <a:pt x="838" y="1504"/>
                  </a:lnTo>
                  <a:lnTo>
                    <a:pt x="835" y="1503"/>
                  </a:lnTo>
                  <a:lnTo>
                    <a:pt x="865" y="1509"/>
                  </a:lnTo>
                  <a:lnTo>
                    <a:pt x="887" y="1513"/>
                  </a:lnTo>
                  <a:lnTo>
                    <a:pt x="903" y="1517"/>
                  </a:lnTo>
                  <a:lnTo>
                    <a:pt x="914" y="1519"/>
                  </a:lnTo>
                  <a:lnTo>
                    <a:pt x="924" y="1521"/>
                  </a:lnTo>
                  <a:lnTo>
                    <a:pt x="922" y="1520"/>
                  </a:lnTo>
                  <a:lnTo>
                    <a:pt x="923" y="1520"/>
                  </a:lnTo>
                  <a:lnTo>
                    <a:pt x="917" y="1523"/>
                  </a:lnTo>
                  <a:lnTo>
                    <a:pt x="944" y="1492"/>
                  </a:lnTo>
                  <a:lnTo>
                    <a:pt x="957" y="1476"/>
                  </a:lnTo>
                  <a:lnTo>
                    <a:pt x="962" y="1470"/>
                  </a:lnTo>
                  <a:lnTo>
                    <a:pt x="964" y="1469"/>
                  </a:lnTo>
                  <a:cubicBezTo>
                    <a:pt x="966" y="1467"/>
                    <a:pt x="969" y="1466"/>
                    <a:pt x="972" y="1467"/>
                  </a:cubicBezTo>
                  <a:lnTo>
                    <a:pt x="988" y="1472"/>
                  </a:lnTo>
                  <a:lnTo>
                    <a:pt x="996" y="1475"/>
                  </a:lnTo>
                  <a:lnTo>
                    <a:pt x="999" y="1476"/>
                  </a:lnTo>
                  <a:lnTo>
                    <a:pt x="996" y="1475"/>
                  </a:lnTo>
                  <a:lnTo>
                    <a:pt x="1012" y="1475"/>
                  </a:lnTo>
                  <a:lnTo>
                    <a:pt x="1020" y="1475"/>
                  </a:lnTo>
                  <a:lnTo>
                    <a:pt x="1023" y="1475"/>
                  </a:lnTo>
                  <a:cubicBezTo>
                    <a:pt x="1025" y="1475"/>
                    <a:pt x="1026" y="1476"/>
                    <a:pt x="1027" y="1476"/>
                  </a:cubicBezTo>
                  <a:lnTo>
                    <a:pt x="1033" y="1479"/>
                  </a:lnTo>
                  <a:lnTo>
                    <a:pt x="1047" y="1485"/>
                  </a:lnTo>
                  <a:lnTo>
                    <a:pt x="1064" y="1491"/>
                  </a:lnTo>
                  <a:lnTo>
                    <a:pt x="1079" y="1494"/>
                  </a:lnTo>
                  <a:lnTo>
                    <a:pt x="1070" y="1501"/>
                  </a:lnTo>
                  <a:lnTo>
                    <a:pt x="1071" y="1492"/>
                  </a:lnTo>
                  <a:lnTo>
                    <a:pt x="1071" y="1495"/>
                  </a:lnTo>
                  <a:lnTo>
                    <a:pt x="1064" y="1475"/>
                  </a:lnTo>
                  <a:lnTo>
                    <a:pt x="1056" y="1450"/>
                  </a:lnTo>
                  <a:lnTo>
                    <a:pt x="1052" y="1430"/>
                  </a:lnTo>
                  <a:cubicBezTo>
                    <a:pt x="1051" y="1428"/>
                    <a:pt x="1052" y="1426"/>
                    <a:pt x="1053" y="1424"/>
                  </a:cubicBezTo>
                  <a:lnTo>
                    <a:pt x="1064" y="1408"/>
                  </a:lnTo>
                  <a:lnTo>
                    <a:pt x="1079" y="1389"/>
                  </a:lnTo>
                  <a:lnTo>
                    <a:pt x="1093" y="1375"/>
                  </a:lnTo>
                  <a:lnTo>
                    <a:pt x="1099" y="1369"/>
                  </a:lnTo>
                  <a:cubicBezTo>
                    <a:pt x="1101" y="1366"/>
                    <a:pt x="1105" y="1366"/>
                    <a:pt x="1108" y="1367"/>
                  </a:cubicBezTo>
                  <a:lnTo>
                    <a:pt x="1145" y="1383"/>
                  </a:lnTo>
                  <a:lnTo>
                    <a:pt x="1164" y="1391"/>
                  </a:lnTo>
                  <a:lnTo>
                    <a:pt x="1171" y="1394"/>
                  </a:lnTo>
                  <a:lnTo>
                    <a:pt x="1167" y="1393"/>
                  </a:lnTo>
                  <a:lnTo>
                    <a:pt x="1168" y="1393"/>
                  </a:lnTo>
                  <a:lnTo>
                    <a:pt x="1160" y="1401"/>
                  </a:lnTo>
                  <a:lnTo>
                    <a:pt x="1163" y="1350"/>
                  </a:lnTo>
                  <a:lnTo>
                    <a:pt x="1165" y="1311"/>
                  </a:lnTo>
                  <a:lnTo>
                    <a:pt x="1167" y="1284"/>
                  </a:lnTo>
                  <a:lnTo>
                    <a:pt x="1168" y="1265"/>
                  </a:lnTo>
                  <a:lnTo>
                    <a:pt x="1169" y="1254"/>
                  </a:lnTo>
                  <a:lnTo>
                    <a:pt x="1169" y="1248"/>
                  </a:lnTo>
                  <a:lnTo>
                    <a:pt x="1169" y="1246"/>
                  </a:lnTo>
                  <a:cubicBezTo>
                    <a:pt x="1169" y="1242"/>
                    <a:pt x="1173" y="1238"/>
                    <a:pt x="1177" y="1238"/>
                  </a:cubicBezTo>
                  <a:lnTo>
                    <a:pt x="1208" y="1238"/>
                  </a:lnTo>
                  <a:lnTo>
                    <a:pt x="1224" y="1238"/>
                  </a:lnTo>
                  <a:lnTo>
                    <a:pt x="1230" y="1238"/>
                  </a:lnTo>
                  <a:lnTo>
                    <a:pt x="1231" y="1238"/>
                  </a:lnTo>
                  <a:cubicBezTo>
                    <a:pt x="1234" y="1238"/>
                    <a:pt x="1236" y="1239"/>
                    <a:pt x="1237" y="1241"/>
                  </a:cubicBezTo>
                  <a:lnTo>
                    <a:pt x="1240" y="1244"/>
                  </a:lnTo>
                  <a:lnTo>
                    <a:pt x="1239" y="1243"/>
                  </a:lnTo>
                  <a:lnTo>
                    <a:pt x="1249" y="1250"/>
                  </a:lnTo>
                  <a:lnTo>
                    <a:pt x="1248" y="1249"/>
                  </a:lnTo>
                  <a:lnTo>
                    <a:pt x="1262" y="1255"/>
                  </a:lnTo>
                  <a:lnTo>
                    <a:pt x="1260" y="1255"/>
                  </a:lnTo>
                  <a:lnTo>
                    <a:pt x="1279" y="1258"/>
                  </a:lnTo>
                  <a:lnTo>
                    <a:pt x="1273" y="1259"/>
                  </a:lnTo>
                  <a:lnTo>
                    <a:pt x="1293" y="1246"/>
                  </a:lnTo>
                  <a:lnTo>
                    <a:pt x="1299" y="1240"/>
                  </a:lnTo>
                  <a:cubicBezTo>
                    <a:pt x="1301" y="1239"/>
                    <a:pt x="1304" y="1238"/>
                    <a:pt x="1307" y="1239"/>
                  </a:cubicBezTo>
                  <a:lnTo>
                    <a:pt x="1317" y="1242"/>
                  </a:lnTo>
                  <a:lnTo>
                    <a:pt x="1340" y="1249"/>
                  </a:lnTo>
                  <a:lnTo>
                    <a:pt x="1363" y="1255"/>
                  </a:lnTo>
                  <a:lnTo>
                    <a:pt x="1378" y="1258"/>
                  </a:lnTo>
                  <a:lnTo>
                    <a:pt x="1385" y="1260"/>
                  </a:lnTo>
                  <a:lnTo>
                    <a:pt x="1398" y="1265"/>
                  </a:lnTo>
                  <a:lnTo>
                    <a:pt x="1429" y="1281"/>
                  </a:lnTo>
                  <a:lnTo>
                    <a:pt x="1458" y="1296"/>
                  </a:lnTo>
                  <a:lnTo>
                    <a:pt x="1467" y="1301"/>
                  </a:lnTo>
                  <a:lnTo>
                    <a:pt x="1471" y="1303"/>
                  </a:lnTo>
                  <a:lnTo>
                    <a:pt x="1465" y="1303"/>
                  </a:lnTo>
                  <a:lnTo>
                    <a:pt x="1468" y="1302"/>
                  </a:lnTo>
                  <a:lnTo>
                    <a:pt x="1479" y="1299"/>
                  </a:lnTo>
                  <a:lnTo>
                    <a:pt x="1496" y="1295"/>
                  </a:lnTo>
                  <a:cubicBezTo>
                    <a:pt x="1496" y="1295"/>
                    <a:pt x="1497" y="1294"/>
                    <a:pt x="1497" y="1294"/>
                  </a:cubicBezTo>
                  <a:lnTo>
                    <a:pt x="1521" y="1293"/>
                  </a:lnTo>
                  <a:cubicBezTo>
                    <a:pt x="1522" y="1293"/>
                    <a:pt x="1522" y="1293"/>
                    <a:pt x="1523" y="1294"/>
                  </a:cubicBezTo>
                  <a:lnTo>
                    <a:pt x="1540" y="1297"/>
                  </a:lnTo>
                  <a:cubicBezTo>
                    <a:pt x="1541" y="1297"/>
                    <a:pt x="1541" y="1297"/>
                    <a:pt x="1542" y="1297"/>
                  </a:cubicBezTo>
                  <a:lnTo>
                    <a:pt x="1558" y="1305"/>
                  </a:lnTo>
                  <a:cubicBezTo>
                    <a:pt x="1559" y="1306"/>
                    <a:pt x="1559" y="1306"/>
                    <a:pt x="1560" y="1307"/>
                  </a:cubicBezTo>
                  <a:lnTo>
                    <a:pt x="1589" y="1333"/>
                  </a:lnTo>
                  <a:lnTo>
                    <a:pt x="1611" y="1358"/>
                  </a:lnTo>
                  <a:lnTo>
                    <a:pt x="1617" y="1367"/>
                  </a:lnTo>
                  <a:lnTo>
                    <a:pt x="1619" y="1370"/>
                  </a:lnTo>
                  <a:lnTo>
                    <a:pt x="1612" y="1366"/>
                  </a:lnTo>
                  <a:lnTo>
                    <a:pt x="1654" y="1363"/>
                  </a:lnTo>
                  <a:lnTo>
                    <a:pt x="1685" y="1361"/>
                  </a:lnTo>
                  <a:lnTo>
                    <a:pt x="1707" y="1359"/>
                  </a:lnTo>
                  <a:lnTo>
                    <a:pt x="1722" y="1358"/>
                  </a:lnTo>
                  <a:lnTo>
                    <a:pt x="1736" y="1357"/>
                  </a:lnTo>
                  <a:lnTo>
                    <a:pt x="1738" y="1357"/>
                  </a:lnTo>
                  <a:lnTo>
                    <a:pt x="1731" y="1362"/>
                  </a:lnTo>
                  <a:lnTo>
                    <a:pt x="1742" y="1335"/>
                  </a:lnTo>
                  <a:lnTo>
                    <a:pt x="1748" y="1322"/>
                  </a:lnTo>
                  <a:lnTo>
                    <a:pt x="1750" y="1317"/>
                  </a:lnTo>
                  <a:lnTo>
                    <a:pt x="1749" y="1320"/>
                  </a:lnTo>
                  <a:lnTo>
                    <a:pt x="1749" y="1319"/>
                  </a:lnTo>
                  <a:cubicBezTo>
                    <a:pt x="1749" y="1317"/>
                    <a:pt x="1751" y="1315"/>
                    <a:pt x="1753" y="1313"/>
                  </a:cubicBezTo>
                  <a:cubicBezTo>
                    <a:pt x="1755" y="1312"/>
                    <a:pt x="1757" y="1311"/>
                    <a:pt x="1760" y="1312"/>
                  </a:cubicBezTo>
                  <a:lnTo>
                    <a:pt x="1793" y="1321"/>
                  </a:lnTo>
                  <a:lnTo>
                    <a:pt x="1817" y="1328"/>
                  </a:lnTo>
                  <a:lnTo>
                    <a:pt x="1834" y="1332"/>
                  </a:lnTo>
                  <a:lnTo>
                    <a:pt x="1847" y="1336"/>
                  </a:lnTo>
                  <a:lnTo>
                    <a:pt x="1857" y="1339"/>
                  </a:lnTo>
                  <a:lnTo>
                    <a:pt x="1854" y="1338"/>
                  </a:lnTo>
                  <a:lnTo>
                    <a:pt x="1856" y="1338"/>
                  </a:lnTo>
                  <a:cubicBezTo>
                    <a:pt x="1859" y="1338"/>
                    <a:pt x="1862" y="1340"/>
                    <a:pt x="1863" y="1342"/>
                  </a:cubicBezTo>
                  <a:lnTo>
                    <a:pt x="1873" y="1358"/>
                  </a:lnTo>
                  <a:lnTo>
                    <a:pt x="1879" y="1367"/>
                  </a:lnTo>
                  <a:lnTo>
                    <a:pt x="1881" y="1370"/>
                  </a:lnTo>
                  <a:lnTo>
                    <a:pt x="1874" y="1366"/>
                  </a:lnTo>
                  <a:lnTo>
                    <a:pt x="1911" y="1366"/>
                  </a:lnTo>
                  <a:lnTo>
                    <a:pt x="1930" y="1366"/>
                  </a:lnTo>
                  <a:lnTo>
                    <a:pt x="1937" y="1366"/>
                  </a:lnTo>
                  <a:lnTo>
                    <a:pt x="1938" y="1366"/>
                  </a:lnTo>
                  <a:cubicBezTo>
                    <a:pt x="1940" y="1366"/>
                    <a:pt x="1941" y="1367"/>
                    <a:pt x="1943" y="1368"/>
                  </a:cubicBezTo>
                  <a:lnTo>
                    <a:pt x="1959" y="1378"/>
                  </a:lnTo>
                  <a:lnTo>
                    <a:pt x="1967" y="1384"/>
                  </a:lnTo>
                  <a:lnTo>
                    <a:pt x="1970" y="1386"/>
                  </a:lnTo>
                  <a:lnTo>
                    <a:pt x="1958" y="1389"/>
                  </a:lnTo>
                  <a:lnTo>
                    <a:pt x="1971" y="1362"/>
                  </a:lnTo>
                  <a:lnTo>
                    <a:pt x="1994" y="1326"/>
                  </a:lnTo>
                  <a:lnTo>
                    <a:pt x="2021" y="1291"/>
                  </a:lnTo>
                  <a:cubicBezTo>
                    <a:pt x="2022" y="1291"/>
                    <a:pt x="2022" y="1291"/>
                    <a:pt x="2023" y="1290"/>
                  </a:cubicBezTo>
                  <a:lnTo>
                    <a:pt x="2051" y="1268"/>
                  </a:lnTo>
                  <a:cubicBezTo>
                    <a:pt x="2051" y="1268"/>
                    <a:pt x="2052" y="1267"/>
                    <a:pt x="2053" y="1267"/>
                  </a:cubicBezTo>
                  <a:lnTo>
                    <a:pt x="2070" y="1262"/>
                  </a:lnTo>
                  <a:cubicBezTo>
                    <a:pt x="2071" y="1262"/>
                    <a:pt x="2072" y="1261"/>
                    <a:pt x="2072" y="1261"/>
                  </a:cubicBezTo>
                  <a:lnTo>
                    <a:pt x="2093" y="1261"/>
                  </a:lnTo>
                  <a:cubicBezTo>
                    <a:pt x="2094" y="1261"/>
                    <a:pt x="2094" y="1261"/>
                    <a:pt x="2095" y="1262"/>
                  </a:cubicBezTo>
                  <a:lnTo>
                    <a:pt x="2143" y="1269"/>
                  </a:lnTo>
                  <a:lnTo>
                    <a:pt x="2185" y="1280"/>
                  </a:lnTo>
                  <a:lnTo>
                    <a:pt x="2197" y="1283"/>
                  </a:lnTo>
                  <a:lnTo>
                    <a:pt x="2203" y="1285"/>
                  </a:lnTo>
                  <a:lnTo>
                    <a:pt x="2196" y="1286"/>
                  </a:lnTo>
                  <a:lnTo>
                    <a:pt x="2235" y="1262"/>
                  </a:lnTo>
                  <a:lnTo>
                    <a:pt x="2264" y="1244"/>
                  </a:lnTo>
                  <a:lnTo>
                    <a:pt x="2285" y="1231"/>
                  </a:lnTo>
                  <a:lnTo>
                    <a:pt x="2299" y="1222"/>
                  </a:lnTo>
                  <a:lnTo>
                    <a:pt x="2312" y="1214"/>
                  </a:lnTo>
                  <a:lnTo>
                    <a:pt x="2315" y="1212"/>
                  </a:lnTo>
                  <a:lnTo>
                    <a:pt x="2311" y="1222"/>
                  </a:lnTo>
                  <a:lnTo>
                    <a:pt x="2309" y="1217"/>
                  </a:lnTo>
                  <a:lnTo>
                    <a:pt x="2305" y="1204"/>
                  </a:lnTo>
                  <a:cubicBezTo>
                    <a:pt x="2304" y="1203"/>
                    <a:pt x="2304" y="1202"/>
                    <a:pt x="2304" y="1201"/>
                  </a:cubicBezTo>
                  <a:lnTo>
                    <a:pt x="2306" y="1181"/>
                  </a:lnTo>
                  <a:cubicBezTo>
                    <a:pt x="2307" y="1180"/>
                    <a:pt x="2307" y="1179"/>
                    <a:pt x="2307" y="1178"/>
                  </a:cubicBezTo>
                  <a:lnTo>
                    <a:pt x="2320" y="1152"/>
                  </a:lnTo>
                  <a:cubicBezTo>
                    <a:pt x="2321" y="1150"/>
                    <a:pt x="2322" y="1149"/>
                    <a:pt x="2323" y="1149"/>
                  </a:cubicBezTo>
                  <a:lnTo>
                    <a:pt x="2342" y="1138"/>
                  </a:lnTo>
                  <a:cubicBezTo>
                    <a:pt x="2344" y="1137"/>
                    <a:pt x="2345" y="1136"/>
                    <a:pt x="2347" y="1136"/>
                  </a:cubicBezTo>
                  <a:lnTo>
                    <a:pt x="2363" y="1137"/>
                  </a:lnTo>
                  <a:lnTo>
                    <a:pt x="2377" y="1136"/>
                  </a:lnTo>
                  <a:lnTo>
                    <a:pt x="2372" y="1138"/>
                  </a:lnTo>
                  <a:lnTo>
                    <a:pt x="2379" y="1132"/>
                  </a:lnTo>
                  <a:lnTo>
                    <a:pt x="2378" y="1134"/>
                  </a:lnTo>
                  <a:lnTo>
                    <a:pt x="2385" y="1124"/>
                  </a:lnTo>
                  <a:lnTo>
                    <a:pt x="2384" y="1126"/>
                  </a:lnTo>
                  <a:lnTo>
                    <a:pt x="2397" y="1093"/>
                  </a:lnTo>
                  <a:lnTo>
                    <a:pt x="2396" y="1095"/>
                  </a:lnTo>
                  <a:lnTo>
                    <a:pt x="2400" y="1055"/>
                  </a:lnTo>
                  <a:lnTo>
                    <a:pt x="2402" y="1015"/>
                  </a:lnTo>
                  <a:cubicBezTo>
                    <a:pt x="2402" y="1015"/>
                    <a:pt x="2403" y="1014"/>
                    <a:pt x="2403" y="1014"/>
                  </a:cubicBezTo>
                  <a:lnTo>
                    <a:pt x="2411" y="981"/>
                  </a:lnTo>
                  <a:cubicBezTo>
                    <a:pt x="2411" y="978"/>
                    <a:pt x="2413" y="977"/>
                    <a:pt x="2415" y="975"/>
                  </a:cubicBezTo>
                  <a:lnTo>
                    <a:pt x="2439" y="962"/>
                  </a:lnTo>
                  <a:cubicBezTo>
                    <a:pt x="2439" y="962"/>
                    <a:pt x="2440" y="962"/>
                    <a:pt x="2441" y="962"/>
                  </a:cubicBezTo>
                  <a:lnTo>
                    <a:pt x="2462" y="957"/>
                  </a:lnTo>
                  <a:lnTo>
                    <a:pt x="2483" y="952"/>
                  </a:lnTo>
                  <a:lnTo>
                    <a:pt x="2481" y="952"/>
                  </a:lnTo>
                  <a:lnTo>
                    <a:pt x="2505" y="939"/>
                  </a:lnTo>
                  <a:lnTo>
                    <a:pt x="2502" y="941"/>
                  </a:lnTo>
                  <a:lnTo>
                    <a:pt x="2525" y="914"/>
                  </a:lnTo>
                  <a:lnTo>
                    <a:pt x="2524" y="916"/>
                  </a:lnTo>
                  <a:lnTo>
                    <a:pt x="2538" y="883"/>
                  </a:lnTo>
                  <a:lnTo>
                    <a:pt x="2538" y="885"/>
                  </a:lnTo>
                  <a:lnTo>
                    <a:pt x="2545" y="857"/>
                  </a:lnTo>
                  <a:lnTo>
                    <a:pt x="2547" y="848"/>
                  </a:lnTo>
                  <a:lnTo>
                    <a:pt x="2546" y="849"/>
                  </a:lnTo>
                  <a:lnTo>
                    <a:pt x="2546" y="846"/>
                  </a:lnTo>
                  <a:cubicBezTo>
                    <a:pt x="2546" y="844"/>
                    <a:pt x="2547" y="842"/>
                    <a:pt x="2549" y="840"/>
                  </a:cubicBezTo>
                  <a:cubicBezTo>
                    <a:pt x="2551" y="839"/>
                    <a:pt x="2553" y="838"/>
                    <a:pt x="2556" y="839"/>
                  </a:cubicBezTo>
                  <a:lnTo>
                    <a:pt x="2592" y="844"/>
                  </a:lnTo>
                  <a:lnTo>
                    <a:pt x="2611" y="847"/>
                  </a:lnTo>
                  <a:lnTo>
                    <a:pt x="2618" y="848"/>
                  </a:lnTo>
                  <a:lnTo>
                    <a:pt x="2616" y="847"/>
                  </a:lnTo>
                  <a:lnTo>
                    <a:pt x="2617" y="847"/>
                  </a:lnTo>
                  <a:lnTo>
                    <a:pt x="2614" y="848"/>
                  </a:lnTo>
                  <a:lnTo>
                    <a:pt x="2650" y="832"/>
                  </a:lnTo>
                  <a:lnTo>
                    <a:pt x="2669" y="824"/>
                  </a:lnTo>
                  <a:lnTo>
                    <a:pt x="2676" y="821"/>
                  </a:lnTo>
                  <a:cubicBezTo>
                    <a:pt x="2677" y="821"/>
                    <a:pt x="2678" y="820"/>
                    <a:pt x="2679" y="820"/>
                  </a:cubicBezTo>
                  <a:lnTo>
                    <a:pt x="2680" y="820"/>
                  </a:lnTo>
                  <a:lnTo>
                    <a:pt x="2673" y="831"/>
                  </a:lnTo>
                  <a:lnTo>
                    <a:pt x="2637" y="731"/>
                  </a:lnTo>
                  <a:close/>
                  <a:moveTo>
                    <a:pt x="2688" y="826"/>
                  </a:moveTo>
                  <a:cubicBezTo>
                    <a:pt x="2689" y="828"/>
                    <a:pt x="2689" y="831"/>
                    <a:pt x="2687" y="833"/>
                  </a:cubicBezTo>
                  <a:cubicBezTo>
                    <a:pt x="2686" y="835"/>
                    <a:pt x="2683" y="836"/>
                    <a:pt x="2680" y="836"/>
                  </a:cubicBezTo>
                  <a:lnTo>
                    <a:pt x="2679" y="836"/>
                  </a:lnTo>
                  <a:lnTo>
                    <a:pt x="2683" y="836"/>
                  </a:lnTo>
                  <a:lnTo>
                    <a:pt x="2676" y="839"/>
                  </a:lnTo>
                  <a:lnTo>
                    <a:pt x="2657" y="847"/>
                  </a:lnTo>
                  <a:lnTo>
                    <a:pt x="2621" y="863"/>
                  </a:lnTo>
                  <a:cubicBezTo>
                    <a:pt x="2620" y="863"/>
                    <a:pt x="2619" y="863"/>
                    <a:pt x="2617" y="863"/>
                  </a:cubicBezTo>
                  <a:lnTo>
                    <a:pt x="2616" y="863"/>
                  </a:lnTo>
                  <a:cubicBezTo>
                    <a:pt x="2616" y="863"/>
                    <a:pt x="2616" y="863"/>
                    <a:pt x="2615" y="863"/>
                  </a:cubicBezTo>
                  <a:lnTo>
                    <a:pt x="2608" y="862"/>
                  </a:lnTo>
                  <a:lnTo>
                    <a:pt x="2589" y="859"/>
                  </a:lnTo>
                  <a:lnTo>
                    <a:pt x="2553" y="854"/>
                  </a:lnTo>
                  <a:lnTo>
                    <a:pt x="2562" y="846"/>
                  </a:lnTo>
                  <a:lnTo>
                    <a:pt x="2562" y="849"/>
                  </a:lnTo>
                  <a:cubicBezTo>
                    <a:pt x="2562" y="850"/>
                    <a:pt x="2562" y="851"/>
                    <a:pt x="2562" y="851"/>
                  </a:cubicBezTo>
                  <a:lnTo>
                    <a:pt x="2560" y="860"/>
                  </a:lnTo>
                  <a:lnTo>
                    <a:pt x="2553" y="888"/>
                  </a:lnTo>
                  <a:cubicBezTo>
                    <a:pt x="2553" y="889"/>
                    <a:pt x="2553" y="889"/>
                    <a:pt x="2553" y="890"/>
                  </a:cubicBezTo>
                  <a:lnTo>
                    <a:pt x="2539" y="923"/>
                  </a:lnTo>
                  <a:cubicBezTo>
                    <a:pt x="2539" y="923"/>
                    <a:pt x="2538" y="924"/>
                    <a:pt x="2538" y="925"/>
                  </a:cubicBezTo>
                  <a:lnTo>
                    <a:pt x="2515" y="952"/>
                  </a:lnTo>
                  <a:cubicBezTo>
                    <a:pt x="2514" y="952"/>
                    <a:pt x="2513" y="953"/>
                    <a:pt x="2512" y="954"/>
                  </a:cubicBezTo>
                  <a:lnTo>
                    <a:pt x="2488" y="967"/>
                  </a:lnTo>
                  <a:cubicBezTo>
                    <a:pt x="2488" y="967"/>
                    <a:pt x="2487" y="967"/>
                    <a:pt x="2486" y="967"/>
                  </a:cubicBezTo>
                  <a:lnTo>
                    <a:pt x="2465" y="972"/>
                  </a:lnTo>
                  <a:lnTo>
                    <a:pt x="2444" y="977"/>
                  </a:lnTo>
                  <a:lnTo>
                    <a:pt x="2446" y="977"/>
                  </a:lnTo>
                  <a:lnTo>
                    <a:pt x="2422" y="990"/>
                  </a:lnTo>
                  <a:lnTo>
                    <a:pt x="2426" y="984"/>
                  </a:lnTo>
                  <a:lnTo>
                    <a:pt x="2418" y="1017"/>
                  </a:lnTo>
                  <a:lnTo>
                    <a:pt x="2418" y="1016"/>
                  </a:lnTo>
                  <a:lnTo>
                    <a:pt x="2416" y="1056"/>
                  </a:lnTo>
                  <a:lnTo>
                    <a:pt x="2412" y="1096"/>
                  </a:lnTo>
                  <a:cubicBezTo>
                    <a:pt x="2412" y="1097"/>
                    <a:pt x="2412" y="1098"/>
                    <a:pt x="2412" y="1098"/>
                  </a:cubicBezTo>
                  <a:lnTo>
                    <a:pt x="2399" y="1131"/>
                  </a:lnTo>
                  <a:cubicBezTo>
                    <a:pt x="2399" y="1132"/>
                    <a:pt x="2398" y="1133"/>
                    <a:pt x="2398" y="1133"/>
                  </a:cubicBezTo>
                  <a:lnTo>
                    <a:pt x="2391" y="1143"/>
                  </a:lnTo>
                  <a:cubicBezTo>
                    <a:pt x="2391" y="1144"/>
                    <a:pt x="2390" y="1144"/>
                    <a:pt x="2390" y="1145"/>
                  </a:cubicBezTo>
                  <a:lnTo>
                    <a:pt x="2383" y="1151"/>
                  </a:lnTo>
                  <a:cubicBezTo>
                    <a:pt x="2381" y="1152"/>
                    <a:pt x="2380" y="1152"/>
                    <a:pt x="2378" y="1152"/>
                  </a:cubicBezTo>
                  <a:lnTo>
                    <a:pt x="2362" y="1153"/>
                  </a:lnTo>
                  <a:lnTo>
                    <a:pt x="2346" y="1152"/>
                  </a:lnTo>
                  <a:lnTo>
                    <a:pt x="2350" y="1151"/>
                  </a:lnTo>
                  <a:lnTo>
                    <a:pt x="2331" y="1162"/>
                  </a:lnTo>
                  <a:lnTo>
                    <a:pt x="2335" y="1159"/>
                  </a:lnTo>
                  <a:lnTo>
                    <a:pt x="2322" y="1185"/>
                  </a:lnTo>
                  <a:lnTo>
                    <a:pt x="2322" y="1182"/>
                  </a:lnTo>
                  <a:lnTo>
                    <a:pt x="2320" y="1202"/>
                  </a:lnTo>
                  <a:lnTo>
                    <a:pt x="2320" y="1199"/>
                  </a:lnTo>
                  <a:lnTo>
                    <a:pt x="2324" y="1211"/>
                  </a:lnTo>
                  <a:lnTo>
                    <a:pt x="2326" y="1216"/>
                  </a:lnTo>
                  <a:cubicBezTo>
                    <a:pt x="2327" y="1220"/>
                    <a:pt x="2326" y="1225"/>
                    <a:pt x="2322" y="1227"/>
                  </a:cubicBezTo>
                  <a:lnTo>
                    <a:pt x="2321" y="1227"/>
                  </a:lnTo>
                  <a:lnTo>
                    <a:pt x="2308" y="1235"/>
                  </a:lnTo>
                  <a:lnTo>
                    <a:pt x="2294" y="1244"/>
                  </a:lnTo>
                  <a:lnTo>
                    <a:pt x="2273" y="1257"/>
                  </a:lnTo>
                  <a:lnTo>
                    <a:pt x="2244" y="1275"/>
                  </a:lnTo>
                  <a:lnTo>
                    <a:pt x="2205" y="1299"/>
                  </a:lnTo>
                  <a:cubicBezTo>
                    <a:pt x="2203" y="1301"/>
                    <a:pt x="2200" y="1301"/>
                    <a:pt x="2197" y="1300"/>
                  </a:cubicBezTo>
                  <a:lnTo>
                    <a:pt x="2194" y="1298"/>
                  </a:lnTo>
                  <a:lnTo>
                    <a:pt x="2181" y="1295"/>
                  </a:lnTo>
                  <a:lnTo>
                    <a:pt x="2140" y="1284"/>
                  </a:lnTo>
                  <a:lnTo>
                    <a:pt x="2092" y="1277"/>
                  </a:lnTo>
                  <a:lnTo>
                    <a:pt x="2093" y="1277"/>
                  </a:lnTo>
                  <a:lnTo>
                    <a:pt x="2072" y="1277"/>
                  </a:lnTo>
                  <a:lnTo>
                    <a:pt x="2075" y="1277"/>
                  </a:lnTo>
                  <a:lnTo>
                    <a:pt x="2058" y="1282"/>
                  </a:lnTo>
                  <a:lnTo>
                    <a:pt x="2060" y="1281"/>
                  </a:lnTo>
                  <a:lnTo>
                    <a:pt x="2032" y="1303"/>
                  </a:lnTo>
                  <a:lnTo>
                    <a:pt x="2034" y="1301"/>
                  </a:lnTo>
                  <a:lnTo>
                    <a:pt x="2007" y="1335"/>
                  </a:lnTo>
                  <a:lnTo>
                    <a:pt x="1986" y="1369"/>
                  </a:lnTo>
                  <a:lnTo>
                    <a:pt x="1973" y="1396"/>
                  </a:lnTo>
                  <a:cubicBezTo>
                    <a:pt x="1972" y="1398"/>
                    <a:pt x="1970" y="1400"/>
                    <a:pt x="1968" y="1400"/>
                  </a:cubicBezTo>
                  <a:cubicBezTo>
                    <a:pt x="1965" y="1401"/>
                    <a:pt x="1963" y="1400"/>
                    <a:pt x="1961" y="1399"/>
                  </a:cubicBezTo>
                  <a:lnTo>
                    <a:pt x="1958" y="1397"/>
                  </a:lnTo>
                  <a:lnTo>
                    <a:pt x="1950" y="1391"/>
                  </a:lnTo>
                  <a:lnTo>
                    <a:pt x="1934" y="1381"/>
                  </a:lnTo>
                  <a:lnTo>
                    <a:pt x="1938" y="1382"/>
                  </a:lnTo>
                  <a:lnTo>
                    <a:pt x="1937" y="1382"/>
                  </a:lnTo>
                  <a:lnTo>
                    <a:pt x="1930" y="1382"/>
                  </a:lnTo>
                  <a:lnTo>
                    <a:pt x="1911" y="1382"/>
                  </a:lnTo>
                  <a:lnTo>
                    <a:pt x="1874" y="1382"/>
                  </a:lnTo>
                  <a:cubicBezTo>
                    <a:pt x="1872" y="1382"/>
                    <a:pt x="1869" y="1381"/>
                    <a:pt x="1868" y="1379"/>
                  </a:cubicBezTo>
                  <a:lnTo>
                    <a:pt x="1866" y="1376"/>
                  </a:lnTo>
                  <a:lnTo>
                    <a:pt x="1860" y="1367"/>
                  </a:lnTo>
                  <a:lnTo>
                    <a:pt x="1850" y="1351"/>
                  </a:lnTo>
                  <a:lnTo>
                    <a:pt x="1856" y="1354"/>
                  </a:lnTo>
                  <a:lnTo>
                    <a:pt x="1854" y="1354"/>
                  </a:lnTo>
                  <a:cubicBezTo>
                    <a:pt x="1854" y="1354"/>
                    <a:pt x="1853" y="1354"/>
                    <a:pt x="1852" y="1354"/>
                  </a:cubicBezTo>
                  <a:lnTo>
                    <a:pt x="1842" y="1351"/>
                  </a:lnTo>
                  <a:lnTo>
                    <a:pt x="1831" y="1347"/>
                  </a:lnTo>
                  <a:lnTo>
                    <a:pt x="1812" y="1343"/>
                  </a:lnTo>
                  <a:lnTo>
                    <a:pt x="1788" y="1336"/>
                  </a:lnTo>
                  <a:lnTo>
                    <a:pt x="1755" y="1327"/>
                  </a:lnTo>
                  <a:lnTo>
                    <a:pt x="1765" y="1319"/>
                  </a:lnTo>
                  <a:lnTo>
                    <a:pt x="1765" y="1320"/>
                  </a:lnTo>
                  <a:cubicBezTo>
                    <a:pt x="1765" y="1321"/>
                    <a:pt x="1765" y="1322"/>
                    <a:pt x="1765" y="1323"/>
                  </a:cubicBezTo>
                  <a:lnTo>
                    <a:pt x="1763" y="1329"/>
                  </a:lnTo>
                  <a:lnTo>
                    <a:pt x="1757" y="1341"/>
                  </a:lnTo>
                  <a:lnTo>
                    <a:pt x="1746" y="1368"/>
                  </a:lnTo>
                  <a:cubicBezTo>
                    <a:pt x="1745" y="1372"/>
                    <a:pt x="1742" y="1373"/>
                    <a:pt x="1738" y="1373"/>
                  </a:cubicBezTo>
                  <a:lnTo>
                    <a:pt x="1737" y="1373"/>
                  </a:lnTo>
                  <a:lnTo>
                    <a:pt x="1723" y="1374"/>
                  </a:lnTo>
                  <a:lnTo>
                    <a:pt x="1708" y="1375"/>
                  </a:lnTo>
                  <a:lnTo>
                    <a:pt x="1686" y="1377"/>
                  </a:lnTo>
                  <a:lnTo>
                    <a:pt x="1655" y="1379"/>
                  </a:lnTo>
                  <a:lnTo>
                    <a:pt x="1613" y="1382"/>
                  </a:lnTo>
                  <a:cubicBezTo>
                    <a:pt x="1610" y="1383"/>
                    <a:pt x="1607" y="1381"/>
                    <a:pt x="1606" y="1379"/>
                  </a:cubicBezTo>
                  <a:lnTo>
                    <a:pt x="1604" y="1376"/>
                  </a:lnTo>
                  <a:lnTo>
                    <a:pt x="1598" y="1369"/>
                  </a:lnTo>
                  <a:lnTo>
                    <a:pt x="1578" y="1344"/>
                  </a:lnTo>
                  <a:lnTo>
                    <a:pt x="1549" y="1318"/>
                  </a:lnTo>
                  <a:lnTo>
                    <a:pt x="1551" y="1320"/>
                  </a:lnTo>
                  <a:lnTo>
                    <a:pt x="1535" y="1312"/>
                  </a:lnTo>
                  <a:lnTo>
                    <a:pt x="1537" y="1312"/>
                  </a:lnTo>
                  <a:lnTo>
                    <a:pt x="1520" y="1309"/>
                  </a:lnTo>
                  <a:lnTo>
                    <a:pt x="1522" y="1309"/>
                  </a:lnTo>
                  <a:lnTo>
                    <a:pt x="1498" y="1310"/>
                  </a:lnTo>
                  <a:lnTo>
                    <a:pt x="1499" y="1310"/>
                  </a:lnTo>
                  <a:lnTo>
                    <a:pt x="1484" y="1314"/>
                  </a:lnTo>
                  <a:lnTo>
                    <a:pt x="1473" y="1317"/>
                  </a:lnTo>
                  <a:lnTo>
                    <a:pt x="1470" y="1318"/>
                  </a:lnTo>
                  <a:cubicBezTo>
                    <a:pt x="1468" y="1319"/>
                    <a:pt x="1466" y="1319"/>
                    <a:pt x="1464" y="1318"/>
                  </a:cubicBezTo>
                  <a:lnTo>
                    <a:pt x="1460" y="1315"/>
                  </a:lnTo>
                  <a:lnTo>
                    <a:pt x="1451" y="1311"/>
                  </a:lnTo>
                  <a:lnTo>
                    <a:pt x="1422" y="1296"/>
                  </a:lnTo>
                  <a:lnTo>
                    <a:pt x="1391" y="1280"/>
                  </a:lnTo>
                  <a:lnTo>
                    <a:pt x="1380" y="1275"/>
                  </a:lnTo>
                  <a:lnTo>
                    <a:pt x="1375" y="1273"/>
                  </a:lnTo>
                  <a:lnTo>
                    <a:pt x="1360" y="1270"/>
                  </a:lnTo>
                  <a:lnTo>
                    <a:pt x="1335" y="1264"/>
                  </a:lnTo>
                  <a:lnTo>
                    <a:pt x="1312" y="1257"/>
                  </a:lnTo>
                  <a:lnTo>
                    <a:pt x="1302" y="1254"/>
                  </a:lnTo>
                  <a:lnTo>
                    <a:pt x="1310" y="1253"/>
                  </a:lnTo>
                  <a:lnTo>
                    <a:pt x="1302" y="1259"/>
                  </a:lnTo>
                  <a:lnTo>
                    <a:pt x="1282" y="1272"/>
                  </a:lnTo>
                  <a:cubicBezTo>
                    <a:pt x="1280" y="1273"/>
                    <a:pt x="1278" y="1274"/>
                    <a:pt x="1276" y="1273"/>
                  </a:cubicBezTo>
                  <a:lnTo>
                    <a:pt x="1257" y="1270"/>
                  </a:lnTo>
                  <a:cubicBezTo>
                    <a:pt x="1257" y="1270"/>
                    <a:pt x="1256" y="1270"/>
                    <a:pt x="1255" y="1270"/>
                  </a:cubicBezTo>
                  <a:lnTo>
                    <a:pt x="1241" y="1264"/>
                  </a:lnTo>
                  <a:cubicBezTo>
                    <a:pt x="1241" y="1264"/>
                    <a:pt x="1240" y="1263"/>
                    <a:pt x="1240" y="1263"/>
                  </a:cubicBezTo>
                  <a:lnTo>
                    <a:pt x="1230" y="1256"/>
                  </a:lnTo>
                  <a:cubicBezTo>
                    <a:pt x="1229" y="1256"/>
                    <a:pt x="1229" y="1255"/>
                    <a:pt x="1229" y="1255"/>
                  </a:cubicBezTo>
                  <a:lnTo>
                    <a:pt x="1226" y="1252"/>
                  </a:lnTo>
                  <a:lnTo>
                    <a:pt x="1231" y="1254"/>
                  </a:lnTo>
                  <a:lnTo>
                    <a:pt x="1230" y="1254"/>
                  </a:lnTo>
                  <a:lnTo>
                    <a:pt x="1224" y="1254"/>
                  </a:lnTo>
                  <a:lnTo>
                    <a:pt x="1208" y="1254"/>
                  </a:lnTo>
                  <a:lnTo>
                    <a:pt x="1177" y="1254"/>
                  </a:lnTo>
                  <a:lnTo>
                    <a:pt x="1185" y="1246"/>
                  </a:lnTo>
                  <a:lnTo>
                    <a:pt x="1185" y="1248"/>
                  </a:lnTo>
                  <a:lnTo>
                    <a:pt x="1185" y="1255"/>
                  </a:lnTo>
                  <a:lnTo>
                    <a:pt x="1184" y="1266"/>
                  </a:lnTo>
                  <a:lnTo>
                    <a:pt x="1183" y="1285"/>
                  </a:lnTo>
                  <a:lnTo>
                    <a:pt x="1181" y="1312"/>
                  </a:lnTo>
                  <a:lnTo>
                    <a:pt x="1179" y="1351"/>
                  </a:lnTo>
                  <a:lnTo>
                    <a:pt x="1176" y="1402"/>
                  </a:lnTo>
                  <a:cubicBezTo>
                    <a:pt x="1176" y="1406"/>
                    <a:pt x="1173" y="1409"/>
                    <a:pt x="1168" y="1409"/>
                  </a:cubicBezTo>
                  <a:lnTo>
                    <a:pt x="1167" y="1409"/>
                  </a:lnTo>
                  <a:cubicBezTo>
                    <a:pt x="1166" y="1409"/>
                    <a:pt x="1165" y="1409"/>
                    <a:pt x="1164" y="1409"/>
                  </a:cubicBezTo>
                  <a:lnTo>
                    <a:pt x="1157" y="1406"/>
                  </a:lnTo>
                  <a:lnTo>
                    <a:pt x="1138" y="1398"/>
                  </a:lnTo>
                  <a:lnTo>
                    <a:pt x="1101" y="1382"/>
                  </a:lnTo>
                  <a:lnTo>
                    <a:pt x="1110" y="1380"/>
                  </a:lnTo>
                  <a:lnTo>
                    <a:pt x="1104" y="1386"/>
                  </a:lnTo>
                  <a:lnTo>
                    <a:pt x="1092" y="1400"/>
                  </a:lnTo>
                  <a:lnTo>
                    <a:pt x="1077" y="1417"/>
                  </a:lnTo>
                  <a:lnTo>
                    <a:pt x="1066" y="1433"/>
                  </a:lnTo>
                  <a:lnTo>
                    <a:pt x="1067" y="1427"/>
                  </a:lnTo>
                  <a:lnTo>
                    <a:pt x="1071" y="1445"/>
                  </a:lnTo>
                  <a:lnTo>
                    <a:pt x="1079" y="1470"/>
                  </a:lnTo>
                  <a:lnTo>
                    <a:pt x="1086" y="1490"/>
                  </a:lnTo>
                  <a:cubicBezTo>
                    <a:pt x="1086" y="1491"/>
                    <a:pt x="1087" y="1492"/>
                    <a:pt x="1086" y="1493"/>
                  </a:cubicBezTo>
                  <a:lnTo>
                    <a:pt x="1085" y="1502"/>
                  </a:lnTo>
                  <a:cubicBezTo>
                    <a:pt x="1085" y="1505"/>
                    <a:pt x="1084" y="1507"/>
                    <a:pt x="1082" y="1508"/>
                  </a:cubicBezTo>
                  <a:cubicBezTo>
                    <a:pt x="1080" y="1509"/>
                    <a:pt x="1078" y="1510"/>
                    <a:pt x="1076" y="1509"/>
                  </a:cubicBezTo>
                  <a:lnTo>
                    <a:pt x="1059" y="1506"/>
                  </a:lnTo>
                  <a:lnTo>
                    <a:pt x="1040" y="1500"/>
                  </a:lnTo>
                  <a:lnTo>
                    <a:pt x="1026" y="1494"/>
                  </a:lnTo>
                  <a:lnTo>
                    <a:pt x="1020" y="1491"/>
                  </a:lnTo>
                  <a:lnTo>
                    <a:pt x="1023" y="1491"/>
                  </a:lnTo>
                  <a:lnTo>
                    <a:pt x="1020" y="1491"/>
                  </a:lnTo>
                  <a:lnTo>
                    <a:pt x="1012" y="1491"/>
                  </a:lnTo>
                  <a:lnTo>
                    <a:pt x="996" y="1491"/>
                  </a:lnTo>
                  <a:cubicBezTo>
                    <a:pt x="996" y="1491"/>
                    <a:pt x="995" y="1491"/>
                    <a:pt x="994" y="1491"/>
                  </a:cubicBezTo>
                  <a:lnTo>
                    <a:pt x="991" y="1490"/>
                  </a:lnTo>
                  <a:lnTo>
                    <a:pt x="983" y="1487"/>
                  </a:lnTo>
                  <a:lnTo>
                    <a:pt x="967" y="1482"/>
                  </a:lnTo>
                  <a:lnTo>
                    <a:pt x="975" y="1480"/>
                  </a:lnTo>
                  <a:lnTo>
                    <a:pt x="975" y="1481"/>
                  </a:lnTo>
                  <a:lnTo>
                    <a:pt x="970" y="1487"/>
                  </a:lnTo>
                  <a:lnTo>
                    <a:pt x="957" y="1503"/>
                  </a:lnTo>
                  <a:lnTo>
                    <a:pt x="930" y="1534"/>
                  </a:lnTo>
                  <a:cubicBezTo>
                    <a:pt x="928" y="1535"/>
                    <a:pt x="926" y="1536"/>
                    <a:pt x="923" y="1536"/>
                  </a:cubicBezTo>
                  <a:lnTo>
                    <a:pt x="922" y="1536"/>
                  </a:lnTo>
                  <a:cubicBezTo>
                    <a:pt x="922" y="1536"/>
                    <a:pt x="921" y="1536"/>
                    <a:pt x="921" y="1536"/>
                  </a:cubicBezTo>
                  <a:lnTo>
                    <a:pt x="911" y="1534"/>
                  </a:lnTo>
                  <a:lnTo>
                    <a:pt x="900" y="1532"/>
                  </a:lnTo>
                  <a:lnTo>
                    <a:pt x="884" y="1528"/>
                  </a:lnTo>
                  <a:lnTo>
                    <a:pt x="862" y="1524"/>
                  </a:lnTo>
                  <a:lnTo>
                    <a:pt x="832" y="1518"/>
                  </a:lnTo>
                  <a:cubicBezTo>
                    <a:pt x="831" y="1518"/>
                    <a:pt x="830" y="1518"/>
                    <a:pt x="829" y="1517"/>
                  </a:cubicBezTo>
                  <a:lnTo>
                    <a:pt x="826" y="1515"/>
                  </a:lnTo>
                  <a:lnTo>
                    <a:pt x="818" y="1509"/>
                  </a:lnTo>
                  <a:lnTo>
                    <a:pt x="802" y="1499"/>
                  </a:lnTo>
                  <a:cubicBezTo>
                    <a:pt x="799" y="1497"/>
                    <a:pt x="797" y="1493"/>
                    <a:pt x="799" y="1489"/>
                  </a:cubicBezTo>
                  <a:lnTo>
                    <a:pt x="800" y="1487"/>
                  </a:lnTo>
                  <a:lnTo>
                    <a:pt x="803" y="1481"/>
                  </a:lnTo>
                  <a:lnTo>
                    <a:pt x="808" y="1471"/>
                  </a:lnTo>
                  <a:lnTo>
                    <a:pt x="809" y="1479"/>
                  </a:lnTo>
                  <a:lnTo>
                    <a:pt x="804" y="1472"/>
                  </a:lnTo>
                  <a:lnTo>
                    <a:pt x="794" y="1455"/>
                  </a:lnTo>
                  <a:lnTo>
                    <a:pt x="782" y="1437"/>
                  </a:lnTo>
                  <a:lnTo>
                    <a:pt x="772" y="1425"/>
                  </a:lnTo>
                  <a:lnTo>
                    <a:pt x="777" y="1427"/>
                  </a:lnTo>
                  <a:lnTo>
                    <a:pt x="764" y="1424"/>
                  </a:lnTo>
                  <a:cubicBezTo>
                    <a:pt x="763" y="1424"/>
                    <a:pt x="762" y="1424"/>
                    <a:pt x="762" y="1424"/>
                  </a:cubicBezTo>
                  <a:lnTo>
                    <a:pt x="750" y="1418"/>
                  </a:lnTo>
                  <a:cubicBezTo>
                    <a:pt x="749" y="1417"/>
                    <a:pt x="749" y="1417"/>
                    <a:pt x="749" y="1417"/>
                  </a:cubicBezTo>
                  <a:lnTo>
                    <a:pt x="741" y="1411"/>
                  </a:lnTo>
                  <a:cubicBezTo>
                    <a:pt x="740" y="1411"/>
                    <a:pt x="740" y="1410"/>
                    <a:pt x="740" y="1410"/>
                  </a:cubicBezTo>
                  <a:lnTo>
                    <a:pt x="737" y="1407"/>
                  </a:lnTo>
                  <a:lnTo>
                    <a:pt x="742" y="1409"/>
                  </a:lnTo>
                  <a:lnTo>
                    <a:pt x="741" y="1409"/>
                  </a:lnTo>
                  <a:lnTo>
                    <a:pt x="744" y="1409"/>
                  </a:lnTo>
                  <a:lnTo>
                    <a:pt x="741" y="1410"/>
                  </a:lnTo>
                  <a:lnTo>
                    <a:pt x="729" y="1413"/>
                  </a:lnTo>
                  <a:lnTo>
                    <a:pt x="708" y="1418"/>
                  </a:lnTo>
                  <a:cubicBezTo>
                    <a:pt x="704" y="1419"/>
                    <a:pt x="700" y="1417"/>
                    <a:pt x="699" y="1413"/>
                  </a:cubicBezTo>
                  <a:lnTo>
                    <a:pt x="688" y="1382"/>
                  </a:lnTo>
                  <a:lnTo>
                    <a:pt x="689" y="1384"/>
                  </a:lnTo>
                  <a:lnTo>
                    <a:pt x="671" y="1356"/>
                  </a:lnTo>
                  <a:lnTo>
                    <a:pt x="649" y="1328"/>
                  </a:lnTo>
                  <a:lnTo>
                    <a:pt x="627" y="1298"/>
                  </a:lnTo>
                  <a:lnTo>
                    <a:pt x="616" y="1285"/>
                  </a:lnTo>
                  <a:lnTo>
                    <a:pt x="620" y="1287"/>
                  </a:lnTo>
                  <a:lnTo>
                    <a:pt x="607" y="1282"/>
                  </a:lnTo>
                  <a:lnTo>
                    <a:pt x="610" y="1282"/>
                  </a:lnTo>
                  <a:lnTo>
                    <a:pt x="581" y="1283"/>
                  </a:lnTo>
                  <a:lnTo>
                    <a:pt x="568" y="1282"/>
                  </a:lnTo>
                  <a:cubicBezTo>
                    <a:pt x="567" y="1282"/>
                    <a:pt x="566" y="1282"/>
                    <a:pt x="566" y="1282"/>
                  </a:cubicBezTo>
                  <a:lnTo>
                    <a:pt x="555" y="1278"/>
                  </a:lnTo>
                  <a:cubicBezTo>
                    <a:pt x="553" y="1277"/>
                    <a:pt x="552" y="1277"/>
                    <a:pt x="551" y="1275"/>
                  </a:cubicBezTo>
                  <a:lnTo>
                    <a:pt x="542" y="1263"/>
                  </a:lnTo>
                  <a:cubicBezTo>
                    <a:pt x="541" y="1262"/>
                    <a:pt x="541" y="1261"/>
                    <a:pt x="541" y="1260"/>
                  </a:cubicBezTo>
                  <a:lnTo>
                    <a:pt x="536" y="1239"/>
                  </a:lnTo>
                  <a:lnTo>
                    <a:pt x="536" y="1240"/>
                  </a:lnTo>
                  <a:lnTo>
                    <a:pt x="527" y="1218"/>
                  </a:lnTo>
                  <a:lnTo>
                    <a:pt x="530" y="1222"/>
                  </a:lnTo>
                  <a:lnTo>
                    <a:pt x="509" y="1208"/>
                  </a:lnTo>
                  <a:lnTo>
                    <a:pt x="511" y="1209"/>
                  </a:lnTo>
                  <a:lnTo>
                    <a:pt x="484" y="1202"/>
                  </a:lnTo>
                  <a:lnTo>
                    <a:pt x="486" y="1202"/>
                  </a:lnTo>
                  <a:lnTo>
                    <a:pt x="461" y="1200"/>
                  </a:lnTo>
                  <a:cubicBezTo>
                    <a:pt x="459" y="1200"/>
                    <a:pt x="458" y="1200"/>
                    <a:pt x="457" y="1199"/>
                  </a:cubicBezTo>
                  <a:lnTo>
                    <a:pt x="450" y="1194"/>
                  </a:lnTo>
                  <a:cubicBezTo>
                    <a:pt x="449" y="1194"/>
                    <a:pt x="449" y="1193"/>
                    <a:pt x="448" y="1193"/>
                  </a:cubicBezTo>
                  <a:lnTo>
                    <a:pt x="436" y="1179"/>
                  </a:lnTo>
                  <a:lnTo>
                    <a:pt x="400" y="1137"/>
                  </a:lnTo>
                  <a:lnTo>
                    <a:pt x="352" y="1094"/>
                  </a:lnTo>
                  <a:lnTo>
                    <a:pt x="353" y="1095"/>
                  </a:lnTo>
                  <a:lnTo>
                    <a:pt x="328" y="1079"/>
                  </a:lnTo>
                  <a:lnTo>
                    <a:pt x="330" y="1080"/>
                  </a:lnTo>
                  <a:lnTo>
                    <a:pt x="305" y="1072"/>
                  </a:lnTo>
                  <a:cubicBezTo>
                    <a:pt x="305" y="1072"/>
                    <a:pt x="304" y="1072"/>
                    <a:pt x="304" y="1072"/>
                  </a:cubicBezTo>
                  <a:lnTo>
                    <a:pt x="290" y="1065"/>
                  </a:lnTo>
                  <a:cubicBezTo>
                    <a:pt x="289" y="1064"/>
                    <a:pt x="289" y="1064"/>
                    <a:pt x="289" y="1064"/>
                  </a:cubicBezTo>
                  <a:lnTo>
                    <a:pt x="275" y="1053"/>
                  </a:lnTo>
                  <a:cubicBezTo>
                    <a:pt x="274" y="1052"/>
                    <a:pt x="274" y="1052"/>
                    <a:pt x="273" y="1051"/>
                  </a:cubicBezTo>
                  <a:lnTo>
                    <a:pt x="246" y="1017"/>
                  </a:lnTo>
                  <a:lnTo>
                    <a:pt x="223" y="979"/>
                  </a:lnTo>
                  <a:lnTo>
                    <a:pt x="210" y="950"/>
                  </a:lnTo>
                  <a:lnTo>
                    <a:pt x="199" y="928"/>
                  </a:lnTo>
                  <a:cubicBezTo>
                    <a:pt x="199" y="928"/>
                    <a:pt x="199" y="927"/>
                    <a:pt x="199" y="927"/>
                  </a:cubicBezTo>
                  <a:lnTo>
                    <a:pt x="192" y="904"/>
                  </a:lnTo>
                  <a:lnTo>
                    <a:pt x="185" y="880"/>
                  </a:lnTo>
                  <a:lnTo>
                    <a:pt x="185" y="881"/>
                  </a:lnTo>
                  <a:lnTo>
                    <a:pt x="174" y="859"/>
                  </a:lnTo>
                  <a:lnTo>
                    <a:pt x="178" y="862"/>
                  </a:lnTo>
                  <a:lnTo>
                    <a:pt x="167" y="857"/>
                  </a:lnTo>
                  <a:lnTo>
                    <a:pt x="152" y="851"/>
                  </a:lnTo>
                  <a:cubicBezTo>
                    <a:pt x="152" y="851"/>
                    <a:pt x="151" y="850"/>
                    <a:pt x="150" y="850"/>
                  </a:cubicBezTo>
                  <a:lnTo>
                    <a:pt x="136" y="838"/>
                  </a:lnTo>
                  <a:cubicBezTo>
                    <a:pt x="135" y="837"/>
                    <a:pt x="134" y="835"/>
                    <a:pt x="134" y="834"/>
                  </a:cubicBezTo>
                  <a:lnTo>
                    <a:pt x="128" y="812"/>
                  </a:lnTo>
                  <a:cubicBezTo>
                    <a:pt x="128" y="811"/>
                    <a:pt x="127" y="810"/>
                    <a:pt x="127" y="809"/>
                  </a:cubicBezTo>
                  <a:lnTo>
                    <a:pt x="127" y="808"/>
                  </a:lnTo>
                  <a:cubicBezTo>
                    <a:pt x="127" y="806"/>
                    <a:pt x="128" y="804"/>
                    <a:pt x="130" y="803"/>
                  </a:cubicBezTo>
                  <a:lnTo>
                    <a:pt x="133" y="800"/>
                  </a:lnTo>
                  <a:lnTo>
                    <a:pt x="132" y="801"/>
                  </a:lnTo>
                  <a:lnTo>
                    <a:pt x="140" y="790"/>
                  </a:lnTo>
                  <a:lnTo>
                    <a:pt x="157" y="768"/>
                  </a:lnTo>
                  <a:lnTo>
                    <a:pt x="164" y="761"/>
                  </a:lnTo>
                  <a:lnTo>
                    <a:pt x="162" y="764"/>
                  </a:lnTo>
                  <a:lnTo>
                    <a:pt x="168" y="747"/>
                  </a:lnTo>
                  <a:lnTo>
                    <a:pt x="172" y="727"/>
                  </a:lnTo>
                  <a:lnTo>
                    <a:pt x="174" y="709"/>
                  </a:lnTo>
                  <a:lnTo>
                    <a:pt x="179" y="717"/>
                  </a:lnTo>
                  <a:lnTo>
                    <a:pt x="165" y="713"/>
                  </a:lnTo>
                  <a:lnTo>
                    <a:pt x="151" y="708"/>
                  </a:lnTo>
                  <a:cubicBezTo>
                    <a:pt x="147" y="707"/>
                    <a:pt x="145" y="703"/>
                    <a:pt x="146" y="699"/>
                  </a:cubicBezTo>
                  <a:lnTo>
                    <a:pt x="149" y="686"/>
                  </a:lnTo>
                  <a:lnTo>
                    <a:pt x="149" y="691"/>
                  </a:lnTo>
                  <a:lnTo>
                    <a:pt x="144" y="680"/>
                  </a:lnTo>
                  <a:lnTo>
                    <a:pt x="146" y="683"/>
                  </a:lnTo>
                  <a:lnTo>
                    <a:pt x="121" y="663"/>
                  </a:lnTo>
                  <a:lnTo>
                    <a:pt x="122" y="663"/>
                  </a:lnTo>
                  <a:lnTo>
                    <a:pt x="91" y="645"/>
                  </a:lnTo>
                  <a:cubicBezTo>
                    <a:pt x="91" y="645"/>
                    <a:pt x="91" y="645"/>
                    <a:pt x="90" y="645"/>
                  </a:cubicBezTo>
                  <a:lnTo>
                    <a:pt x="67" y="625"/>
                  </a:lnTo>
                  <a:cubicBezTo>
                    <a:pt x="67" y="624"/>
                    <a:pt x="66" y="624"/>
                    <a:pt x="66" y="623"/>
                  </a:cubicBezTo>
                  <a:lnTo>
                    <a:pt x="45" y="593"/>
                  </a:lnTo>
                  <a:lnTo>
                    <a:pt x="23" y="557"/>
                  </a:lnTo>
                  <a:lnTo>
                    <a:pt x="7" y="521"/>
                  </a:lnTo>
                  <a:cubicBezTo>
                    <a:pt x="7" y="520"/>
                    <a:pt x="7" y="519"/>
                    <a:pt x="7" y="519"/>
                  </a:cubicBezTo>
                  <a:lnTo>
                    <a:pt x="1" y="484"/>
                  </a:lnTo>
                  <a:cubicBezTo>
                    <a:pt x="0" y="481"/>
                    <a:pt x="1" y="479"/>
                    <a:pt x="2" y="477"/>
                  </a:cubicBezTo>
                  <a:cubicBezTo>
                    <a:pt x="4" y="476"/>
                    <a:pt x="6" y="474"/>
                    <a:pt x="8" y="474"/>
                  </a:cubicBezTo>
                  <a:lnTo>
                    <a:pt x="10" y="474"/>
                  </a:lnTo>
                  <a:lnTo>
                    <a:pt x="16" y="474"/>
                  </a:lnTo>
                  <a:lnTo>
                    <a:pt x="27" y="474"/>
                  </a:lnTo>
                  <a:cubicBezTo>
                    <a:pt x="30" y="474"/>
                    <a:pt x="33" y="476"/>
                    <a:pt x="34" y="478"/>
                  </a:cubicBezTo>
                  <a:lnTo>
                    <a:pt x="48" y="500"/>
                  </a:lnTo>
                  <a:lnTo>
                    <a:pt x="70" y="529"/>
                  </a:lnTo>
                  <a:lnTo>
                    <a:pt x="91" y="556"/>
                  </a:lnTo>
                  <a:lnTo>
                    <a:pt x="100" y="565"/>
                  </a:lnTo>
                  <a:lnTo>
                    <a:pt x="99" y="564"/>
                  </a:lnTo>
                  <a:lnTo>
                    <a:pt x="104" y="567"/>
                  </a:lnTo>
                  <a:lnTo>
                    <a:pt x="93" y="569"/>
                  </a:lnTo>
                  <a:lnTo>
                    <a:pt x="96" y="563"/>
                  </a:lnTo>
                  <a:lnTo>
                    <a:pt x="102" y="552"/>
                  </a:lnTo>
                  <a:lnTo>
                    <a:pt x="116" y="519"/>
                  </a:lnTo>
                  <a:lnTo>
                    <a:pt x="131" y="480"/>
                  </a:lnTo>
                  <a:lnTo>
                    <a:pt x="146" y="451"/>
                  </a:lnTo>
                  <a:cubicBezTo>
                    <a:pt x="147" y="450"/>
                    <a:pt x="147" y="449"/>
                    <a:pt x="148" y="449"/>
                  </a:cubicBezTo>
                  <a:lnTo>
                    <a:pt x="161" y="437"/>
                  </a:lnTo>
                  <a:lnTo>
                    <a:pt x="176" y="422"/>
                  </a:lnTo>
                  <a:cubicBezTo>
                    <a:pt x="177" y="421"/>
                    <a:pt x="178" y="420"/>
                    <a:pt x="179" y="420"/>
                  </a:cubicBezTo>
                  <a:lnTo>
                    <a:pt x="200" y="412"/>
                  </a:lnTo>
                  <a:cubicBezTo>
                    <a:pt x="201" y="412"/>
                    <a:pt x="202" y="411"/>
                    <a:pt x="203" y="411"/>
                  </a:cubicBezTo>
                  <a:lnTo>
                    <a:pt x="218" y="412"/>
                  </a:lnTo>
                  <a:cubicBezTo>
                    <a:pt x="219" y="413"/>
                    <a:pt x="220" y="413"/>
                    <a:pt x="220" y="413"/>
                  </a:cubicBezTo>
                  <a:lnTo>
                    <a:pt x="238" y="420"/>
                  </a:lnTo>
                  <a:lnTo>
                    <a:pt x="232" y="420"/>
                  </a:lnTo>
                  <a:lnTo>
                    <a:pt x="238" y="417"/>
                  </a:lnTo>
                  <a:lnTo>
                    <a:pt x="251" y="411"/>
                  </a:lnTo>
                  <a:lnTo>
                    <a:pt x="267" y="405"/>
                  </a:lnTo>
                  <a:lnTo>
                    <a:pt x="278" y="402"/>
                  </a:lnTo>
                  <a:lnTo>
                    <a:pt x="290" y="398"/>
                  </a:lnTo>
                  <a:cubicBezTo>
                    <a:pt x="291" y="398"/>
                    <a:pt x="292" y="397"/>
                    <a:pt x="293" y="397"/>
                  </a:cubicBezTo>
                  <a:lnTo>
                    <a:pt x="307" y="399"/>
                  </a:lnTo>
                  <a:lnTo>
                    <a:pt x="338" y="403"/>
                  </a:lnTo>
                  <a:lnTo>
                    <a:pt x="337" y="402"/>
                  </a:lnTo>
                  <a:lnTo>
                    <a:pt x="352" y="401"/>
                  </a:lnTo>
                  <a:lnTo>
                    <a:pt x="348" y="403"/>
                  </a:lnTo>
                  <a:lnTo>
                    <a:pt x="360" y="396"/>
                  </a:lnTo>
                  <a:lnTo>
                    <a:pt x="358" y="398"/>
                  </a:lnTo>
                  <a:lnTo>
                    <a:pt x="368" y="384"/>
                  </a:lnTo>
                  <a:lnTo>
                    <a:pt x="367" y="387"/>
                  </a:lnTo>
                  <a:lnTo>
                    <a:pt x="373" y="362"/>
                  </a:lnTo>
                  <a:cubicBezTo>
                    <a:pt x="373" y="359"/>
                    <a:pt x="375" y="358"/>
                    <a:pt x="376" y="357"/>
                  </a:cubicBezTo>
                  <a:cubicBezTo>
                    <a:pt x="378" y="355"/>
                    <a:pt x="381" y="355"/>
                    <a:pt x="383" y="356"/>
                  </a:cubicBezTo>
                  <a:lnTo>
                    <a:pt x="397" y="360"/>
                  </a:lnTo>
                  <a:lnTo>
                    <a:pt x="393" y="360"/>
                  </a:lnTo>
                  <a:lnTo>
                    <a:pt x="406" y="358"/>
                  </a:lnTo>
                  <a:lnTo>
                    <a:pt x="403" y="359"/>
                  </a:lnTo>
                  <a:lnTo>
                    <a:pt x="430" y="339"/>
                  </a:lnTo>
                  <a:lnTo>
                    <a:pt x="428" y="341"/>
                  </a:lnTo>
                  <a:lnTo>
                    <a:pt x="448" y="312"/>
                  </a:lnTo>
                  <a:cubicBezTo>
                    <a:pt x="448" y="312"/>
                    <a:pt x="448" y="311"/>
                    <a:pt x="449" y="311"/>
                  </a:cubicBezTo>
                  <a:lnTo>
                    <a:pt x="467" y="292"/>
                  </a:lnTo>
                  <a:lnTo>
                    <a:pt x="479" y="280"/>
                  </a:lnTo>
                  <a:lnTo>
                    <a:pt x="484" y="276"/>
                  </a:lnTo>
                  <a:cubicBezTo>
                    <a:pt x="487" y="274"/>
                    <a:pt x="491" y="274"/>
                    <a:pt x="494" y="276"/>
                  </a:cubicBezTo>
                  <a:lnTo>
                    <a:pt x="510" y="287"/>
                  </a:lnTo>
                  <a:lnTo>
                    <a:pt x="506" y="285"/>
                  </a:lnTo>
                  <a:lnTo>
                    <a:pt x="519" y="286"/>
                  </a:lnTo>
                  <a:lnTo>
                    <a:pt x="514" y="288"/>
                  </a:lnTo>
                  <a:lnTo>
                    <a:pt x="527" y="280"/>
                  </a:lnTo>
                  <a:lnTo>
                    <a:pt x="526" y="281"/>
                  </a:lnTo>
                  <a:lnTo>
                    <a:pt x="536" y="270"/>
                  </a:lnTo>
                  <a:lnTo>
                    <a:pt x="558" y="238"/>
                  </a:lnTo>
                  <a:lnTo>
                    <a:pt x="569" y="224"/>
                  </a:lnTo>
                  <a:cubicBezTo>
                    <a:pt x="570" y="223"/>
                    <a:pt x="570" y="223"/>
                    <a:pt x="571" y="222"/>
                  </a:cubicBezTo>
                  <a:lnTo>
                    <a:pt x="584" y="212"/>
                  </a:lnTo>
                  <a:cubicBezTo>
                    <a:pt x="584" y="212"/>
                    <a:pt x="584" y="212"/>
                    <a:pt x="585" y="211"/>
                  </a:cubicBezTo>
                  <a:lnTo>
                    <a:pt x="607" y="200"/>
                  </a:lnTo>
                  <a:lnTo>
                    <a:pt x="641" y="185"/>
                  </a:lnTo>
                  <a:lnTo>
                    <a:pt x="676" y="171"/>
                  </a:lnTo>
                  <a:cubicBezTo>
                    <a:pt x="677" y="171"/>
                    <a:pt x="677" y="171"/>
                    <a:pt x="678" y="171"/>
                  </a:cubicBezTo>
                  <a:lnTo>
                    <a:pt x="704" y="165"/>
                  </a:lnTo>
                  <a:lnTo>
                    <a:pt x="726" y="159"/>
                  </a:lnTo>
                  <a:lnTo>
                    <a:pt x="725" y="159"/>
                  </a:lnTo>
                  <a:lnTo>
                    <a:pt x="749" y="146"/>
                  </a:lnTo>
                  <a:lnTo>
                    <a:pt x="779" y="127"/>
                  </a:lnTo>
                  <a:lnTo>
                    <a:pt x="812" y="111"/>
                  </a:lnTo>
                  <a:lnTo>
                    <a:pt x="832" y="102"/>
                  </a:lnTo>
                  <a:cubicBezTo>
                    <a:pt x="833" y="102"/>
                    <a:pt x="833" y="102"/>
                    <a:pt x="834" y="102"/>
                  </a:cubicBezTo>
                  <a:lnTo>
                    <a:pt x="851" y="99"/>
                  </a:lnTo>
                  <a:lnTo>
                    <a:pt x="849" y="99"/>
                  </a:lnTo>
                  <a:lnTo>
                    <a:pt x="861" y="93"/>
                  </a:lnTo>
                  <a:lnTo>
                    <a:pt x="857" y="98"/>
                  </a:lnTo>
                  <a:lnTo>
                    <a:pt x="862" y="79"/>
                  </a:lnTo>
                  <a:lnTo>
                    <a:pt x="863" y="87"/>
                  </a:lnTo>
                  <a:lnTo>
                    <a:pt x="856" y="79"/>
                  </a:lnTo>
                  <a:lnTo>
                    <a:pt x="859" y="81"/>
                  </a:lnTo>
                  <a:lnTo>
                    <a:pt x="843" y="72"/>
                  </a:lnTo>
                  <a:lnTo>
                    <a:pt x="826" y="65"/>
                  </a:lnTo>
                  <a:lnTo>
                    <a:pt x="814" y="62"/>
                  </a:lnTo>
                  <a:cubicBezTo>
                    <a:pt x="809" y="61"/>
                    <a:pt x="807" y="57"/>
                    <a:pt x="808" y="53"/>
                  </a:cubicBezTo>
                  <a:lnTo>
                    <a:pt x="810" y="42"/>
                  </a:lnTo>
                  <a:lnTo>
                    <a:pt x="814" y="29"/>
                  </a:lnTo>
                  <a:lnTo>
                    <a:pt x="819" y="16"/>
                  </a:lnTo>
                  <a:cubicBezTo>
                    <a:pt x="819" y="15"/>
                    <a:pt x="820" y="14"/>
                    <a:pt x="820" y="14"/>
                  </a:cubicBezTo>
                  <a:lnTo>
                    <a:pt x="827" y="4"/>
                  </a:lnTo>
                  <a:cubicBezTo>
                    <a:pt x="829" y="1"/>
                    <a:pt x="833" y="0"/>
                    <a:pt x="837" y="1"/>
                  </a:cubicBezTo>
                  <a:lnTo>
                    <a:pt x="851" y="7"/>
                  </a:lnTo>
                  <a:lnTo>
                    <a:pt x="850" y="7"/>
                  </a:lnTo>
                  <a:lnTo>
                    <a:pt x="868" y="12"/>
                  </a:lnTo>
                  <a:lnTo>
                    <a:pt x="911" y="22"/>
                  </a:lnTo>
                  <a:cubicBezTo>
                    <a:pt x="912" y="22"/>
                    <a:pt x="912" y="22"/>
                    <a:pt x="913" y="22"/>
                  </a:cubicBezTo>
                  <a:lnTo>
                    <a:pt x="930" y="30"/>
                  </a:lnTo>
                  <a:cubicBezTo>
                    <a:pt x="931" y="31"/>
                    <a:pt x="932" y="31"/>
                    <a:pt x="933" y="32"/>
                  </a:cubicBezTo>
                  <a:lnTo>
                    <a:pt x="943" y="44"/>
                  </a:lnTo>
                  <a:cubicBezTo>
                    <a:pt x="944" y="46"/>
                    <a:pt x="944" y="48"/>
                    <a:pt x="944" y="49"/>
                  </a:cubicBezTo>
                  <a:lnTo>
                    <a:pt x="944" y="67"/>
                  </a:lnTo>
                  <a:cubicBezTo>
                    <a:pt x="944" y="69"/>
                    <a:pt x="944" y="70"/>
                    <a:pt x="943" y="71"/>
                  </a:cubicBezTo>
                  <a:lnTo>
                    <a:pt x="930" y="94"/>
                  </a:lnTo>
                  <a:lnTo>
                    <a:pt x="923" y="82"/>
                  </a:lnTo>
                  <a:lnTo>
                    <a:pt x="933" y="82"/>
                  </a:lnTo>
                  <a:lnTo>
                    <a:pt x="946" y="81"/>
                  </a:lnTo>
                  <a:lnTo>
                    <a:pt x="945" y="82"/>
                  </a:lnTo>
                  <a:lnTo>
                    <a:pt x="958" y="79"/>
                  </a:lnTo>
                  <a:lnTo>
                    <a:pt x="956" y="79"/>
                  </a:lnTo>
                  <a:lnTo>
                    <a:pt x="966" y="74"/>
                  </a:lnTo>
                  <a:cubicBezTo>
                    <a:pt x="969" y="73"/>
                    <a:pt x="973" y="73"/>
                    <a:pt x="976" y="76"/>
                  </a:cubicBezTo>
                  <a:cubicBezTo>
                    <a:pt x="978" y="79"/>
                    <a:pt x="978" y="83"/>
                    <a:pt x="976" y="86"/>
                  </a:cubicBezTo>
                  <a:lnTo>
                    <a:pt x="963" y="103"/>
                  </a:lnTo>
                  <a:lnTo>
                    <a:pt x="964" y="102"/>
                  </a:lnTo>
                  <a:lnTo>
                    <a:pt x="959" y="114"/>
                  </a:lnTo>
                  <a:lnTo>
                    <a:pt x="959" y="109"/>
                  </a:lnTo>
                  <a:lnTo>
                    <a:pt x="961" y="117"/>
                  </a:lnTo>
                  <a:lnTo>
                    <a:pt x="957" y="112"/>
                  </a:lnTo>
                  <a:lnTo>
                    <a:pt x="964" y="116"/>
                  </a:lnTo>
                  <a:lnTo>
                    <a:pt x="963" y="115"/>
                  </a:lnTo>
                  <a:lnTo>
                    <a:pt x="985" y="121"/>
                  </a:lnTo>
                  <a:lnTo>
                    <a:pt x="1009" y="129"/>
                  </a:lnTo>
                  <a:lnTo>
                    <a:pt x="1021" y="135"/>
                  </a:lnTo>
                  <a:lnTo>
                    <a:pt x="1013" y="136"/>
                  </a:lnTo>
                  <a:lnTo>
                    <a:pt x="1021" y="130"/>
                  </a:lnTo>
                  <a:lnTo>
                    <a:pt x="1018" y="134"/>
                  </a:lnTo>
                  <a:lnTo>
                    <a:pt x="1023" y="121"/>
                  </a:lnTo>
                  <a:lnTo>
                    <a:pt x="1023" y="122"/>
                  </a:lnTo>
                  <a:lnTo>
                    <a:pt x="1025" y="108"/>
                  </a:lnTo>
                  <a:cubicBezTo>
                    <a:pt x="1025" y="104"/>
                    <a:pt x="1028" y="101"/>
                    <a:pt x="1032" y="101"/>
                  </a:cubicBezTo>
                  <a:lnTo>
                    <a:pt x="1033" y="101"/>
                  </a:lnTo>
                  <a:cubicBezTo>
                    <a:pt x="1034" y="101"/>
                    <a:pt x="1035" y="102"/>
                    <a:pt x="1035" y="102"/>
                  </a:cubicBezTo>
                  <a:lnTo>
                    <a:pt x="1044" y="104"/>
                  </a:lnTo>
                  <a:lnTo>
                    <a:pt x="1064" y="110"/>
                  </a:lnTo>
                  <a:lnTo>
                    <a:pt x="1082" y="114"/>
                  </a:lnTo>
                  <a:lnTo>
                    <a:pt x="1106" y="120"/>
                  </a:lnTo>
                  <a:lnTo>
                    <a:pt x="1099" y="122"/>
                  </a:lnTo>
                  <a:lnTo>
                    <a:pt x="1101" y="120"/>
                  </a:lnTo>
                  <a:lnTo>
                    <a:pt x="1107" y="114"/>
                  </a:lnTo>
                  <a:lnTo>
                    <a:pt x="1118" y="104"/>
                  </a:lnTo>
                  <a:lnTo>
                    <a:pt x="1117" y="114"/>
                  </a:lnTo>
                  <a:lnTo>
                    <a:pt x="1115" y="111"/>
                  </a:lnTo>
                  <a:lnTo>
                    <a:pt x="1109" y="102"/>
                  </a:lnTo>
                  <a:lnTo>
                    <a:pt x="1098" y="86"/>
                  </a:lnTo>
                  <a:cubicBezTo>
                    <a:pt x="1096" y="83"/>
                    <a:pt x="1096" y="80"/>
                    <a:pt x="1098" y="77"/>
                  </a:cubicBezTo>
                  <a:lnTo>
                    <a:pt x="1100" y="74"/>
                  </a:lnTo>
                  <a:lnTo>
                    <a:pt x="1106" y="66"/>
                  </a:lnTo>
                  <a:lnTo>
                    <a:pt x="1117" y="50"/>
                  </a:lnTo>
                  <a:cubicBezTo>
                    <a:pt x="1118" y="48"/>
                    <a:pt x="1121" y="46"/>
                    <a:pt x="1123" y="46"/>
                  </a:cubicBezTo>
                  <a:lnTo>
                    <a:pt x="1125" y="46"/>
                  </a:lnTo>
                  <a:cubicBezTo>
                    <a:pt x="1126" y="46"/>
                    <a:pt x="1126" y="46"/>
                    <a:pt x="1127" y="47"/>
                  </a:cubicBezTo>
                  <a:lnTo>
                    <a:pt x="1141" y="49"/>
                  </a:lnTo>
                  <a:lnTo>
                    <a:pt x="1156" y="51"/>
                  </a:lnTo>
                  <a:lnTo>
                    <a:pt x="1177" y="55"/>
                  </a:lnTo>
                  <a:lnTo>
                    <a:pt x="1209" y="59"/>
                  </a:lnTo>
                  <a:lnTo>
                    <a:pt x="1251" y="65"/>
                  </a:lnTo>
                  <a:cubicBezTo>
                    <a:pt x="1255" y="65"/>
                    <a:pt x="1257" y="68"/>
                    <a:pt x="1257" y="72"/>
                  </a:cubicBezTo>
                  <a:lnTo>
                    <a:pt x="1257" y="73"/>
                  </a:lnTo>
                  <a:cubicBezTo>
                    <a:pt x="1257" y="74"/>
                    <a:pt x="1257" y="75"/>
                    <a:pt x="1257" y="76"/>
                  </a:cubicBezTo>
                  <a:lnTo>
                    <a:pt x="1255" y="83"/>
                  </a:lnTo>
                  <a:lnTo>
                    <a:pt x="1249" y="102"/>
                  </a:lnTo>
                  <a:lnTo>
                    <a:pt x="1239" y="139"/>
                  </a:lnTo>
                  <a:lnTo>
                    <a:pt x="1237" y="131"/>
                  </a:lnTo>
                  <a:lnTo>
                    <a:pt x="1238" y="132"/>
                  </a:lnTo>
                  <a:lnTo>
                    <a:pt x="1246" y="140"/>
                  </a:lnTo>
                  <a:lnTo>
                    <a:pt x="1268" y="162"/>
                  </a:lnTo>
                  <a:lnTo>
                    <a:pt x="1286" y="180"/>
                  </a:lnTo>
                  <a:lnTo>
                    <a:pt x="1310" y="204"/>
                  </a:lnTo>
                  <a:lnTo>
                    <a:pt x="1296" y="209"/>
                  </a:lnTo>
                  <a:lnTo>
                    <a:pt x="1296" y="208"/>
                  </a:lnTo>
                  <a:lnTo>
                    <a:pt x="1296" y="203"/>
                  </a:lnTo>
                  <a:lnTo>
                    <a:pt x="1296" y="190"/>
                  </a:lnTo>
                  <a:lnTo>
                    <a:pt x="1296" y="163"/>
                  </a:lnTo>
                  <a:cubicBezTo>
                    <a:pt x="1296" y="161"/>
                    <a:pt x="1298" y="158"/>
                    <a:pt x="1300" y="157"/>
                  </a:cubicBezTo>
                  <a:cubicBezTo>
                    <a:pt x="1302" y="155"/>
                    <a:pt x="1305" y="155"/>
                    <a:pt x="1307" y="156"/>
                  </a:cubicBezTo>
                  <a:lnTo>
                    <a:pt x="1311" y="157"/>
                  </a:lnTo>
                  <a:lnTo>
                    <a:pt x="1317" y="160"/>
                  </a:lnTo>
                  <a:lnTo>
                    <a:pt x="1332" y="165"/>
                  </a:lnTo>
                  <a:lnTo>
                    <a:pt x="1356" y="174"/>
                  </a:lnTo>
                  <a:lnTo>
                    <a:pt x="1391" y="187"/>
                  </a:lnTo>
                  <a:lnTo>
                    <a:pt x="1440" y="205"/>
                  </a:lnTo>
                  <a:lnTo>
                    <a:pt x="1506" y="229"/>
                  </a:lnTo>
                  <a:cubicBezTo>
                    <a:pt x="1509" y="230"/>
                    <a:pt x="1511" y="233"/>
                    <a:pt x="1511" y="236"/>
                  </a:cubicBezTo>
                  <a:lnTo>
                    <a:pt x="1511" y="237"/>
                  </a:lnTo>
                  <a:lnTo>
                    <a:pt x="1511" y="236"/>
                  </a:lnTo>
                  <a:lnTo>
                    <a:pt x="1512" y="242"/>
                  </a:lnTo>
                  <a:lnTo>
                    <a:pt x="1515" y="258"/>
                  </a:lnTo>
                  <a:lnTo>
                    <a:pt x="1520" y="290"/>
                  </a:lnTo>
                  <a:lnTo>
                    <a:pt x="1509" y="284"/>
                  </a:lnTo>
                  <a:lnTo>
                    <a:pt x="1511" y="283"/>
                  </a:lnTo>
                  <a:lnTo>
                    <a:pt x="1524" y="277"/>
                  </a:lnTo>
                  <a:lnTo>
                    <a:pt x="1538" y="271"/>
                  </a:lnTo>
                  <a:lnTo>
                    <a:pt x="1559" y="261"/>
                  </a:lnTo>
                  <a:lnTo>
                    <a:pt x="1588" y="247"/>
                  </a:lnTo>
                  <a:lnTo>
                    <a:pt x="1627" y="229"/>
                  </a:lnTo>
                  <a:cubicBezTo>
                    <a:pt x="1630" y="228"/>
                    <a:pt x="1634" y="228"/>
                    <a:pt x="1636" y="231"/>
                  </a:cubicBezTo>
                  <a:lnTo>
                    <a:pt x="1637" y="232"/>
                  </a:lnTo>
                  <a:lnTo>
                    <a:pt x="1636" y="231"/>
                  </a:lnTo>
                  <a:lnTo>
                    <a:pt x="1643" y="236"/>
                  </a:lnTo>
                  <a:lnTo>
                    <a:pt x="1662" y="249"/>
                  </a:lnTo>
                  <a:lnTo>
                    <a:pt x="1698" y="276"/>
                  </a:lnTo>
                  <a:cubicBezTo>
                    <a:pt x="1700" y="278"/>
                    <a:pt x="1702" y="280"/>
                    <a:pt x="1701" y="283"/>
                  </a:cubicBezTo>
                  <a:cubicBezTo>
                    <a:pt x="1701" y="286"/>
                    <a:pt x="1700" y="288"/>
                    <a:pt x="1698" y="289"/>
                  </a:cubicBezTo>
                  <a:lnTo>
                    <a:pt x="1693" y="292"/>
                  </a:lnTo>
                  <a:lnTo>
                    <a:pt x="1680" y="301"/>
                  </a:lnTo>
                  <a:lnTo>
                    <a:pt x="1642" y="329"/>
                  </a:lnTo>
                  <a:lnTo>
                    <a:pt x="1623" y="344"/>
                  </a:lnTo>
                  <a:lnTo>
                    <a:pt x="1607" y="361"/>
                  </a:lnTo>
                  <a:lnTo>
                    <a:pt x="1609" y="359"/>
                  </a:lnTo>
                  <a:lnTo>
                    <a:pt x="1601" y="374"/>
                  </a:lnTo>
                  <a:lnTo>
                    <a:pt x="1601" y="370"/>
                  </a:lnTo>
                  <a:lnTo>
                    <a:pt x="1602" y="382"/>
                  </a:lnTo>
                  <a:lnTo>
                    <a:pt x="1597" y="375"/>
                  </a:lnTo>
                  <a:lnTo>
                    <a:pt x="1620" y="384"/>
                  </a:lnTo>
                  <a:lnTo>
                    <a:pt x="1619" y="384"/>
                  </a:lnTo>
                  <a:lnTo>
                    <a:pt x="1653" y="390"/>
                  </a:lnTo>
                  <a:lnTo>
                    <a:pt x="1686" y="397"/>
                  </a:lnTo>
                  <a:cubicBezTo>
                    <a:pt x="1687" y="397"/>
                    <a:pt x="1687" y="397"/>
                    <a:pt x="1688" y="397"/>
                  </a:cubicBezTo>
                  <a:lnTo>
                    <a:pt x="1700" y="402"/>
                  </a:lnTo>
                  <a:cubicBezTo>
                    <a:pt x="1701" y="403"/>
                    <a:pt x="1702" y="404"/>
                    <a:pt x="1703" y="405"/>
                  </a:cubicBezTo>
                  <a:lnTo>
                    <a:pt x="1709" y="414"/>
                  </a:lnTo>
                  <a:cubicBezTo>
                    <a:pt x="1710" y="415"/>
                    <a:pt x="1710" y="415"/>
                    <a:pt x="1710" y="416"/>
                  </a:cubicBezTo>
                  <a:lnTo>
                    <a:pt x="1719" y="443"/>
                  </a:lnTo>
                  <a:cubicBezTo>
                    <a:pt x="1719" y="443"/>
                    <a:pt x="1719" y="444"/>
                    <a:pt x="1719" y="444"/>
                  </a:cubicBezTo>
                  <a:lnTo>
                    <a:pt x="1725" y="479"/>
                  </a:lnTo>
                  <a:lnTo>
                    <a:pt x="1732" y="513"/>
                  </a:lnTo>
                  <a:lnTo>
                    <a:pt x="1731" y="510"/>
                  </a:lnTo>
                  <a:lnTo>
                    <a:pt x="1745" y="532"/>
                  </a:lnTo>
                  <a:lnTo>
                    <a:pt x="1741" y="529"/>
                  </a:lnTo>
                  <a:lnTo>
                    <a:pt x="1766" y="537"/>
                  </a:lnTo>
                  <a:lnTo>
                    <a:pt x="1763" y="537"/>
                  </a:lnTo>
                  <a:lnTo>
                    <a:pt x="1791" y="534"/>
                  </a:lnTo>
                  <a:lnTo>
                    <a:pt x="1788" y="534"/>
                  </a:lnTo>
                  <a:lnTo>
                    <a:pt x="1812" y="524"/>
                  </a:lnTo>
                  <a:lnTo>
                    <a:pt x="1810" y="526"/>
                  </a:lnTo>
                  <a:lnTo>
                    <a:pt x="1824" y="513"/>
                  </a:lnTo>
                  <a:lnTo>
                    <a:pt x="1822" y="515"/>
                  </a:lnTo>
                  <a:lnTo>
                    <a:pt x="1830" y="500"/>
                  </a:lnTo>
                  <a:cubicBezTo>
                    <a:pt x="1831" y="499"/>
                    <a:pt x="1832" y="498"/>
                    <a:pt x="1833" y="497"/>
                  </a:cubicBezTo>
                  <a:lnTo>
                    <a:pt x="1852" y="483"/>
                  </a:lnTo>
                  <a:lnTo>
                    <a:pt x="1871" y="472"/>
                  </a:lnTo>
                  <a:lnTo>
                    <a:pt x="1879" y="467"/>
                  </a:lnTo>
                  <a:cubicBezTo>
                    <a:pt x="1880" y="466"/>
                    <a:pt x="1882" y="465"/>
                    <a:pt x="1883" y="465"/>
                  </a:cubicBezTo>
                  <a:lnTo>
                    <a:pt x="1884" y="465"/>
                  </a:lnTo>
                  <a:cubicBezTo>
                    <a:pt x="1885" y="465"/>
                    <a:pt x="1886" y="466"/>
                    <a:pt x="1886" y="466"/>
                  </a:cubicBezTo>
                  <a:lnTo>
                    <a:pt x="1891" y="467"/>
                  </a:lnTo>
                  <a:lnTo>
                    <a:pt x="1901" y="470"/>
                  </a:lnTo>
                  <a:lnTo>
                    <a:pt x="1922" y="475"/>
                  </a:lnTo>
                  <a:lnTo>
                    <a:pt x="1913" y="480"/>
                  </a:lnTo>
                  <a:lnTo>
                    <a:pt x="1916" y="472"/>
                  </a:lnTo>
                  <a:lnTo>
                    <a:pt x="1920" y="454"/>
                  </a:lnTo>
                  <a:lnTo>
                    <a:pt x="1919" y="455"/>
                  </a:lnTo>
                  <a:lnTo>
                    <a:pt x="1920" y="436"/>
                  </a:lnTo>
                  <a:lnTo>
                    <a:pt x="1922" y="442"/>
                  </a:lnTo>
                  <a:lnTo>
                    <a:pt x="1914" y="433"/>
                  </a:lnTo>
                  <a:lnTo>
                    <a:pt x="1919" y="435"/>
                  </a:lnTo>
                  <a:lnTo>
                    <a:pt x="1903" y="431"/>
                  </a:lnTo>
                  <a:cubicBezTo>
                    <a:pt x="1902" y="431"/>
                    <a:pt x="1901" y="431"/>
                    <a:pt x="1901" y="431"/>
                  </a:cubicBezTo>
                  <a:lnTo>
                    <a:pt x="1882" y="421"/>
                  </a:lnTo>
                  <a:lnTo>
                    <a:pt x="1867" y="411"/>
                  </a:lnTo>
                  <a:lnTo>
                    <a:pt x="1861" y="407"/>
                  </a:lnTo>
                  <a:cubicBezTo>
                    <a:pt x="1859" y="406"/>
                    <a:pt x="1857" y="403"/>
                    <a:pt x="1857" y="400"/>
                  </a:cubicBezTo>
                  <a:lnTo>
                    <a:pt x="1857" y="399"/>
                  </a:lnTo>
                  <a:lnTo>
                    <a:pt x="1858" y="401"/>
                  </a:lnTo>
                  <a:lnTo>
                    <a:pt x="1857" y="395"/>
                  </a:lnTo>
                  <a:lnTo>
                    <a:pt x="1854" y="379"/>
                  </a:lnTo>
                  <a:lnTo>
                    <a:pt x="1849" y="347"/>
                  </a:lnTo>
                  <a:cubicBezTo>
                    <a:pt x="1848" y="344"/>
                    <a:pt x="1849" y="341"/>
                    <a:pt x="1851" y="339"/>
                  </a:cubicBezTo>
                  <a:cubicBezTo>
                    <a:pt x="1853" y="338"/>
                    <a:pt x="1856" y="337"/>
                    <a:pt x="1859" y="338"/>
                  </a:cubicBezTo>
                  <a:lnTo>
                    <a:pt x="1870" y="341"/>
                  </a:lnTo>
                  <a:lnTo>
                    <a:pt x="1898" y="349"/>
                  </a:lnTo>
                  <a:lnTo>
                    <a:pt x="1936" y="361"/>
                  </a:lnTo>
                  <a:lnTo>
                    <a:pt x="1978" y="375"/>
                  </a:lnTo>
                  <a:lnTo>
                    <a:pt x="2015" y="392"/>
                  </a:lnTo>
                  <a:cubicBezTo>
                    <a:pt x="2015" y="392"/>
                    <a:pt x="2016" y="393"/>
                    <a:pt x="2016" y="393"/>
                  </a:cubicBezTo>
                  <a:lnTo>
                    <a:pt x="2045" y="414"/>
                  </a:lnTo>
                  <a:cubicBezTo>
                    <a:pt x="2046" y="414"/>
                    <a:pt x="2046" y="415"/>
                    <a:pt x="2046" y="415"/>
                  </a:cubicBezTo>
                  <a:lnTo>
                    <a:pt x="2064" y="433"/>
                  </a:lnTo>
                  <a:lnTo>
                    <a:pt x="2071" y="440"/>
                  </a:lnTo>
                  <a:lnTo>
                    <a:pt x="2062" y="438"/>
                  </a:lnTo>
                  <a:lnTo>
                    <a:pt x="2064" y="437"/>
                  </a:lnTo>
                  <a:lnTo>
                    <a:pt x="2076" y="432"/>
                  </a:lnTo>
                  <a:lnTo>
                    <a:pt x="2088" y="427"/>
                  </a:lnTo>
                  <a:lnTo>
                    <a:pt x="2108" y="419"/>
                  </a:lnTo>
                  <a:lnTo>
                    <a:pt x="2134" y="408"/>
                  </a:lnTo>
                  <a:lnTo>
                    <a:pt x="2170" y="393"/>
                  </a:lnTo>
                  <a:cubicBezTo>
                    <a:pt x="2173" y="392"/>
                    <a:pt x="2177" y="393"/>
                    <a:pt x="2179" y="395"/>
                  </a:cubicBezTo>
                  <a:lnTo>
                    <a:pt x="2181" y="396"/>
                  </a:lnTo>
                  <a:lnTo>
                    <a:pt x="2185" y="402"/>
                  </a:lnTo>
                  <a:lnTo>
                    <a:pt x="2195" y="414"/>
                  </a:lnTo>
                  <a:lnTo>
                    <a:pt x="2216" y="440"/>
                  </a:lnTo>
                  <a:cubicBezTo>
                    <a:pt x="2218" y="444"/>
                    <a:pt x="2218" y="448"/>
                    <a:pt x="2215" y="451"/>
                  </a:cubicBezTo>
                  <a:lnTo>
                    <a:pt x="2214" y="452"/>
                  </a:lnTo>
                  <a:lnTo>
                    <a:pt x="2215" y="451"/>
                  </a:lnTo>
                  <a:lnTo>
                    <a:pt x="2212" y="456"/>
                  </a:lnTo>
                  <a:cubicBezTo>
                    <a:pt x="2212" y="456"/>
                    <a:pt x="2212" y="456"/>
                    <a:pt x="2212" y="457"/>
                  </a:cubicBezTo>
                  <a:lnTo>
                    <a:pt x="2201" y="469"/>
                  </a:lnTo>
                  <a:lnTo>
                    <a:pt x="2180" y="496"/>
                  </a:lnTo>
                  <a:lnTo>
                    <a:pt x="2180" y="487"/>
                  </a:lnTo>
                  <a:lnTo>
                    <a:pt x="2184" y="492"/>
                  </a:lnTo>
                  <a:lnTo>
                    <a:pt x="2195" y="505"/>
                  </a:lnTo>
                  <a:lnTo>
                    <a:pt x="2207" y="520"/>
                  </a:lnTo>
                  <a:lnTo>
                    <a:pt x="2215" y="531"/>
                  </a:lnTo>
                  <a:lnTo>
                    <a:pt x="2229" y="545"/>
                  </a:lnTo>
                  <a:cubicBezTo>
                    <a:pt x="2230" y="545"/>
                    <a:pt x="2230" y="546"/>
                    <a:pt x="2230" y="546"/>
                  </a:cubicBezTo>
                  <a:lnTo>
                    <a:pt x="2243" y="568"/>
                  </a:lnTo>
                  <a:lnTo>
                    <a:pt x="2251" y="589"/>
                  </a:lnTo>
                  <a:lnTo>
                    <a:pt x="2254" y="598"/>
                  </a:lnTo>
                  <a:lnTo>
                    <a:pt x="2246" y="592"/>
                  </a:lnTo>
                  <a:lnTo>
                    <a:pt x="2247" y="592"/>
                  </a:lnTo>
                  <a:lnTo>
                    <a:pt x="2244" y="593"/>
                  </a:lnTo>
                  <a:lnTo>
                    <a:pt x="2249" y="591"/>
                  </a:lnTo>
                  <a:lnTo>
                    <a:pt x="2263" y="585"/>
                  </a:lnTo>
                  <a:lnTo>
                    <a:pt x="2289" y="575"/>
                  </a:lnTo>
                  <a:lnTo>
                    <a:pt x="2283" y="582"/>
                  </a:lnTo>
                  <a:lnTo>
                    <a:pt x="2283" y="581"/>
                  </a:lnTo>
                  <a:cubicBezTo>
                    <a:pt x="2283" y="581"/>
                    <a:pt x="2284" y="580"/>
                    <a:pt x="2284" y="580"/>
                  </a:cubicBezTo>
                  <a:lnTo>
                    <a:pt x="2285" y="575"/>
                  </a:lnTo>
                  <a:lnTo>
                    <a:pt x="2288" y="565"/>
                  </a:lnTo>
                  <a:lnTo>
                    <a:pt x="2293" y="544"/>
                  </a:lnTo>
                  <a:cubicBezTo>
                    <a:pt x="2293" y="541"/>
                    <a:pt x="2295" y="539"/>
                    <a:pt x="2297" y="538"/>
                  </a:cubicBezTo>
                  <a:cubicBezTo>
                    <a:pt x="2299" y="537"/>
                    <a:pt x="2302" y="537"/>
                    <a:pt x="2304" y="538"/>
                  </a:cubicBezTo>
                  <a:lnTo>
                    <a:pt x="2306" y="539"/>
                  </a:lnTo>
                  <a:lnTo>
                    <a:pt x="2304" y="539"/>
                  </a:lnTo>
                  <a:lnTo>
                    <a:pt x="2310" y="540"/>
                  </a:lnTo>
                  <a:cubicBezTo>
                    <a:pt x="2310" y="540"/>
                    <a:pt x="2311" y="540"/>
                    <a:pt x="2311" y="540"/>
                  </a:cubicBezTo>
                  <a:lnTo>
                    <a:pt x="2321" y="544"/>
                  </a:lnTo>
                  <a:lnTo>
                    <a:pt x="2338" y="549"/>
                  </a:lnTo>
                  <a:lnTo>
                    <a:pt x="2364" y="557"/>
                  </a:lnTo>
                  <a:lnTo>
                    <a:pt x="2400" y="569"/>
                  </a:lnTo>
                  <a:lnTo>
                    <a:pt x="2448" y="584"/>
                  </a:lnTo>
                  <a:lnTo>
                    <a:pt x="2445" y="583"/>
                  </a:lnTo>
                  <a:lnTo>
                    <a:pt x="2446" y="583"/>
                  </a:lnTo>
                  <a:cubicBezTo>
                    <a:pt x="2447" y="583"/>
                    <a:pt x="2448" y="584"/>
                    <a:pt x="2449" y="584"/>
                  </a:cubicBezTo>
                  <a:lnTo>
                    <a:pt x="2459" y="587"/>
                  </a:lnTo>
                  <a:lnTo>
                    <a:pt x="2469" y="591"/>
                  </a:lnTo>
                  <a:lnTo>
                    <a:pt x="2486" y="595"/>
                  </a:lnTo>
                  <a:lnTo>
                    <a:pt x="2509" y="602"/>
                  </a:lnTo>
                  <a:lnTo>
                    <a:pt x="2539" y="611"/>
                  </a:lnTo>
                  <a:cubicBezTo>
                    <a:pt x="2542" y="612"/>
                    <a:pt x="2544" y="615"/>
                    <a:pt x="2544" y="618"/>
                  </a:cubicBezTo>
                  <a:lnTo>
                    <a:pt x="2544" y="620"/>
                  </a:lnTo>
                  <a:lnTo>
                    <a:pt x="2544" y="619"/>
                  </a:lnTo>
                  <a:lnTo>
                    <a:pt x="2547" y="630"/>
                  </a:lnTo>
                  <a:lnTo>
                    <a:pt x="2551" y="644"/>
                  </a:lnTo>
                  <a:lnTo>
                    <a:pt x="2555" y="663"/>
                  </a:lnTo>
                  <a:lnTo>
                    <a:pt x="2562" y="691"/>
                  </a:lnTo>
                  <a:lnTo>
                    <a:pt x="2571" y="727"/>
                  </a:lnTo>
                  <a:lnTo>
                    <a:pt x="2563" y="720"/>
                  </a:lnTo>
                  <a:lnTo>
                    <a:pt x="2564" y="720"/>
                  </a:lnTo>
                  <a:lnTo>
                    <a:pt x="2573" y="720"/>
                  </a:lnTo>
                  <a:lnTo>
                    <a:pt x="2597" y="720"/>
                  </a:lnTo>
                  <a:lnTo>
                    <a:pt x="2617" y="720"/>
                  </a:lnTo>
                  <a:lnTo>
                    <a:pt x="2644" y="720"/>
                  </a:lnTo>
                  <a:cubicBezTo>
                    <a:pt x="2648" y="720"/>
                    <a:pt x="2651" y="723"/>
                    <a:pt x="2652" y="726"/>
                  </a:cubicBezTo>
                  <a:lnTo>
                    <a:pt x="2688" y="826"/>
                  </a:lnTo>
                  <a:close/>
                </a:path>
              </a:pathLst>
            </a:custGeom>
            <a:solidFill>
              <a:srgbClr val="FFFFFF"/>
            </a:solidFill>
            <a:ln w="0" cap="flat">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28" name="Freeform 236"/>
            <p:cNvSpPr>
              <a:spLocks/>
            </p:cNvSpPr>
            <p:nvPr/>
          </p:nvSpPr>
          <p:spPr bwMode="auto">
            <a:xfrm>
              <a:off x="5789701" y="3918733"/>
              <a:ext cx="610303" cy="426860"/>
            </a:xfrm>
            <a:custGeom>
              <a:avLst/>
              <a:gdLst>
                <a:gd name="T0" fmla="*/ 1077 w 1312"/>
                <a:gd name="T1" fmla="*/ 117 h 912"/>
                <a:gd name="T2" fmla="*/ 978 w 1312"/>
                <a:gd name="T3" fmla="*/ 117 h 912"/>
                <a:gd name="T4" fmla="*/ 869 w 1312"/>
                <a:gd name="T5" fmla="*/ 179 h 912"/>
                <a:gd name="T6" fmla="*/ 751 w 1312"/>
                <a:gd name="T7" fmla="*/ 179 h 912"/>
                <a:gd name="T8" fmla="*/ 616 w 1312"/>
                <a:gd name="T9" fmla="*/ 197 h 912"/>
                <a:gd name="T10" fmla="*/ 534 w 1312"/>
                <a:gd name="T11" fmla="*/ 269 h 912"/>
                <a:gd name="T12" fmla="*/ 417 w 1312"/>
                <a:gd name="T13" fmla="*/ 304 h 912"/>
                <a:gd name="T14" fmla="*/ 299 w 1312"/>
                <a:gd name="T15" fmla="*/ 296 h 912"/>
                <a:gd name="T16" fmla="*/ 163 w 1312"/>
                <a:gd name="T17" fmla="*/ 278 h 912"/>
                <a:gd name="T18" fmla="*/ 136 w 1312"/>
                <a:gd name="T19" fmla="*/ 322 h 912"/>
                <a:gd name="T20" fmla="*/ 0 w 1312"/>
                <a:gd name="T21" fmla="*/ 403 h 912"/>
                <a:gd name="T22" fmla="*/ 127 w 1312"/>
                <a:gd name="T23" fmla="*/ 474 h 912"/>
                <a:gd name="T24" fmla="*/ 46 w 1312"/>
                <a:gd name="T25" fmla="*/ 608 h 912"/>
                <a:gd name="T26" fmla="*/ 100 w 1312"/>
                <a:gd name="T27" fmla="*/ 698 h 912"/>
                <a:gd name="T28" fmla="*/ 163 w 1312"/>
                <a:gd name="T29" fmla="*/ 814 h 912"/>
                <a:gd name="T30" fmla="*/ 64 w 1312"/>
                <a:gd name="T31" fmla="*/ 886 h 912"/>
                <a:gd name="T32" fmla="*/ 172 w 1312"/>
                <a:gd name="T33" fmla="*/ 877 h 912"/>
                <a:gd name="T34" fmla="*/ 290 w 1312"/>
                <a:gd name="T35" fmla="*/ 868 h 912"/>
                <a:gd name="T36" fmla="*/ 471 w 1312"/>
                <a:gd name="T37" fmla="*/ 832 h 912"/>
                <a:gd name="T38" fmla="*/ 498 w 1312"/>
                <a:gd name="T39" fmla="*/ 787 h 912"/>
                <a:gd name="T40" fmla="*/ 525 w 1312"/>
                <a:gd name="T41" fmla="*/ 787 h 912"/>
                <a:gd name="T42" fmla="*/ 652 w 1312"/>
                <a:gd name="T43" fmla="*/ 868 h 912"/>
                <a:gd name="T44" fmla="*/ 724 w 1312"/>
                <a:gd name="T45" fmla="*/ 859 h 912"/>
                <a:gd name="T46" fmla="*/ 851 w 1312"/>
                <a:gd name="T47" fmla="*/ 841 h 912"/>
                <a:gd name="T48" fmla="*/ 860 w 1312"/>
                <a:gd name="T49" fmla="*/ 743 h 912"/>
                <a:gd name="T50" fmla="*/ 770 w 1312"/>
                <a:gd name="T51" fmla="*/ 716 h 912"/>
                <a:gd name="T52" fmla="*/ 969 w 1312"/>
                <a:gd name="T53" fmla="*/ 635 h 912"/>
                <a:gd name="T54" fmla="*/ 923 w 1312"/>
                <a:gd name="T55" fmla="*/ 448 h 912"/>
                <a:gd name="T56" fmla="*/ 1122 w 1312"/>
                <a:gd name="T57" fmla="*/ 278 h 912"/>
                <a:gd name="T58" fmla="*/ 1195 w 1312"/>
                <a:gd name="T59" fmla="*/ 206 h 912"/>
                <a:gd name="T60" fmla="*/ 1312 w 1312"/>
                <a:gd name="T61" fmla="*/ 179 h 912"/>
                <a:gd name="T62" fmla="*/ 1240 w 1312"/>
                <a:gd name="T63" fmla="*/ 99 h 912"/>
                <a:gd name="T64" fmla="*/ 1204 w 1312"/>
                <a:gd name="T65" fmla="*/ 27 h 912"/>
                <a:gd name="T66" fmla="*/ 1095 w 1312"/>
                <a:gd name="T67" fmla="*/ 27 h 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12" h="912">
                  <a:moveTo>
                    <a:pt x="1059" y="54"/>
                  </a:moveTo>
                  <a:cubicBezTo>
                    <a:pt x="1041" y="90"/>
                    <a:pt x="1077" y="117"/>
                    <a:pt x="1077" y="117"/>
                  </a:cubicBezTo>
                  <a:cubicBezTo>
                    <a:pt x="1050" y="135"/>
                    <a:pt x="1050" y="135"/>
                    <a:pt x="1050" y="135"/>
                  </a:cubicBezTo>
                  <a:cubicBezTo>
                    <a:pt x="1050" y="135"/>
                    <a:pt x="1032" y="108"/>
                    <a:pt x="978" y="117"/>
                  </a:cubicBezTo>
                  <a:cubicBezTo>
                    <a:pt x="905" y="117"/>
                    <a:pt x="905" y="135"/>
                    <a:pt x="905" y="135"/>
                  </a:cubicBezTo>
                  <a:cubicBezTo>
                    <a:pt x="869" y="179"/>
                    <a:pt x="869" y="179"/>
                    <a:pt x="869" y="179"/>
                  </a:cubicBezTo>
                  <a:cubicBezTo>
                    <a:pt x="869" y="179"/>
                    <a:pt x="851" y="161"/>
                    <a:pt x="824" y="161"/>
                  </a:cubicBezTo>
                  <a:cubicBezTo>
                    <a:pt x="797" y="152"/>
                    <a:pt x="751" y="179"/>
                    <a:pt x="751" y="179"/>
                  </a:cubicBezTo>
                  <a:cubicBezTo>
                    <a:pt x="697" y="170"/>
                    <a:pt x="697" y="170"/>
                    <a:pt x="697" y="170"/>
                  </a:cubicBezTo>
                  <a:cubicBezTo>
                    <a:pt x="697" y="170"/>
                    <a:pt x="652" y="188"/>
                    <a:pt x="616" y="197"/>
                  </a:cubicBezTo>
                  <a:cubicBezTo>
                    <a:pt x="589" y="197"/>
                    <a:pt x="598" y="251"/>
                    <a:pt x="580" y="260"/>
                  </a:cubicBezTo>
                  <a:cubicBezTo>
                    <a:pt x="561" y="269"/>
                    <a:pt x="534" y="269"/>
                    <a:pt x="534" y="269"/>
                  </a:cubicBezTo>
                  <a:cubicBezTo>
                    <a:pt x="480" y="331"/>
                    <a:pt x="480" y="331"/>
                    <a:pt x="480" y="331"/>
                  </a:cubicBezTo>
                  <a:cubicBezTo>
                    <a:pt x="417" y="304"/>
                    <a:pt x="417" y="304"/>
                    <a:pt x="417" y="304"/>
                  </a:cubicBezTo>
                  <a:cubicBezTo>
                    <a:pt x="317" y="322"/>
                    <a:pt x="317" y="322"/>
                    <a:pt x="317" y="322"/>
                  </a:cubicBezTo>
                  <a:cubicBezTo>
                    <a:pt x="299" y="296"/>
                    <a:pt x="299" y="296"/>
                    <a:pt x="299" y="296"/>
                  </a:cubicBezTo>
                  <a:cubicBezTo>
                    <a:pt x="209" y="269"/>
                    <a:pt x="209" y="269"/>
                    <a:pt x="209" y="269"/>
                  </a:cubicBezTo>
                  <a:cubicBezTo>
                    <a:pt x="163" y="278"/>
                    <a:pt x="163" y="278"/>
                    <a:pt x="163" y="278"/>
                  </a:cubicBezTo>
                  <a:cubicBezTo>
                    <a:pt x="127" y="269"/>
                    <a:pt x="127" y="269"/>
                    <a:pt x="127" y="269"/>
                  </a:cubicBezTo>
                  <a:cubicBezTo>
                    <a:pt x="136" y="278"/>
                    <a:pt x="145" y="313"/>
                    <a:pt x="136" y="322"/>
                  </a:cubicBezTo>
                  <a:cubicBezTo>
                    <a:pt x="91" y="322"/>
                    <a:pt x="91" y="322"/>
                    <a:pt x="91" y="322"/>
                  </a:cubicBezTo>
                  <a:cubicBezTo>
                    <a:pt x="0" y="403"/>
                    <a:pt x="0" y="403"/>
                    <a:pt x="0" y="403"/>
                  </a:cubicBezTo>
                  <a:cubicBezTo>
                    <a:pt x="28" y="456"/>
                    <a:pt x="28" y="456"/>
                    <a:pt x="28" y="456"/>
                  </a:cubicBezTo>
                  <a:cubicBezTo>
                    <a:pt x="28" y="456"/>
                    <a:pt x="118" y="421"/>
                    <a:pt x="127" y="474"/>
                  </a:cubicBezTo>
                  <a:cubicBezTo>
                    <a:pt x="127" y="510"/>
                    <a:pt x="37" y="555"/>
                    <a:pt x="37" y="555"/>
                  </a:cubicBezTo>
                  <a:cubicBezTo>
                    <a:pt x="46" y="608"/>
                    <a:pt x="46" y="608"/>
                    <a:pt x="46" y="608"/>
                  </a:cubicBezTo>
                  <a:cubicBezTo>
                    <a:pt x="46" y="608"/>
                    <a:pt x="118" y="555"/>
                    <a:pt x="127" y="582"/>
                  </a:cubicBezTo>
                  <a:cubicBezTo>
                    <a:pt x="136" y="600"/>
                    <a:pt x="100" y="698"/>
                    <a:pt x="100" y="698"/>
                  </a:cubicBezTo>
                  <a:cubicBezTo>
                    <a:pt x="100" y="698"/>
                    <a:pt x="209" y="698"/>
                    <a:pt x="209" y="752"/>
                  </a:cubicBezTo>
                  <a:cubicBezTo>
                    <a:pt x="209" y="787"/>
                    <a:pt x="163" y="814"/>
                    <a:pt x="163" y="814"/>
                  </a:cubicBezTo>
                  <a:cubicBezTo>
                    <a:pt x="100" y="841"/>
                    <a:pt x="100" y="841"/>
                    <a:pt x="100" y="841"/>
                  </a:cubicBezTo>
                  <a:cubicBezTo>
                    <a:pt x="64" y="886"/>
                    <a:pt x="64" y="886"/>
                    <a:pt x="64" y="886"/>
                  </a:cubicBezTo>
                  <a:cubicBezTo>
                    <a:pt x="64" y="886"/>
                    <a:pt x="109" y="912"/>
                    <a:pt x="127" y="912"/>
                  </a:cubicBezTo>
                  <a:cubicBezTo>
                    <a:pt x="136" y="912"/>
                    <a:pt x="172" y="877"/>
                    <a:pt x="172" y="877"/>
                  </a:cubicBezTo>
                  <a:cubicBezTo>
                    <a:pt x="227" y="912"/>
                    <a:pt x="227" y="912"/>
                    <a:pt x="227" y="912"/>
                  </a:cubicBezTo>
                  <a:cubicBezTo>
                    <a:pt x="290" y="868"/>
                    <a:pt x="290" y="868"/>
                    <a:pt x="290" y="868"/>
                  </a:cubicBezTo>
                  <a:cubicBezTo>
                    <a:pt x="317" y="886"/>
                    <a:pt x="317" y="886"/>
                    <a:pt x="317" y="886"/>
                  </a:cubicBezTo>
                  <a:cubicBezTo>
                    <a:pt x="471" y="832"/>
                    <a:pt x="471" y="832"/>
                    <a:pt x="471" y="832"/>
                  </a:cubicBezTo>
                  <a:cubicBezTo>
                    <a:pt x="480" y="796"/>
                    <a:pt x="480" y="796"/>
                    <a:pt x="480" y="796"/>
                  </a:cubicBezTo>
                  <a:cubicBezTo>
                    <a:pt x="498" y="787"/>
                    <a:pt x="498" y="787"/>
                    <a:pt x="498" y="787"/>
                  </a:cubicBezTo>
                  <a:cubicBezTo>
                    <a:pt x="498" y="787"/>
                    <a:pt x="489" y="760"/>
                    <a:pt x="498" y="752"/>
                  </a:cubicBezTo>
                  <a:cubicBezTo>
                    <a:pt x="525" y="752"/>
                    <a:pt x="525" y="787"/>
                    <a:pt x="525" y="787"/>
                  </a:cubicBezTo>
                  <a:cubicBezTo>
                    <a:pt x="561" y="832"/>
                    <a:pt x="561" y="832"/>
                    <a:pt x="561" y="832"/>
                  </a:cubicBezTo>
                  <a:cubicBezTo>
                    <a:pt x="652" y="868"/>
                    <a:pt x="652" y="868"/>
                    <a:pt x="652" y="868"/>
                  </a:cubicBezTo>
                  <a:cubicBezTo>
                    <a:pt x="652" y="868"/>
                    <a:pt x="643" y="823"/>
                    <a:pt x="652" y="823"/>
                  </a:cubicBezTo>
                  <a:cubicBezTo>
                    <a:pt x="679" y="823"/>
                    <a:pt x="724" y="859"/>
                    <a:pt x="724" y="859"/>
                  </a:cubicBezTo>
                  <a:cubicBezTo>
                    <a:pt x="724" y="859"/>
                    <a:pt x="706" y="886"/>
                    <a:pt x="761" y="886"/>
                  </a:cubicBezTo>
                  <a:cubicBezTo>
                    <a:pt x="824" y="886"/>
                    <a:pt x="851" y="841"/>
                    <a:pt x="851" y="841"/>
                  </a:cubicBezTo>
                  <a:cubicBezTo>
                    <a:pt x="851" y="841"/>
                    <a:pt x="797" y="805"/>
                    <a:pt x="824" y="787"/>
                  </a:cubicBezTo>
                  <a:cubicBezTo>
                    <a:pt x="842" y="769"/>
                    <a:pt x="860" y="743"/>
                    <a:pt x="860" y="743"/>
                  </a:cubicBezTo>
                  <a:cubicBezTo>
                    <a:pt x="842" y="716"/>
                    <a:pt x="842" y="716"/>
                    <a:pt x="842" y="716"/>
                  </a:cubicBezTo>
                  <a:cubicBezTo>
                    <a:pt x="842" y="716"/>
                    <a:pt x="751" y="752"/>
                    <a:pt x="770" y="716"/>
                  </a:cubicBezTo>
                  <a:cubicBezTo>
                    <a:pt x="788" y="680"/>
                    <a:pt x="914" y="617"/>
                    <a:pt x="914" y="617"/>
                  </a:cubicBezTo>
                  <a:cubicBezTo>
                    <a:pt x="969" y="635"/>
                    <a:pt x="969" y="635"/>
                    <a:pt x="969" y="635"/>
                  </a:cubicBezTo>
                  <a:cubicBezTo>
                    <a:pt x="987" y="519"/>
                    <a:pt x="987" y="519"/>
                    <a:pt x="987" y="519"/>
                  </a:cubicBezTo>
                  <a:cubicBezTo>
                    <a:pt x="987" y="519"/>
                    <a:pt x="896" y="483"/>
                    <a:pt x="923" y="448"/>
                  </a:cubicBezTo>
                  <a:cubicBezTo>
                    <a:pt x="951" y="412"/>
                    <a:pt x="1122" y="340"/>
                    <a:pt x="1122" y="340"/>
                  </a:cubicBezTo>
                  <a:cubicBezTo>
                    <a:pt x="1122" y="340"/>
                    <a:pt x="1095" y="278"/>
                    <a:pt x="1122" y="278"/>
                  </a:cubicBezTo>
                  <a:cubicBezTo>
                    <a:pt x="1141" y="278"/>
                    <a:pt x="1195" y="304"/>
                    <a:pt x="1195" y="304"/>
                  </a:cubicBezTo>
                  <a:cubicBezTo>
                    <a:pt x="1195" y="304"/>
                    <a:pt x="1168" y="206"/>
                    <a:pt x="1195" y="206"/>
                  </a:cubicBezTo>
                  <a:cubicBezTo>
                    <a:pt x="1231" y="197"/>
                    <a:pt x="1312" y="224"/>
                    <a:pt x="1312" y="224"/>
                  </a:cubicBezTo>
                  <a:cubicBezTo>
                    <a:pt x="1312" y="179"/>
                    <a:pt x="1312" y="179"/>
                    <a:pt x="1312" y="179"/>
                  </a:cubicBezTo>
                  <a:cubicBezTo>
                    <a:pt x="1312" y="179"/>
                    <a:pt x="1240" y="188"/>
                    <a:pt x="1240" y="161"/>
                  </a:cubicBezTo>
                  <a:cubicBezTo>
                    <a:pt x="1240" y="99"/>
                    <a:pt x="1240" y="99"/>
                    <a:pt x="1240" y="99"/>
                  </a:cubicBezTo>
                  <a:cubicBezTo>
                    <a:pt x="1240" y="99"/>
                    <a:pt x="1204" y="108"/>
                    <a:pt x="1204" y="81"/>
                  </a:cubicBezTo>
                  <a:cubicBezTo>
                    <a:pt x="1213" y="63"/>
                    <a:pt x="1240" y="45"/>
                    <a:pt x="1204" y="27"/>
                  </a:cubicBezTo>
                  <a:cubicBezTo>
                    <a:pt x="1195" y="27"/>
                    <a:pt x="1159" y="18"/>
                    <a:pt x="1122" y="0"/>
                  </a:cubicBezTo>
                  <a:cubicBezTo>
                    <a:pt x="1095" y="27"/>
                    <a:pt x="1095" y="27"/>
                    <a:pt x="1095" y="27"/>
                  </a:cubicBezTo>
                  <a:cubicBezTo>
                    <a:pt x="1095" y="27"/>
                    <a:pt x="1077" y="18"/>
                    <a:pt x="1059" y="54"/>
                  </a:cubicBezTo>
                </a:path>
              </a:pathLst>
            </a:custGeom>
            <a:solidFill>
              <a:schemeClr val="bg1">
                <a:lumMod val="75000"/>
              </a:schemeClr>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1" name="Freeform 237"/>
            <p:cNvSpPr>
              <a:spLocks noEditPoints="1"/>
            </p:cNvSpPr>
            <p:nvPr/>
          </p:nvSpPr>
          <p:spPr bwMode="auto">
            <a:xfrm>
              <a:off x="5786173" y="3915207"/>
              <a:ext cx="617360" cy="433914"/>
            </a:xfrm>
            <a:custGeom>
              <a:avLst/>
              <a:gdLst>
                <a:gd name="T0" fmla="*/ 1049 w 1328"/>
                <a:gd name="T1" fmla="*/ 145 h 929"/>
                <a:gd name="T2" fmla="*/ 920 w 1328"/>
                <a:gd name="T3" fmla="*/ 149 h 929"/>
                <a:gd name="T4" fmla="*/ 812 w 1328"/>
                <a:gd name="T5" fmla="*/ 176 h 929"/>
                <a:gd name="T6" fmla="*/ 629 w 1328"/>
                <a:gd name="T7" fmla="*/ 212 h 929"/>
                <a:gd name="T8" fmla="*/ 496 w 1328"/>
                <a:gd name="T9" fmla="*/ 344 h 929"/>
                <a:gd name="T10" fmla="*/ 325 w 1328"/>
                <a:gd name="T11" fmla="*/ 338 h 929"/>
                <a:gd name="T12" fmla="*/ 179 w 1328"/>
                <a:gd name="T13" fmla="*/ 293 h 929"/>
                <a:gd name="T14" fmla="*/ 156 w 1328"/>
                <a:gd name="T15" fmla="*/ 318 h 929"/>
                <a:gd name="T16" fmla="*/ 16 w 1328"/>
                <a:gd name="T17" fmla="*/ 408 h 929"/>
                <a:gd name="T18" fmla="*/ 136 w 1328"/>
                <a:gd name="T19" fmla="*/ 463 h 929"/>
                <a:gd name="T20" fmla="*/ 62 w 1328"/>
                <a:gd name="T21" fmla="*/ 614 h 929"/>
                <a:gd name="T22" fmla="*/ 144 w 1328"/>
                <a:gd name="T23" fmla="*/ 601 h 929"/>
                <a:gd name="T24" fmla="*/ 218 w 1328"/>
                <a:gd name="T25" fmla="*/ 737 h 929"/>
                <a:gd name="T26" fmla="*/ 108 w 1328"/>
                <a:gd name="T27" fmla="*/ 857 h 929"/>
                <a:gd name="T28" fmla="*/ 156 w 1328"/>
                <a:gd name="T29" fmla="*/ 897 h 929"/>
                <a:gd name="T30" fmla="*/ 303 w 1328"/>
                <a:gd name="T31" fmla="*/ 870 h 929"/>
                <a:gd name="T32" fmla="*/ 480 w 1328"/>
                <a:gd name="T33" fmla="*/ 807 h 929"/>
                <a:gd name="T34" fmla="*/ 525 w 1328"/>
                <a:gd name="T35" fmla="*/ 758 h 929"/>
                <a:gd name="T36" fmla="*/ 602 w 1328"/>
                <a:gd name="T37" fmla="*/ 845 h 929"/>
                <a:gd name="T38" fmla="*/ 687 w 1328"/>
                <a:gd name="T39" fmla="*/ 830 h 929"/>
                <a:gd name="T40" fmla="*/ 768 w 1328"/>
                <a:gd name="T41" fmla="*/ 887 h 929"/>
                <a:gd name="T42" fmla="*/ 820 w 1328"/>
                <a:gd name="T43" fmla="*/ 797 h 929"/>
                <a:gd name="T44" fmla="*/ 776 w 1328"/>
                <a:gd name="T45" fmla="*/ 745 h 929"/>
                <a:gd name="T46" fmla="*/ 973 w 1328"/>
                <a:gd name="T47" fmla="*/ 634 h 929"/>
                <a:gd name="T48" fmla="*/ 949 w 1328"/>
                <a:gd name="T49" fmla="*/ 512 h 929"/>
                <a:gd name="T50" fmla="*/ 1071 w 1328"/>
                <a:gd name="T51" fmla="*/ 366 h 929"/>
                <a:gd name="T52" fmla="*/ 1207 w 1328"/>
                <a:gd name="T53" fmla="*/ 305 h 929"/>
                <a:gd name="T54" fmla="*/ 1309 w 1328"/>
                <a:gd name="T55" fmla="*/ 221 h 929"/>
                <a:gd name="T56" fmla="*/ 1247 w 1328"/>
                <a:gd name="T57" fmla="*/ 185 h 929"/>
                <a:gd name="T58" fmla="*/ 1205 w 1328"/>
                <a:gd name="T59" fmla="*/ 93 h 929"/>
                <a:gd name="T60" fmla="*/ 1109 w 1328"/>
                <a:gd name="T61" fmla="*/ 41 h 929"/>
                <a:gd name="T62" fmla="*/ 1106 w 1328"/>
                <a:gd name="T63" fmla="*/ 28 h 929"/>
                <a:gd name="T64" fmla="*/ 1219 w 1328"/>
                <a:gd name="T65" fmla="*/ 94 h 929"/>
                <a:gd name="T66" fmla="*/ 1256 w 1328"/>
                <a:gd name="T67" fmla="*/ 167 h 929"/>
                <a:gd name="T68" fmla="*/ 1325 w 1328"/>
                <a:gd name="T69" fmla="*/ 239 h 929"/>
                <a:gd name="T70" fmla="*/ 1207 w 1328"/>
                <a:gd name="T71" fmla="*/ 295 h 929"/>
                <a:gd name="T72" fmla="*/ 1138 w 1328"/>
                <a:gd name="T73" fmla="*/ 345 h 929"/>
                <a:gd name="T74" fmla="*/ 937 w 1328"/>
                <a:gd name="T75" fmla="*/ 478 h 929"/>
                <a:gd name="T76" fmla="*/ 985 w 1328"/>
                <a:gd name="T77" fmla="*/ 645 h 929"/>
                <a:gd name="T78" fmla="*/ 785 w 1328"/>
                <a:gd name="T79" fmla="*/ 729 h 929"/>
                <a:gd name="T80" fmla="*/ 875 w 1328"/>
                <a:gd name="T81" fmla="*/ 756 h 929"/>
                <a:gd name="T82" fmla="*/ 844 w 1328"/>
                <a:gd name="T83" fmla="*/ 878 h 929"/>
                <a:gd name="T84" fmla="*/ 727 w 1328"/>
                <a:gd name="T85" fmla="*/ 874 h 929"/>
                <a:gd name="T86" fmla="*/ 654 w 1328"/>
                <a:gd name="T87" fmla="*/ 881 h 929"/>
                <a:gd name="T88" fmla="*/ 525 w 1328"/>
                <a:gd name="T89" fmla="*/ 790 h 929"/>
                <a:gd name="T90" fmla="*/ 502 w 1328"/>
                <a:gd name="T91" fmla="*/ 807 h 929"/>
                <a:gd name="T92" fmla="*/ 379 w 1328"/>
                <a:gd name="T93" fmla="*/ 884 h 929"/>
                <a:gd name="T94" fmla="*/ 224 w 1328"/>
                <a:gd name="T95" fmla="*/ 923 h 929"/>
                <a:gd name="T96" fmla="*/ 65 w 1328"/>
                <a:gd name="T97" fmla="*/ 896 h 929"/>
                <a:gd name="T98" fmla="*/ 188 w 1328"/>
                <a:gd name="T99" fmla="*/ 799 h 929"/>
                <a:gd name="T100" fmla="*/ 101 w 1328"/>
                <a:gd name="T101" fmla="*/ 703 h 929"/>
                <a:gd name="T102" fmla="*/ 94 w 1328"/>
                <a:gd name="T103" fmla="*/ 601 h 929"/>
                <a:gd name="T104" fmla="*/ 86 w 1328"/>
                <a:gd name="T105" fmla="*/ 530 h 929"/>
                <a:gd name="T106" fmla="*/ 53 w 1328"/>
                <a:gd name="T107" fmla="*/ 467 h 929"/>
                <a:gd name="T108" fmla="*/ 64 w 1328"/>
                <a:gd name="T109" fmla="*/ 352 h 929"/>
                <a:gd name="T110" fmla="*/ 129 w 1328"/>
                <a:gd name="T111" fmla="*/ 273 h 929"/>
                <a:gd name="T112" fmla="*/ 221 w 1328"/>
                <a:gd name="T113" fmla="*/ 270 h 929"/>
                <a:gd name="T114" fmla="*/ 366 w 1328"/>
                <a:gd name="T115" fmla="*/ 315 h 929"/>
                <a:gd name="T116" fmla="*/ 547 w 1328"/>
                <a:gd name="T117" fmla="*/ 269 h 929"/>
                <a:gd name="T118" fmla="*/ 703 w 1328"/>
                <a:gd name="T119" fmla="*/ 171 h 929"/>
                <a:gd name="T120" fmla="*/ 868 w 1328"/>
                <a:gd name="T121" fmla="*/ 171 h 929"/>
                <a:gd name="T122" fmla="*/ 920 w 1328"/>
                <a:gd name="T123" fmla="*/ 127 h 929"/>
                <a:gd name="T124" fmla="*/ 1081 w 1328"/>
                <a:gd name="T125" fmla="*/ 119 h 9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28" h="929">
                  <a:moveTo>
                    <a:pt x="1074" y="67"/>
                  </a:moveTo>
                  <a:lnTo>
                    <a:pt x="1075" y="64"/>
                  </a:lnTo>
                  <a:lnTo>
                    <a:pt x="1070" y="89"/>
                  </a:lnTo>
                  <a:lnTo>
                    <a:pt x="1070" y="85"/>
                  </a:lnTo>
                  <a:lnTo>
                    <a:pt x="1077" y="105"/>
                  </a:lnTo>
                  <a:lnTo>
                    <a:pt x="1076" y="102"/>
                  </a:lnTo>
                  <a:lnTo>
                    <a:pt x="1087" y="115"/>
                  </a:lnTo>
                  <a:lnTo>
                    <a:pt x="1091" y="120"/>
                  </a:lnTo>
                  <a:cubicBezTo>
                    <a:pt x="1093" y="122"/>
                    <a:pt x="1094" y="124"/>
                    <a:pt x="1093" y="126"/>
                  </a:cubicBezTo>
                  <a:cubicBezTo>
                    <a:pt x="1093" y="129"/>
                    <a:pt x="1092" y="131"/>
                    <a:pt x="1090" y="132"/>
                  </a:cubicBezTo>
                  <a:lnTo>
                    <a:pt x="1074" y="142"/>
                  </a:lnTo>
                  <a:lnTo>
                    <a:pt x="1066" y="148"/>
                  </a:lnTo>
                  <a:lnTo>
                    <a:pt x="1063" y="150"/>
                  </a:lnTo>
                  <a:cubicBezTo>
                    <a:pt x="1060" y="152"/>
                    <a:pt x="1056" y="152"/>
                    <a:pt x="1053" y="149"/>
                  </a:cubicBezTo>
                  <a:lnTo>
                    <a:pt x="1049" y="145"/>
                  </a:lnTo>
                  <a:lnTo>
                    <a:pt x="1050" y="146"/>
                  </a:lnTo>
                  <a:lnTo>
                    <a:pt x="1038" y="138"/>
                  </a:lnTo>
                  <a:lnTo>
                    <a:pt x="1040" y="139"/>
                  </a:lnTo>
                  <a:lnTo>
                    <a:pt x="1018" y="132"/>
                  </a:lnTo>
                  <a:lnTo>
                    <a:pt x="1021" y="132"/>
                  </a:lnTo>
                  <a:lnTo>
                    <a:pt x="987" y="133"/>
                  </a:lnTo>
                  <a:lnTo>
                    <a:pt x="963" y="134"/>
                  </a:lnTo>
                  <a:lnTo>
                    <a:pt x="945" y="136"/>
                  </a:lnTo>
                  <a:lnTo>
                    <a:pt x="947" y="136"/>
                  </a:lnTo>
                  <a:lnTo>
                    <a:pt x="925" y="142"/>
                  </a:lnTo>
                  <a:lnTo>
                    <a:pt x="927" y="141"/>
                  </a:lnTo>
                  <a:lnTo>
                    <a:pt x="919" y="147"/>
                  </a:lnTo>
                  <a:lnTo>
                    <a:pt x="922" y="143"/>
                  </a:lnTo>
                  <a:lnTo>
                    <a:pt x="921" y="146"/>
                  </a:lnTo>
                  <a:cubicBezTo>
                    <a:pt x="921" y="147"/>
                    <a:pt x="920" y="148"/>
                    <a:pt x="920" y="149"/>
                  </a:cubicBezTo>
                  <a:lnTo>
                    <a:pt x="899" y="174"/>
                  </a:lnTo>
                  <a:lnTo>
                    <a:pt x="889" y="187"/>
                  </a:lnTo>
                  <a:cubicBezTo>
                    <a:pt x="889" y="187"/>
                    <a:pt x="888" y="188"/>
                    <a:pt x="888" y="188"/>
                  </a:cubicBezTo>
                  <a:lnTo>
                    <a:pt x="884" y="192"/>
                  </a:lnTo>
                  <a:lnTo>
                    <a:pt x="883" y="193"/>
                  </a:lnTo>
                  <a:cubicBezTo>
                    <a:pt x="880" y="196"/>
                    <a:pt x="875" y="196"/>
                    <a:pt x="872" y="193"/>
                  </a:cubicBezTo>
                  <a:lnTo>
                    <a:pt x="869" y="190"/>
                  </a:lnTo>
                  <a:lnTo>
                    <a:pt x="870" y="191"/>
                  </a:lnTo>
                  <a:lnTo>
                    <a:pt x="861" y="185"/>
                  </a:lnTo>
                  <a:lnTo>
                    <a:pt x="862" y="186"/>
                  </a:lnTo>
                  <a:lnTo>
                    <a:pt x="847" y="180"/>
                  </a:lnTo>
                  <a:lnTo>
                    <a:pt x="849" y="180"/>
                  </a:lnTo>
                  <a:lnTo>
                    <a:pt x="831" y="177"/>
                  </a:lnTo>
                  <a:lnTo>
                    <a:pt x="809" y="176"/>
                  </a:lnTo>
                  <a:lnTo>
                    <a:pt x="812" y="176"/>
                  </a:lnTo>
                  <a:lnTo>
                    <a:pt x="788" y="183"/>
                  </a:lnTo>
                  <a:lnTo>
                    <a:pt x="771" y="191"/>
                  </a:lnTo>
                  <a:lnTo>
                    <a:pt x="763" y="195"/>
                  </a:lnTo>
                  <a:cubicBezTo>
                    <a:pt x="762" y="195"/>
                    <a:pt x="760" y="196"/>
                    <a:pt x="758" y="195"/>
                  </a:cubicBezTo>
                  <a:lnTo>
                    <a:pt x="727" y="190"/>
                  </a:lnTo>
                  <a:lnTo>
                    <a:pt x="711" y="187"/>
                  </a:lnTo>
                  <a:lnTo>
                    <a:pt x="705" y="186"/>
                  </a:lnTo>
                  <a:lnTo>
                    <a:pt x="706" y="186"/>
                  </a:lnTo>
                  <a:lnTo>
                    <a:pt x="705" y="186"/>
                  </a:lnTo>
                  <a:lnTo>
                    <a:pt x="708" y="186"/>
                  </a:lnTo>
                  <a:lnTo>
                    <a:pt x="700" y="189"/>
                  </a:lnTo>
                  <a:lnTo>
                    <a:pt x="681" y="196"/>
                  </a:lnTo>
                  <a:lnTo>
                    <a:pt x="655" y="205"/>
                  </a:lnTo>
                  <a:lnTo>
                    <a:pt x="627" y="213"/>
                  </a:lnTo>
                  <a:lnTo>
                    <a:pt x="629" y="212"/>
                  </a:lnTo>
                  <a:lnTo>
                    <a:pt x="615" y="221"/>
                  </a:lnTo>
                  <a:lnTo>
                    <a:pt x="618" y="217"/>
                  </a:lnTo>
                  <a:lnTo>
                    <a:pt x="611" y="236"/>
                  </a:lnTo>
                  <a:lnTo>
                    <a:pt x="605" y="257"/>
                  </a:lnTo>
                  <a:cubicBezTo>
                    <a:pt x="605" y="257"/>
                    <a:pt x="605" y="258"/>
                    <a:pt x="604" y="259"/>
                  </a:cubicBezTo>
                  <a:lnTo>
                    <a:pt x="595" y="273"/>
                  </a:lnTo>
                  <a:cubicBezTo>
                    <a:pt x="594" y="274"/>
                    <a:pt x="592" y="276"/>
                    <a:pt x="591" y="276"/>
                  </a:cubicBezTo>
                  <a:lnTo>
                    <a:pt x="561" y="284"/>
                  </a:lnTo>
                  <a:cubicBezTo>
                    <a:pt x="560" y="284"/>
                    <a:pt x="560" y="284"/>
                    <a:pt x="559" y="284"/>
                  </a:cubicBezTo>
                  <a:lnTo>
                    <a:pt x="548" y="285"/>
                  </a:lnTo>
                  <a:lnTo>
                    <a:pt x="542" y="285"/>
                  </a:lnTo>
                  <a:lnTo>
                    <a:pt x="549" y="283"/>
                  </a:lnTo>
                  <a:lnTo>
                    <a:pt x="518" y="319"/>
                  </a:lnTo>
                  <a:lnTo>
                    <a:pt x="501" y="337"/>
                  </a:lnTo>
                  <a:lnTo>
                    <a:pt x="496" y="344"/>
                  </a:lnTo>
                  <a:lnTo>
                    <a:pt x="494" y="345"/>
                  </a:lnTo>
                  <a:cubicBezTo>
                    <a:pt x="492" y="347"/>
                    <a:pt x="488" y="348"/>
                    <a:pt x="485" y="347"/>
                  </a:cubicBezTo>
                  <a:lnTo>
                    <a:pt x="449" y="331"/>
                  </a:lnTo>
                  <a:lnTo>
                    <a:pt x="430" y="323"/>
                  </a:lnTo>
                  <a:lnTo>
                    <a:pt x="423" y="320"/>
                  </a:lnTo>
                  <a:lnTo>
                    <a:pt x="426" y="320"/>
                  </a:lnTo>
                  <a:lnTo>
                    <a:pt x="425" y="320"/>
                  </a:lnTo>
                  <a:lnTo>
                    <a:pt x="427" y="320"/>
                  </a:lnTo>
                  <a:lnTo>
                    <a:pt x="394" y="326"/>
                  </a:lnTo>
                  <a:lnTo>
                    <a:pt x="369" y="330"/>
                  </a:lnTo>
                  <a:lnTo>
                    <a:pt x="351" y="334"/>
                  </a:lnTo>
                  <a:lnTo>
                    <a:pt x="340" y="336"/>
                  </a:lnTo>
                  <a:lnTo>
                    <a:pt x="329" y="338"/>
                  </a:lnTo>
                  <a:cubicBezTo>
                    <a:pt x="328" y="338"/>
                    <a:pt x="328" y="338"/>
                    <a:pt x="327" y="338"/>
                  </a:cubicBezTo>
                  <a:lnTo>
                    <a:pt x="325" y="338"/>
                  </a:lnTo>
                  <a:cubicBezTo>
                    <a:pt x="323" y="338"/>
                    <a:pt x="320" y="337"/>
                    <a:pt x="319" y="335"/>
                  </a:cubicBezTo>
                  <a:lnTo>
                    <a:pt x="309" y="320"/>
                  </a:lnTo>
                  <a:lnTo>
                    <a:pt x="303" y="312"/>
                  </a:lnTo>
                  <a:lnTo>
                    <a:pt x="301" y="309"/>
                  </a:lnTo>
                  <a:lnTo>
                    <a:pt x="305" y="312"/>
                  </a:lnTo>
                  <a:lnTo>
                    <a:pt x="275" y="303"/>
                  </a:lnTo>
                  <a:lnTo>
                    <a:pt x="253" y="296"/>
                  </a:lnTo>
                  <a:lnTo>
                    <a:pt x="238" y="292"/>
                  </a:lnTo>
                  <a:lnTo>
                    <a:pt x="226" y="288"/>
                  </a:lnTo>
                  <a:lnTo>
                    <a:pt x="216" y="285"/>
                  </a:lnTo>
                  <a:lnTo>
                    <a:pt x="218" y="285"/>
                  </a:lnTo>
                  <a:lnTo>
                    <a:pt x="217" y="285"/>
                  </a:lnTo>
                  <a:lnTo>
                    <a:pt x="219" y="285"/>
                  </a:lnTo>
                  <a:lnTo>
                    <a:pt x="192" y="290"/>
                  </a:lnTo>
                  <a:lnTo>
                    <a:pt x="179" y="293"/>
                  </a:lnTo>
                  <a:lnTo>
                    <a:pt x="174" y="294"/>
                  </a:lnTo>
                  <a:cubicBezTo>
                    <a:pt x="174" y="294"/>
                    <a:pt x="173" y="294"/>
                    <a:pt x="172" y="294"/>
                  </a:cubicBezTo>
                  <a:lnTo>
                    <a:pt x="171" y="294"/>
                  </a:lnTo>
                  <a:cubicBezTo>
                    <a:pt x="171" y="294"/>
                    <a:pt x="170" y="294"/>
                    <a:pt x="170" y="294"/>
                  </a:cubicBezTo>
                  <a:lnTo>
                    <a:pt x="149" y="289"/>
                  </a:lnTo>
                  <a:lnTo>
                    <a:pt x="138" y="286"/>
                  </a:lnTo>
                  <a:lnTo>
                    <a:pt x="135" y="285"/>
                  </a:lnTo>
                  <a:lnTo>
                    <a:pt x="136" y="285"/>
                  </a:lnTo>
                  <a:lnTo>
                    <a:pt x="135" y="285"/>
                  </a:lnTo>
                  <a:lnTo>
                    <a:pt x="142" y="274"/>
                  </a:lnTo>
                  <a:lnTo>
                    <a:pt x="148" y="285"/>
                  </a:lnTo>
                  <a:cubicBezTo>
                    <a:pt x="149" y="285"/>
                    <a:pt x="149" y="286"/>
                    <a:pt x="149" y="286"/>
                  </a:cubicBezTo>
                  <a:lnTo>
                    <a:pt x="154" y="302"/>
                  </a:lnTo>
                  <a:cubicBezTo>
                    <a:pt x="154" y="303"/>
                    <a:pt x="154" y="303"/>
                    <a:pt x="154" y="303"/>
                  </a:cubicBezTo>
                  <a:lnTo>
                    <a:pt x="156" y="318"/>
                  </a:lnTo>
                  <a:cubicBezTo>
                    <a:pt x="157" y="320"/>
                    <a:pt x="156" y="321"/>
                    <a:pt x="156" y="322"/>
                  </a:cubicBezTo>
                  <a:lnTo>
                    <a:pt x="152" y="333"/>
                  </a:lnTo>
                  <a:cubicBezTo>
                    <a:pt x="151" y="336"/>
                    <a:pt x="148" y="338"/>
                    <a:pt x="144" y="338"/>
                  </a:cubicBezTo>
                  <a:lnTo>
                    <a:pt x="118" y="338"/>
                  </a:lnTo>
                  <a:lnTo>
                    <a:pt x="105" y="338"/>
                  </a:lnTo>
                  <a:lnTo>
                    <a:pt x="100" y="338"/>
                  </a:lnTo>
                  <a:lnTo>
                    <a:pt x="99" y="338"/>
                  </a:lnTo>
                  <a:lnTo>
                    <a:pt x="105" y="336"/>
                  </a:lnTo>
                  <a:lnTo>
                    <a:pt x="75" y="363"/>
                  </a:lnTo>
                  <a:lnTo>
                    <a:pt x="52" y="384"/>
                  </a:lnTo>
                  <a:lnTo>
                    <a:pt x="36" y="397"/>
                  </a:lnTo>
                  <a:lnTo>
                    <a:pt x="25" y="407"/>
                  </a:lnTo>
                  <a:lnTo>
                    <a:pt x="15" y="416"/>
                  </a:lnTo>
                  <a:lnTo>
                    <a:pt x="14" y="417"/>
                  </a:lnTo>
                  <a:lnTo>
                    <a:pt x="16" y="408"/>
                  </a:lnTo>
                  <a:lnTo>
                    <a:pt x="32" y="439"/>
                  </a:lnTo>
                  <a:lnTo>
                    <a:pt x="40" y="453"/>
                  </a:lnTo>
                  <a:lnTo>
                    <a:pt x="44" y="460"/>
                  </a:lnTo>
                  <a:cubicBezTo>
                    <a:pt x="44" y="461"/>
                    <a:pt x="44" y="462"/>
                    <a:pt x="44" y="463"/>
                  </a:cubicBezTo>
                  <a:lnTo>
                    <a:pt x="44" y="464"/>
                  </a:lnTo>
                  <a:lnTo>
                    <a:pt x="35" y="457"/>
                  </a:lnTo>
                  <a:lnTo>
                    <a:pt x="39" y="456"/>
                  </a:lnTo>
                  <a:lnTo>
                    <a:pt x="47" y="452"/>
                  </a:lnTo>
                  <a:cubicBezTo>
                    <a:pt x="48" y="452"/>
                    <a:pt x="48" y="452"/>
                    <a:pt x="49" y="452"/>
                  </a:cubicBezTo>
                  <a:lnTo>
                    <a:pt x="81" y="446"/>
                  </a:lnTo>
                  <a:cubicBezTo>
                    <a:pt x="82" y="445"/>
                    <a:pt x="83" y="445"/>
                    <a:pt x="83" y="446"/>
                  </a:cubicBezTo>
                  <a:lnTo>
                    <a:pt x="117" y="450"/>
                  </a:lnTo>
                  <a:cubicBezTo>
                    <a:pt x="119" y="450"/>
                    <a:pt x="120" y="450"/>
                    <a:pt x="121" y="451"/>
                  </a:cubicBezTo>
                  <a:lnTo>
                    <a:pt x="133" y="460"/>
                  </a:lnTo>
                  <a:cubicBezTo>
                    <a:pt x="134" y="461"/>
                    <a:pt x="135" y="462"/>
                    <a:pt x="136" y="463"/>
                  </a:cubicBezTo>
                  <a:lnTo>
                    <a:pt x="143" y="479"/>
                  </a:lnTo>
                  <a:cubicBezTo>
                    <a:pt x="144" y="481"/>
                    <a:pt x="144" y="483"/>
                    <a:pt x="143" y="485"/>
                  </a:cubicBezTo>
                  <a:lnTo>
                    <a:pt x="139" y="499"/>
                  </a:lnTo>
                  <a:cubicBezTo>
                    <a:pt x="139" y="500"/>
                    <a:pt x="139" y="500"/>
                    <a:pt x="138" y="501"/>
                  </a:cubicBezTo>
                  <a:lnTo>
                    <a:pt x="128" y="515"/>
                  </a:lnTo>
                  <a:cubicBezTo>
                    <a:pt x="128" y="516"/>
                    <a:pt x="127" y="516"/>
                    <a:pt x="127" y="517"/>
                  </a:cubicBezTo>
                  <a:lnTo>
                    <a:pt x="96" y="543"/>
                  </a:lnTo>
                  <a:cubicBezTo>
                    <a:pt x="95" y="543"/>
                    <a:pt x="95" y="543"/>
                    <a:pt x="95" y="543"/>
                  </a:cubicBezTo>
                  <a:lnTo>
                    <a:pt x="64" y="562"/>
                  </a:lnTo>
                  <a:lnTo>
                    <a:pt x="54" y="568"/>
                  </a:lnTo>
                  <a:lnTo>
                    <a:pt x="49" y="571"/>
                  </a:lnTo>
                  <a:lnTo>
                    <a:pt x="53" y="562"/>
                  </a:lnTo>
                  <a:lnTo>
                    <a:pt x="58" y="593"/>
                  </a:lnTo>
                  <a:lnTo>
                    <a:pt x="61" y="608"/>
                  </a:lnTo>
                  <a:lnTo>
                    <a:pt x="62" y="614"/>
                  </a:lnTo>
                  <a:cubicBezTo>
                    <a:pt x="62" y="615"/>
                    <a:pt x="62" y="615"/>
                    <a:pt x="62" y="615"/>
                  </a:cubicBezTo>
                  <a:lnTo>
                    <a:pt x="62" y="616"/>
                  </a:lnTo>
                  <a:lnTo>
                    <a:pt x="50" y="610"/>
                  </a:lnTo>
                  <a:lnTo>
                    <a:pt x="53" y="608"/>
                  </a:lnTo>
                  <a:lnTo>
                    <a:pt x="61" y="602"/>
                  </a:lnTo>
                  <a:lnTo>
                    <a:pt x="87" y="587"/>
                  </a:lnTo>
                  <a:cubicBezTo>
                    <a:pt x="88" y="586"/>
                    <a:pt x="88" y="586"/>
                    <a:pt x="89" y="586"/>
                  </a:cubicBezTo>
                  <a:lnTo>
                    <a:pt x="117" y="576"/>
                  </a:lnTo>
                  <a:cubicBezTo>
                    <a:pt x="118" y="576"/>
                    <a:pt x="119" y="575"/>
                    <a:pt x="119" y="575"/>
                  </a:cubicBezTo>
                  <a:lnTo>
                    <a:pt x="129" y="575"/>
                  </a:lnTo>
                  <a:cubicBezTo>
                    <a:pt x="132" y="575"/>
                    <a:pt x="134" y="576"/>
                    <a:pt x="136" y="578"/>
                  </a:cubicBezTo>
                  <a:lnTo>
                    <a:pt x="142" y="585"/>
                  </a:lnTo>
                  <a:cubicBezTo>
                    <a:pt x="143" y="586"/>
                    <a:pt x="143" y="588"/>
                    <a:pt x="143" y="590"/>
                  </a:cubicBezTo>
                  <a:lnTo>
                    <a:pt x="144" y="600"/>
                  </a:lnTo>
                  <a:cubicBezTo>
                    <a:pt x="144" y="600"/>
                    <a:pt x="144" y="601"/>
                    <a:pt x="144" y="601"/>
                  </a:cubicBezTo>
                  <a:lnTo>
                    <a:pt x="143" y="617"/>
                  </a:lnTo>
                  <a:cubicBezTo>
                    <a:pt x="143" y="617"/>
                    <a:pt x="143" y="618"/>
                    <a:pt x="143" y="618"/>
                  </a:cubicBezTo>
                  <a:lnTo>
                    <a:pt x="133" y="657"/>
                  </a:lnTo>
                  <a:lnTo>
                    <a:pt x="121" y="693"/>
                  </a:lnTo>
                  <a:lnTo>
                    <a:pt x="118" y="704"/>
                  </a:lnTo>
                  <a:cubicBezTo>
                    <a:pt x="118" y="705"/>
                    <a:pt x="118" y="706"/>
                    <a:pt x="118" y="706"/>
                  </a:cubicBezTo>
                  <a:lnTo>
                    <a:pt x="116" y="710"/>
                  </a:lnTo>
                  <a:lnTo>
                    <a:pt x="108" y="698"/>
                  </a:lnTo>
                  <a:lnTo>
                    <a:pt x="113" y="698"/>
                  </a:lnTo>
                  <a:lnTo>
                    <a:pt x="126" y="699"/>
                  </a:lnTo>
                  <a:lnTo>
                    <a:pt x="165" y="706"/>
                  </a:lnTo>
                  <a:cubicBezTo>
                    <a:pt x="165" y="706"/>
                    <a:pt x="166" y="706"/>
                    <a:pt x="167" y="706"/>
                  </a:cubicBezTo>
                  <a:lnTo>
                    <a:pt x="204" y="722"/>
                  </a:lnTo>
                  <a:cubicBezTo>
                    <a:pt x="205" y="723"/>
                    <a:pt x="206" y="723"/>
                    <a:pt x="206" y="724"/>
                  </a:cubicBezTo>
                  <a:lnTo>
                    <a:pt x="218" y="737"/>
                  </a:lnTo>
                  <a:cubicBezTo>
                    <a:pt x="219" y="738"/>
                    <a:pt x="220" y="739"/>
                    <a:pt x="220" y="740"/>
                  </a:cubicBezTo>
                  <a:lnTo>
                    <a:pt x="225" y="758"/>
                  </a:lnTo>
                  <a:cubicBezTo>
                    <a:pt x="226" y="760"/>
                    <a:pt x="226" y="761"/>
                    <a:pt x="225" y="763"/>
                  </a:cubicBezTo>
                  <a:lnTo>
                    <a:pt x="218" y="787"/>
                  </a:lnTo>
                  <a:cubicBezTo>
                    <a:pt x="218" y="788"/>
                    <a:pt x="217" y="789"/>
                    <a:pt x="217" y="789"/>
                  </a:cubicBezTo>
                  <a:lnTo>
                    <a:pt x="201" y="809"/>
                  </a:lnTo>
                  <a:cubicBezTo>
                    <a:pt x="200" y="810"/>
                    <a:pt x="200" y="810"/>
                    <a:pt x="200" y="811"/>
                  </a:cubicBezTo>
                  <a:lnTo>
                    <a:pt x="184" y="824"/>
                  </a:lnTo>
                  <a:lnTo>
                    <a:pt x="176" y="829"/>
                  </a:lnTo>
                  <a:cubicBezTo>
                    <a:pt x="176" y="829"/>
                    <a:pt x="175" y="830"/>
                    <a:pt x="175" y="830"/>
                  </a:cubicBezTo>
                  <a:lnTo>
                    <a:pt x="139" y="846"/>
                  </a:lnTo>
                  <a:lnTo>
                    <a:pt x="120" y="854"/>
                  </a:lnTo>
                  <a:lnTo>
                    <a:pt x="113" y="857"/>
                  </a:lnTo>
                  <a:cubicBezTo>
                    <a:pt x="112" y="857"/>
                    <a:pt x="111" y="857"/>
                    <a:pt x="109" y="857"/>
                  </a:cubicBezTo>
                  <a:lnTo>
                    <a:pt x="108" y="857"/>
                  </a:lnTo>
                  <a:lnTo>
                    <a:pt x="115" y="854"/>
                  </a:lnTo>
                  <a:lnTo>
                    <a:pt x="94" y="880"/>
                  </a:lnTo>
                  <a:lnTo>
                    <a:pt x="84" y="893"/>
                  </a:lnTo>
                  <a:lnTo>
                    <a:pt x="80" y="898"/>
                  </a:lnTo>
                  <a:lnTo>
                    <a:pt x="78" y="900"/>
                  </a:lnTo>
                  <a:lnTo>
                    <a:pt x="76" y="888"/>
                  </a:lnTo>
                  <a:lnTo>
                    <a:pt x="83" y="892"/>
                  </a:lnTo>
                  <a:lnTo>
                    <a:pt x="101" y="900"/>
                  </a:lnTo>
                  <a:lnTo>
                    <a:pt x="122" y="909"/>
                  </a:lnTo>
                  <a:lnTo>
                    <a:pt x="120" y="909"/>
                  </a:lnTo>
                  <a:lnTo>
                    <a:pt x="137" y="913"/>
                  </a:lnTo>
                  <a:lnTo>
                    <a:pt x="132" y="913"/>
                  </a:lnTo>
                  <a:lnTo>
                    <a:pt x="143" y="908"/>
                  </a:lnTo>
                  <a:lnTo>
                    <a:pt x="141" y="909"/>
                  </a:lnTo>
                  <a:lnTo>
                    <a:pt x="156" y="897"/>
                  </a:lnTo>
                  <a:lnTo>
                    <a:pt x="169" y="885"/>
                  </a:lnTo>
                  <a:lnTo>
                    <a:pt x="175" y="879"/>
                  </a:lnTo>
                  <a:cubicBezTo>
                    <a:pt x="178" y="877"/>
                    <a:pt x="182" y="877"/>
                    <a:pt x="185" y="879"/>
                  </a:cubicBezTo>
                  <a:lnTo>
                    <a:pt x="217" y="899"/>
                  </a:lnTo>
                  <a:lnTo>
                    <a:pt x="233" y="910"/>
                  </a:lnTo>
                  <a:lnTo>
                    <a:pt x="238" y="912"/>
                  </a:lnTo>
                  <a:cubicBezTo>
                    <a:pt x="239" y="913"/>
                    <a:pt x="240" y="913"/>
                    <a:pt x="240" y="914"/>
                  </a:cubicBezTo>
                  <a:lnTo>
                    <a:pt x="241" y="915"/>
                  </a:lnTo>
                  <a:lnTo>
                    <a:pt x="231" y="914"/>
                  </a:lnTo>
                  <a:lnTo>
                    <a:pt x="267" y="889"/>
                  </a:lnTo>
                  <a:lnTo>
                    <a:pt x="286" y="876"/>
                  </a:lnTo>
                  <a:lnTo>
                    <a:pt x="293" y="871"/>
                  </a:lnTo>
                  <a:lnTo>
                    <a:pt x="292" y="872"/>
                  </a:lnTo>
                  <a:lnTo>
                    <a:pt x="293" y="871"/>
                  </a:lnTo>
                  <a:cubicBezTo>
                    <a:pt x="295" y="868"/>
                    <a:pt x="300" y="868"/>
                    <a:pt x="303" y="870"/>
                  </a:cubicBezTo>
                  <a:lnTo>
                    <a:pt x="319" y="880"/>
                  </a:lnTo>
                  <a:lnTo>
                    <a:pt x="327" y="886"/>
                  </a:lnTo>
                  <a:lnTo>
                    <a:pt x="330" y="888"/>
                  </a:lnTo>
                  <a:lnTo>
                    <a:pt x="323" y="887"/>
                  </a:lnTo>
                  <a:lnTo>
                    <a:pt x="374" y="869"/>
                  </a:lnTo>
                  <a:lnTo>
                    <a:pt x="412" y="856"/>
                  </a:lnTo>
                  <a:lnTo>
                    <a:pt x="439" y="846"/>
                  </a:lnTo>
                  <a:lnTo>
                    <a:pt x="458" y="840"/>
                  </a:lnTo>
                  <a:lnTo>
                    <a:pt x="469" y="836"/>
                  </a:lnTo>
                  <a:lnTo>
                    <a:pt x="475" y="834"/>
                  </a:lnTo>
                  <a:lnTo>
                    <a:pt x="474" y="834"/>
                  </a:lnTo>
                  <a:lnTo>
                    <a:pt x="476" y="833"/>
                  </a:lnTo>
                  <a:lnTo>
                    <a:pt x="472" y="839"/>
                  </a:lnTo>
                  <a:lnTo>
                    <a:pt x="477" y="818"/>
                  </a:lnTo>
                  <a:lnTo>
                    <a:pt x="480" y="807"/>
                  </a:lnTo>
                  <a:lnTo>
                    <a:pt x="481" y="804"/>
                  </a:lnTo>
                  <a:lnTo>
                    <a:pt x="480" y="805"/>
                  </a:lnTo>
                  <a:lnTo>
                    <a:pt x="480" y="804"/>
                  </a:lnTo>
                  <a:cubicBezTo>
                    <a:pt x="480" y="801"/>
                    <a:pt x="482" y="799"/>
                    <a:pt x="485" y="797"/>
                  </a:cubicBezTo>
                  <a:lnTo>
                    <a:pt x="495" y="792"/>
                  </a:lnTo>
                  <a:lnTo>
                    <a:pt x="501" y="789"/>
                  </a:lnTo>
                  <a:lnTo>
                    <a:pt x="503" y="788"/>
                  </a:lnTo>
                  <a:lnTo>
                    <a:pt x="499" y="797"/>
                  </a:lnTo>
                  <a:lnTo>
                    <a:pt x="498" y="793"/>
                  </a:lnTo>
                  <a:lnTo>
                    <a:pt x="496" y="783"/>
                  </a:lnTo>
                  <a:lnTo>
                    <a:pt x="494" y="770"/>
                  </a:lnTo>
                  <a:cubicBezTo>
                    <a:pt x="494" y="769"/>
                    <a:pt x="495" y="767"/>
                    <a:pt x="495" y="766"/>
                  </a:cubicBezTo>
                  <a:lnTo>
                    <a:pt x="499" y="757"/>
                  </a:lnTo>
                  <a:cubicBezTo>
                    <a:pt x="501" y="753"/>
                    <a:pt x="505" y="752"/>
                    <a:pt x="509" y="753"/>
                  </a:cubicBezTo>
                  <a:lnTo>
                    <a:pt x="525" y="758"/>
                  </a:lnTo>
                  <a:cubicBezTo>
                    <a:pt x="527" y="758"/>
                    <a:pt x="528" y="760"/>
                    <a:pt x="529" y="761"/>
                  </a:cubicBezTo>
                  <a:lnTo>
                    <a:pt x="537" y="774"/>
                  </a:lnTo>
                  <a:cubicBezTo>
                    <a:pt x="538" y="775"/>
                    <a:pt x="538" y="776"/>
                    <a:pt x="538" y="777"/>
                  </a:cubicBezTo>
                  <a:lnTo>
                    <a:pt x="541" y="789"/>
                  </a:lnTo>
                  <a:cubicBezTo>
                    <a:pt x="541" y="789"/>
                    <a:pt x="541" y="790"/>
                    <a:pt x="541" y="790"/>
                  </a:cubicBezTo>
                  <a:lnTo>
                    <a:pt x="541" y="795"/>
                  </a:lnTo>
                  <a:lnTo>
                    <a:pt x="540" y="790"/>
                  </a:lnTo>
                  <a:lnTo>
                    <a:pt x="561" y="816"/>
                  </a:lnTo>
                  <a:lnTo>
                    <a:pt x="572" y="829"/>
                  </a:lnTo>
                  <a:cubicBezTo>
                    <a:pt x="572" y="830"/>
                    <a:pt x="572" y="830"/>
                    <a:pt x="572" y="830"/>
                  </a:cubicBezTo>
                  <a:lnTo>
                    <a:pt x="575" y="835"/>
                  </a:lnTo>
                  <a:lnTo>
                    <a:pt x="574" y="834"/>
                  </a:lnTo>
                  <a:lnTo>
                    <a:pt x="575" y="835"/>
                  </a:lnTo>
                  <a:lnTo>
                    <a:pt x="572" y="833"/>
                  </a:lnTo>
                  <a:lnTo>
                    <a:pt x="602" y="845"/>
                  </a:lnTo>
                  <a:lnTo>
                    <a:pt x="625" y="854"/>
                  </a:lnTo>
                  <a:lnTo>
                    <a:pt x="641" y="860"/>
                  </a:lnTo>
                  <a:lnTo>
                    <a:pt x="653" y="865"/>
                  </a:lnTo>
                  <a:lnTo>
                    <a:pt x="662" y="868"/>
                  </a:lnTo>
                  <a:cubicBezTo>
                    <a:pt x="663" y="868"/>
                    <a:pt x="664" y="869"/>
                    <a:pt x="665" y="870"/>
                  </a:cubicBezTo>
                  <a:lnTo>
                    <a:pt x="666" y="871"/>
                  </a:lnTo>
                  <a:lnTo>
                    <a:pt x="653" y="878"/>
                  </a:lnTo>
                  <a:lnTo>
                    <a:pt x="652" y="871"/>
                  </a:lnTo>
                  <a:lnTo>
                    <a:pt x="650" y="856"/>
                  </a:lnTo>
                  <a:lnTo>
                    <a:pt x="648" y="839"/>
                  </a:lnTo>
                  <a:cubicBezTo>
                    <a:pt x="648" y="837"/>
                    <a:pt x="649" y="836"/>
                    <a:pt x="650" y="834"/>
                  </a:cubicBezTo>
                  <a:lnTo>
                    <a:pt x="654" y="827"/>
                  </a:lnTo>
                  <a:cubicBezTo>
                    <a:pt x="655" y="824"/>
                    <a:pt x="659" y="823"/>
                    <a:pt x="662" y="824"/>
                  </a:cubicBezTo>
                  <a:lnTo>
                    <a:pt x="685" y="830"/>
                  </a:lnTo>
                  <a:cubicBezTo>
                    <a:pt x="686" y="830"/>
                    <a:pt x="687" y="830"/>
                    <a:pt x="687" y="830"/>
                  </a:cubicBezTo>
                  <a:lnTo>
                    <a:pt x="710" y="842"/>
                  </a:lnTo>
                  <a:lnTo>
                    <a:pt x="730" y="855"/>
                  </a:lnTo>
                  <a:cubicBezTo>
                    <a:pt x="730" y="855"/>
                    <a:pt x="730" y="855"/>
                    <a:pt x="731" y="855"/>
                  </a:cubicBezTo>
                  <a:lnTo>
                    <a:pt x="738" y="861"/>
                  </a:lnTo>
                  <a:cubicBezTo>
                    <a:pt x="740" y="864"/>
                    <a:pt x="741" y="868"/>
                    <a:pt x="740" y="871"/>
                  </a:cubicBezTo>
                  <a:lnTo>
                    <a:pt x="738" y="875"/>
                  </a:lnTo>
                  <a:lnTo>
                    <a:pt x="738" y="871"/>
                  </a:lnTo>
                  <a:lnTo>
                    <a:pt x="738" y="881"/>
                  </a:lnTo>
                  <a:lnTo>
                    <a:pt x="736" y="876"/>
                  </a:lnTo>
                  <a:lnTo>
                    <a:pt x="746" y="885"/>
                  </a:lnTo>
                  <a:lnTo>
                    <a:pt x="742" y="883"/>
                  </a:lnTo>
                  <a:lnTo>
                    <a:pt x="754" y="886"/>
                  </a:lnTo>
                  <a:lnTo>
                    <a:pt x="753" y="885"/>
                  </a:lnTo>
                  <a:lnTo>
                    <a:pt x="770" y="886"/>
                  </a:lnTo>
                  <a:lnTo>
                    <a:pt x="768" y="887"/>
                  </a:lnTo>
                  <a:lnTo>
                    <a:pt x="809" y="880"/>
                  </a:lnTo>
                  <a:lnTo>
                    <a:pt x="807" y="880"/>
                  </a:lnTo>
                  <a:lnTo>
                    <a:pt x="835" y="865"/>
                  </a:lnTo>
                  <a:lnTo>
                    <a:pt x="833" y="867"/>
                  </a:lnTo>
                  <a:lnTo>
                    <a:pt x="849" y="851"/>
                  </a:lnTo>
                  <a:lnTo>
                    <a:pt x="848" y="852"/>
                  </a:lnTo>
                  <a:lnTo>
                    <a:pt x="853" y="845"/>
                  </a:lnTo>
                  <a:lnTo>
                    <a:pt x="855" y="856"/>
                  </a:lnTo>
                  <a:lnTo>
                    <a:pt x="847" y="850"/>
                  </a:lnTo>
                  <a:lnTo>
                    <a:pt x="830" y="835"/>
                  </a:lnTo>
                  <a:cubicBezTo>
                    <a:pt x="829" y="835"/>
                    <a:pt x="829" y="834"/>
                    <a:pt x="828" y="833"/>
                  </a:cubicBezTo>
                  <a:lnTo>
                    <a:pt x="818" y="815"/>
                  </a:lnTo>
                  <a:cubicBezTo>
                    <a:pt x="818" y="814"/>
                    <a:pt x="817" y="813"/>
                    <a:pt x="817" y="811"/>
                  </a:cubicBezTo>
                  <a:lnTo>
                    <a:pt x="817" y="802"/>
                  </a:lnTo>
                  <a:cubicBezTo>
                    <a:pt x="817" y="800"/>
                    <a:pt x="818" y="798"/>
                    <a:pt x="820" y="797"/>
                  </a:cubicBezTo>
                  <a:lnTo>
                    <a:pt x="827" y="790"/>
                  </a:lnTo>
                  <a:lnTo>
                    <a:pt x="851" y="761"/>
                  </a:lnTo>
                  <a:lnTo>
                    <a:pt x="859" y="751"/>
                  </a:lnTo>
                  <a:lnTo>
                    <a:pt x="862" y="747"/>
                  </a:lnTo>
                  <a:lnTo>
                    <a:pt x="862" y="756"/>
                  </a:lnTo>
                  <a:lnTo>
                    <a:pt x="852" y="740"/>
                  </a:lnTo>
                  <a:lnTo>
                    <a:pt x="846" y="732"/>
                  </a:lnTo>
                  <a:lnTo>
                    <a:pt x="844" y="729"/>
                  </a:lnTo>
                  <a:lnTo>
                    <a:pt x="852" y="732"/>
                  </a:lnTo>
                  <a:lnTo>
                    <a:pt x="848" y="733"/>
                  </a:lnTo>
                  <a:lnTo>
                    <a:pt x="839" y="737"/>
                  </a:lnTo>
                  <a:lnTo>
                    <a:pt x="810" y="746"/>
                  </a:lnTo>
                  <a:cubicBezTo>
                    <a:pt x="809" y="746"/>
                    <a:pt x="808" y="746"/>
                    <a:pt x="808" y="746"/>
                  </a:cubicBezTo>
                  <a:lnTo>
                    <a:pt x="782" y="747"/>
                  </a:lnTo>
                  <a:cubicBezTo>
                    <a:pt x="780" y="748"/>
                    <a:pt x="777" y="747"/>
                    <a:pt x="776" y="745"/>
                  </a:cubicBezTo>
                  <a:lnTo>
                    <a:pt x="771" y="740"/>
                  </a:lnTo>
                  <a:cubicBezTo>
                    <a:pt x="769" y="738"/>
                    <a:pt x="768" y="736"/>
                    <a:pt x="769" y="733"/>
                  </a:cubicBezTo>
                  <a:lnTo>
                    <a:pt x="771" y="723"/>
                  </a:lnTo>
                  <a:cubicBezTo>
                    <a:pt x="771" y="722"/>
                    <a:pt x="771" y="721"/>
                    <a:pt x="772" y="720"/>
                  </a:cubicBezTo>
                  <a:lnTo>
                    <a:pt x="783" y="705"/>
                  </a:lnTo>
                  <a:cubicBezTo>
                    <a:pt x="783" y="704"/>
                    <a:pt x="784" y="704"/>
                    <a:pt x="784" y="703"/>
                  </a:cubicBezTo>
                  <a:lnTo>
                    <a:pt x="803" y="687"/>
                  </a:lnTo>
                  <a:lnTo>
                    <a:pt x="853" y="655"/>
                  </a:lnTo>
                  <a:lnTo>
                    <a:pt x="877" y="641"/>
                  </a:lnTo>
                  <a:lnTo>
                    <a:pt x="898" y="629"/>
                  </a:lnTo>
                  <a:lnTo>
                    <a:pt x="914" y="621"/>
                  </a:lnTo>
                  <a:lnTo>
                    <a:pt x="918" y="619"/>
                  </a:lnTo>
                  <a:cubicBezTo>
                    <a:pt x="920" y="617"/>
                    <a:pt x="923" y="617"/>
                    <a:pt x="925" y="618"/>
                  </a:cubicBezTo>
                  <a:lnTo>
                    <a:pt x="957" y="628"/>
                  </a:lnTo>
                  <a:lnTo>
                    <a:pt x="973" y="634"/>
                  </a:lnTo>
                  <a:lnTo>
                    <a:pt x="979" y="636"/>
                  </a:lnTo>
                  <a:lnTo>
                    <a:pt x="976" y="635"/>
                  </a:lnTo>
                  <a:lnTo>
                    <a:pt x="977" y="635"/>
                  </a:lnTo>
                  <a:lnTo>
                    <a:pt x="970" y="642"/>
                  </a:lnTo>
                  <a:lnTo>
                    <a:pt x="976" y="604"/>
                  </a:lnTo>
                  <a:lnTo>
                    <a:pt x="980" y="575"/>
                  </a:lnTo>
                  <a:lnTo>
                    <a:pt x="984" y="554"/>
                  </a:lnTo>
                  <a:lnTo>
                    <a:pt x="986" y="541"/>
                  </a:lnTo>
                  <a:lnTo>
                    <a:pt x="988" y="528"/>
                  </a:lnTo>
                  <a:lnTo>
                    <a:pt x="987" y="529"/>
                  </a:lnTo>
                  <a:lnTo>
                    <a:pt x="987" y="527"/>
                  </a:lnTo>
                  <a:lnTo>
                    <a:pt x="992" y="535"/>
                  </a:lnTo>
                  <a:lnTo>
                    <a:pt x="988" y="533"/>
                  </a:lnTo>
                  <a:lnTo>
                    <a:pt x="978" y="529"/>
                  </a:lnTo>
                  <a:lnTo>
                    <a:pt x="949" y="512"/>
                  </a:lnTo>
                  <a:cubicBezTo>
                    <a:pt x="949" y="512"/>
                    <a:pt x="949" y="512"/>
                    <a:pt x="949" y="512"/>
                  </a:cubicBezTo>
                  <a:lnTo>
                    <a:pt x="935" y="501"/>
                  </a:lnTo>
                  <a:cubicBezTo>
                    <a:pt x="934" y="500"/>
                    <a:pt x="933" y="500"/>
                    <a:pt x="933" y="499"/>
                  </a:cubicBezTo>
                  <a:lnTo>
                    <a:pt x="924" y="487"/>
                  </a:lnTo>
                  <a:cubicBezTo>
                    <a:pt x="924" y="487"/>
                    <a:pt x="923" y="486"/>
                    <a:pt x="923" y="485"/>
                  </a:cubicBezTo>
                  <a:lnTo>
                    <a:pt x="919" y="472"/>
                  </a:lnTo>
                  <a:cubicBezTo>
                    <a:pt x="918" y="470"/>
                    <a:pt x="918" y="468"/>
                    <a:pt x="919" y="467"/>
                  </a:cubicBezTo>
                  <a:lnTo>
                    <a:pt x="924" y="454"/>
                  </a:lnTo>
                  <a:cubicBezTo>
                    <a:pt x="924" y="452"/>
                    <a:pt x="925" y="451"/>
                    <a:pt x="926" y="450"/>
                  </a:cubicBezTo>
                  <a:lnTo>
                    <a:pt x="943" y="435"/>
                  </a:lnTo>
                  <a:cubicBezTo>
                    <a:pt x="943" y="435"/>
                    <a:pt x="944" y="435"/>
                    <a:pt x="944" y="435"/>
                  </a:cubicBezTo>
                  <a:lnTo>
                    <a:pt x="970" y="418"/>
                  </a:lnTo>
                  <a:lnTo>
                    <a:pt x="1003" y="399"/>
                  </a:lnTo>
                  <a:lnTo>
                    <a:pt x="1038" y="382"/>
                  </a:lnTo>
                  <a:lnTo>
                    <a:pt x="1071" y="366"/>
                  </a:lnTo>
                  <a:lnTo>
                    <a:pt x="1100" y="353"/>
                  </a:lnTo>
                  <a:lnTo>
                    <a:pt x="1120" y="344"/>
                  </a:lnTo>
                  <a:lnTo>
                    <a:pt x="1127" y="341"/>
                  </a:lnTo>
                  <a:lnTo>
                    <a:pt x="1123" y="351"/>
                  </a:lnTo>
                  <a:lnTo>
                    <a:pt x="1119" y="341"/>
                  </a:lnTo>
                  <a:lnTo>
                    <a:pt x="1113" y="320"/>
                  </a:lnTo>
                  <a:cubicBezTo>
                    <a:pt x="1113" y="319"/>
                    <a:pt x="1112" y="318"/>
                    <a:pt x="1112" y="318"/>
                  </a:cubicBezTo>
                  <a:lnTo>
                    <a:pt x="1111" y="297"/>
                  </a:lnTo>
                  <a:cubicBezTo>
                    <a:pt x="1111" y="294"/>
                    <a:pt x="1112" y="292"/>
                    <a:pt x="1114" y="291"/>
                  </a:cubicBezTo>
                  <a:lnTo>
                    <a:pt x="1125" y="281"/>
                  </a:lnTo>
                  <a:cubicBezTo>
                    <a:pt x="1127" y="279"/>
                    <a:pt x="1130" y="278"/>
                    <a:pt x="1132" y="279"/>
                  </a:cubicBezTo>
                  <a:lnTo>
                    <a:pt x="1151" y="283"/>
                  </a:lnTo>
                  <a:lnTo>
                    <a:pt x="1177" y="292"/>
                  </a:lnTo>
                  <a:lnTo>
                    <a:pt x="1198" y="301"/>
                  </a:lnTo>
                  <a:lnTo>
                    <a:pt x="1207" y="305"/>
                  </a:lnTo>
                  <a:lnTo>
                    <a:pt x="1196" y="314"/>
                  </a:lnTo>
                  <a:lnTo>
                    <a:pt x="1195" y="310"/>
                  </a:lnTo>
                  <a:lnTo>
                    <a:pt x="1192" y="300"/>
                  </a:lnTo>
                  <a:lnTo>
                    <a:pt x="1186" y="265"/>
                  </a:lnTo>
                  <a:cubicBezTo>
                    <a:pt x="1186" y="264"/>
                    <a:pt x="1185" y="264"/>
                    <a:pt x="1185" y="264"/>
                  </a:cubicBezTo>
                  <a:lnTo>
                    <a:pt x="1184" y="230"/>
                  </a:lnTo>
                  <a:cubicBezTo>
                    <a:pt x="1184" y="229"/>
                    <a:pt x="1185" y="228"/>
                    <a:pt x="1185" y="227"/>
                  </a:cubicBezTo>
                  <a:lnTo>
                    <a:pt x="1188" y="216"/>
                  </a:lnTo>
                  <a:cubicBezTo>
                    <a:pt x="1188" y="214"/>
                    <a:pt x="1190" y="212"/>
                    <a:pt x="1192" y="211"/>
                  </a:cubicBezTo>
                  <a:lnTo>
                    <a:pt x="1200" y="207"/>
                  </a:lnTo>
                  <a:cubicBezTo>
                    <a:pt x="1201" y="207"/>
                    <a:pt x="1202" y="206"/>
                    <a:pt x="1203" y="206"/>
                  </a:cubicBezTo>
                  <a:lnTo>
                    <a:pt x="1236" y="205"/>
                  </a:lnTo>
                  <a:cubicBezTo>
                    <a:pt x="1237" y="205"/>
                    <a:pt x="1237" y="205"/>
                    <a:pt x="1238" y="206"/>
                  </a:cubicBezTo>
                  <a:lnTo>
                    <a:pt x="1277" y="213"/>
                  </a:lnTo>
                  <a:lnTo>
                    <a:pt x="1309" y="221"/>
                  </a:lnTo>
                  <a:lnTo>
                    <a:pt x="1319" y="224"/>
                  </a:lnTo>
                  <a:lnTo>
                    <a:pt x="1322" y="225"/>
                  </a:lnTo>
                  <a:lnTo>
                    <a:pt x="1312" y="232"/>
                  </a:lnTo>
                  <a:lnTo>
                    <a:pt x="1312" y="206"/>
                  </a:lnTo>
                  <a:lnTo>
                    <a:pt x="1312" y="193"/>
                  </a:lnTo>
                  <a:lnTo>
                    <a:pt x="1312" y="188"/>
                  </a:lnTo>
                  <a:lnTo>
                    <a:pt x="1312" y="187"/>
                  </a:lnTo>
                  <a:lnTo>
                    <a:pt x="1320" y="195"/>
                  </a:lnTo>
                  <a:lnTo>
                    <a:pt x="1317" y="195"/>
                  </a:lnTo>
                  <a:lnTo>
                    <a:pt x="1310" y="196"/>
                  </a:lnTo>
                  <a:lnTo>
                    <a:pt x="1284" y="196"/>
                  </a:lnTo>
                  <a:cubicBezTo>
                    <a:pt x="1284" y="196"/>
                    <a:pt x="1283" y="196"/>
                    <a:pt x="1283" y="196"/>
                  </a:cubicBezTo>
                  <a:lnTo>
                    <a:pt x="1258" y="191"/>
                  </a:lnTo>
                  <a:cubicBezTo>
                    <a:pt x="1257" y="191"/>
                    <a:pt x="1256" y="191"/>
                    <a:pt x="1255" y="190"/>
                  </a:cubicBezTo>
                  <a:lnTo>
                    <a:pt x="1247" y="185"/>
                  </a:lnTo>
                  <a:cubicBezTo>
                    <a:pt x="1246" y="184"/>
                    <a:pt x="1244" y="183"/>
                    <a:pt x="1244" y="181"/>
                  </a:cubicBezTo>
                  <a:lnTo>
                    <a:pt x="1241" y="172"/>
                  </a:lnTo>
                  <a:cubicBezTo>
                    <a:pt x="1241" y="171"/>
                    <a:pt x="1240" y="170"/>
                    <a:pt x="1240" y="169"/>
                  </a:cubicBezTo>
                  <a:lnTo>
                    <a:pt x="1240" y="133"/>
                  </a:lnTo>
                  <a:lnTo>
                    <a:pt x="1240" y="115"/>
                  </a:lnTo>
                  <a:lnTo>
                    <a:pt x="1240" y="108"/>
                  </a:lnTo>
                  <a:lnTo>
                    <a:pt x="1240" y="107"/>
                  </a:lnTo>
                  <a:lnTo>
                    <a:pt x="1250" y="115"/>
                  </a:lnTo>
                  <a:lnTo>
                    <a:pt x="1244" y="116"/>
                  </a:lnTo>
                  <a:cubicBezTo>
                    <a:pt x="1243" y="116"/>
                    <a:pt x="1243" y="116"/>
                    <a:pt x="1242" y="116"/>
                  </a:cubicBezTo>
                  <a:lnTo>
                    <a:pt x="1230" y="116"/>
                  </a:lnTo>
                  <a:cubicBezTo>
                    <a:pt x="1229" y="116"/>
                    <a:pt x="1228" y="116"/>
                    <a:pt x="1227" y="116"/>
                  </a:cubicBezTo>
                  <a:lnTo>
                    <a:pt x="1215" y="111"/>
                  </a:lnTo>
                  <a:cubicBezTo>
                    <a:pt x="1213" y="110"/>
                    <a:pt x="1212" y="109"/>
                    <a:pt x="1211" y="107"/>
                  </a:cubicBezTo>
                  <a:lnTo>
                    <a:pt x="1205" y="93"/>
                  </a:lnTo>
                  <a:cubicBezTo>
                    <a:pt x="1204" y="90"/>
                    <a:pt x="1204" y="87"/>
                    <a:pt x="1206" y="85"/>
                  </a:cubicBezTo>
                  <a:lnTo>
                    <a:pt x="1215" y="72"/>
                  </a:lnTo>
                  <a:lnTo>
                    <a:pt x="1223" y="58"/>
                  </a:lnTo>
                  <a:lnTo>
                    <a:pt x="1221" y="63"/>
                  </a:lnTo>
                  <a:lnTo>
                    <a:pt x="1220" y="50"/>
                  </a:lnTo>
                  <a:lnTo>
                    <a:pt x="1223" y="55"/>
                  </a:lnTo>
                  <a:lnTo>
                    <a:pt x="1207" y="41"/>
                  </a:lnTo>
                  <a:lnTo>
                    <a:pt x="1211" y="43"/>
                  </a:lnTo>
                  <a:lnTo>
                    <a:pt x="1200" y="41"/>
                  </a:lnTo>
                  <a:lnTo>
                    <a:pt x="1180" y="36"/>
                  </a:lnTo>
                  <a:lnTo>
                    <a:pt x="1128" y="16"/>
                  </a:lnTo>
                  <a:lnTo>
                    <a:pt x="1136" y="14"/>
                  </a:lnTo>
                  <a:lnTo>
                    <a:pt x="1120" y="30"/>
                  </a:lnTo>
                  <a:lnTo>
                    <a:pt x="1112" y="38"/>
                  </a:lnTo>
                  <a:lnTo>
                    <a:pt x="1109" y="41"/>
                  </a:lnTo>
                  <a:cubicBezTo>
                    <a:pt x="1107" y="43"/>
                    <a:pt x="1104" y="44"/>
                    <a:pt x="1101" y="43"/>
                  </a:cubicBezTo>
                  <a:lnTo>
                    <a:pt x="1098" y="42"/>
                  </a:lnTo>
                  <a:lnTo>
                    <a:pt x="1101" y="42"/>
                  </a:lnTo>
                  <a:lnTo>
                    <a:pt x="1093" y="43"/>
                  </a:lnTo>
                  <a:lnTo>
                    <a:pt x="1097" y="42"/>
                  </a:lnTo>
                  <a:lnTo>
                    <a:pt x="1085" y="50"/>
                  </a:lnTo>
                  <a:lnTo>
                    <a:pt x="1087" y="48"/>
                  </a:lnTo>
                  <a:lnTo>
                    <a:pt x="1074" y="67"/>
                  </a:lnTo>
                  <a:close/>
                  <a:moveTo>
                    <a:pt x="1074" y="39"/>
                  </a:moveTo>
                  <a:cubicBezTo>
                    <a:pt x="1074" y="38"/>
                    <a:pt x="1075" y="37"/>
                    <a:pt x="1076" y="37"/>
                  </a:cubicBezTo>
                  <a:lnTo>
                    <a:pt x="1088" y="29"/>
                  </a:lnTo>
                  <a:cubicBezTo>
                    <a:pt x="1089" y="28"/>
                    <a:pt x="1090" y="28"/>
                    <a:pt x="1091" y="28"/>
                  </a:cubicBezTo>
                  <a:lnTo>
                    <a:pt x="1099" y="27"/>
                  </a:lnTo>
                  <a:cubicBezTo>
                    <a:pt x="1101" y="26"/>
                    <a:pt x="1102" y="26"/>
                    <a:pt x="1103" y="27"/>
                  </a:cubicBezTo>
                  <a:lnTo>
                    <a:pt x="1106" y="28"/>
                  </a:lnTo>
                  <a:lnTo>
                    <a:pt x="1098" y="30"/>
                  </a:lnTo>
                  <a:lnTo>
                    <a:pt x="1101" y="27"/>
                  </a:lnTo>
                  <a:lnTo>
                    <a:pt x="1109" y="19"/>
                  </a:lnTo>
                  <a:lnTo>
                    <a:pt x="1125" y="3"/>
                  </a:lnTo>
                  <a:cubicBezTo>
                    <a:pt x="1127" y="1"/>
                    <a:pt x="1130" y="0"/>
                    <a:pt x="1133" y="1"/>
                  </a:cubicBezTo>
                  <a:lnTo>
                    <a:pt x="1185" y="21"/>
                  </a:lnTo>
                  <a:lnTo>
                    <a:pt x="1203" y="26"/>
                  </a:lnTo>
                  <a:lnTo>
                    <a:pt x="1214" y="28"/>
                  </a:lnTo>
                  <a:cubicBezTo>
                    <a:pt x="1215" y="28"/>
                    <a:pt x="1217" y="28"/>
                    <a:pt x="1218" y="29"/>
                  </a:cubicBezTo>
                  <a:lnTo>
                    <a:pt x="1234" y="43"/>
                  </a:lnTo>
                  <a:cubicBezTo>
                    <a:pt x="1235" y="45"/>
                    <a:pt x="1236" y="47"/>
                    <a:pt x="1236" y="49"/>
                  </a:cubicBezTo>
                  <a:lnTo>
                    <a:pt x="1237" y="62"/>
                  </a:lnTo>
                  <a:cubicBezTo>
                    <a:pt x="1238" y="63"/>
                    <a:pt x="1237" y="65"/>
                    <a:pt x="1236" y="66"/>
                  </a:cubicBezTo>
                  <a:lnTo>
                    <a:pt x="1228" y="81"/>
                  </a:lnTo>
                  <a:lnTo>
                    <a:pt x="1219" y="94"/>
                  </a:lnTo>
                  <a:lnTo>
                    <a:pt x="1220" y="86"/>
                  </a:lnTo>
                  <a:lnTo>
                    <a:pt x="1226" y="100"/>
                  </a:lnTo>
                  <a:lnTo>
                    <a:pt x="1222" y="96"/>
                  </a:lnTo>
                  <a:lnTo>
                    <a:pt x="1234" y="101"/>
                  </a:lnTo>
                  <a:lnTo>
                    <a:pt x="1230" y="100"/>
                  </a:lnTo>
                  <a:lnTo>
                    <a:pt x="1242" y="100"/>
                  </a:lnTo>
                  <a:lnTo>
                    <a:pt x="1241" y="101"/>
                  </a:lnTo>
                  <a:lnTo>
                    <a:pt x="1247" y="100"/>
                  </a:lnTo>
                  <a:cubicBezTo>
                    <a:pt x="1249" y="99"/>
                    <a:pt x="1252" y="100"/>
                    <a:pt x="1254" y="101"/>
                  </a:cubicBezTo>
                  <a:cubicBezTo>
                    <a:pt x="1255" y="103"/>
                    <a:pt x="1256" y="105"/>
                    <a:pt x="1256" y="107"/>
                  </a:cubicBezTo>
                  <a:lnTo>
                    <a:pt x="1256" y="108"/>
                  </a:lnTo>
                  <a:lnTo>
                    <a:pt x="1256" y="115"/>
                  </a:lnTo>
                  <a:lnTo>
                    <a:pt x="1256" y="133"/>
                  </a:lnTo>
                  <a:lnTo>
                    <a:pt x="1256" y="169"/>
                  </a:lnTo>
                  <a:lnTo>
                    <a:pt x="1256" y="167"/>
                  </a:lnTo>
                  <a:lnTo>
                    <a:pt x="1259" y="176"/>
                  </a:lnTo>
                  <a:lnTo>
                    <a:pt x="1256" y="172"/>
                  </a:lnTo>
                  <a:lnTo>
                    <a:pt x="1264" y="177"/>
                  </a:lnTo>
                  <a:lnTo>
                    <a:pt x="1261" y="176"/>
                  </a:lnTo>
                  <a:lnTo>
                    <a:pt x="1286" y="181"/>
                  </a:lnTo>
                  <a:lnTo>
                    <a:pt x="1284" y="180"/>
                  </a:lnTo>
                  <a:lnTo>
                    <a:pt x="1308" y="181"/>
                  </a:lnTo>
                  <a:lnTo>
                    <a:pt x="1317" y="179"/>
                  </a:lnTo>
                  <a:lnTo>
                    <a:pt x="1320" y="179"/>
                  </a:lnTo>
                  <a:cubicBezTo>
                    <a:pt x="1325" y="179"/>
                    <a:pt x="1328" y="183"/>
                    <a:pt x="1328" y="187"/>
                  </a:cubicBezTo>
                  <a:lnTo>
                    <a:pt x="1328" y="188"/>
                  </a:lnTo>
                  <a:lnTo>
                    <a:pt x="1328" y="193"/>
                  </a:lnTo>
                  <a:lnTo>
                    <a:pt x="1328" y="206"/>
                  </a:lnTo>
                  <a:lnTo>
                    <a:pt x="1328" y="232"/>
                  </a:lnTo>
                  <a:cubicBezTo>
                    <a:pt x="1328" y="235"/>
                    <a:pt x="1327" y="237"/>
                    <a:pt x="1325" y="239"/>
                  </a:cubicBezTo>
                  <a:cubicBezTo>
                    <a:pt x="1323" y="240"/>
                    <a:pt x="1321" y="241"/>
                    <a:pt x="1319" y="240"/>
                  </a:cubicBezTo>
                  <a:lnTo>
                    <a:pt x="1314" y="239"/>
                  </a:lnTo>
                  <a:lnTo>
                    <a:pt x="1306" y="236"/>
                  </a:lnTo>
                  <a:lnTo>
                    <a:pt x="1274" y="228"/>
                  </a:lnTo>
                  <a:lnTo>
                    <a:pt x="1235" y="221"/>
                  </a:lnTo>
                  <a:lnTo>
                    <a:pt x="1237" y="221"/>
                  </a:lnTo>
                  <a:lnTo>
                    <a:pt x="1204" y="222"/>
                  </a:lnTo>
                  <a:lnTo>
                    <a:pt x="1207" y="222"/>
                  </a:lnTo>
                  <a:lnTo>
                    <a:pt x="1199" y="226"/>
                  </a:lnTo>
                  <a:lnTo>
                    <a:pt x="1203" y="221"/>
                  </a:lnTo>
                  <a:lnTo>
                    <a:pt x="1200" y="232"/>
                  </a:lnTo>
                  <a:lnTo>
                    <a:pt x="1200" y="229"/>
                  </a:lnTo>
                  <a:lnTo>
                    <a:pt x="1201" y="263"/>
                  </a:lnTo>
                  <a:lnTo>
                    <a:pt x="1201" y="262"/>
                  </a:lnTo>
                  <a:lnTo>
                    <a:pt x="1207" y="295"/>
                  </a:lnTo>
                  <a:lnTo>
                    <a:pt x="1210" y="307"/>
                  </a:lnTo>
                  <a:lnTo>
                    <a:pt x="1211" y="311"/>
                  </a:lnTo>
                  <a:cubicBezTo>
                    <a:pt x="1212" y="313"/>
                    <a:pt x="1211" y="317"/>
                    <a:pt x="1209" y="319"/>
                  </a:cubicBezTo>
                  <a:cubicBezTo>
                    <a:pt x="1206" y="321"/>
                    <a:pt x="1203" y="321"/>
                    <a:pt x="1200" y="320"/>
                  </a:cubicBezTo>
                  <a:lnTo>
                    <a:pt x="1191" y="316"/>
                  </a:lnTo>
                  <a:lnTo>
                    <a:pt x="1172" y="307"/>
                  </a:lnTo>
                  <a:lnTo>
                    <a:pt x="1148" y="298"/>
                  </a:lnTo>
                  <a:lnTo>
                    <a:pt x="1129" y="294"/>
                  </a:lnTo>
                  <a:lnTo>
                    <a:pt x="1136" y="292"/>
                  </a:lnTo>
                  <a:lnTo>
                    <a:pt x="1125" y="302"/>
                  </a:lnTo>
                  <a:lnTo>
                    <a:pt x="1127" y="296"/>
                  </a:lnTo>
                  <a:lnTo>
                    <a:pt x="1128" y="317"/>
                  </a:lnTo>
                  <a:lnTo>
                    <a:pt x="1128" y="315"/>
                  </a:lnTo>
                  <a:lnTo>
                    <a:pt x="1134" y="335"/>
                  </a:lnTo>
                  <a:lnTo>
                    <a:pt x="1138" y="345"/>
                  </a:lnTo>
                  <a:cubicBezTo>
                    <a:pt x="1140" y="350"/>
                    <a:pt x="1138" y="354"/>
                    <a:pt x="1134" y="356"/>
                  </a:cubicBezTo>
                  <a:lnTo>
                    <a:pt x="1127" y="359"/>
                  </a:lnTo>
                  <a:lnTo>
                    <a:pt x="1107" y="368"/>
                  </a:lnTo>
                  <a:lnTo>
                    <a:pt x="1078" y="381"/>
                  </a:lnTo>
                  <a:lnTo>
                    <a:pt x="1045" y="397"/>
                  </a:lnTo>
                  <a:lnTo>
                    <a:pt x="1010" y="413"/>
                  </a:lnTo>
                  <a:lnTo>
                    <a:pt x="979" y="431"/>
                  </a:lnTo>
                  <a:lnTo>
                    <a:pt x="953" y="448"/>
                  </a:lnTo>
                  <a:lnTo>
                    <a:pt x="954" y="447"/>
                  </a:lnTo>
                  <a:lnTo>
                    <a:pt x="937" y="462"/>
                  </a:lnTo>
                  <a:lnTo>
                    <a:pt x="939" y="459"/>
                  </a:lnTo>
                  <a:lnTo>
                    <a:pt x="934" y="472"/>
                  </a:lnTo>
                  <a:lnTo>
                    <a:pt x="934" y="467"/>
                  </a:lnTo>
                  <a:lnTo>
                    <a:pt x="938" y="480"/>
                  </a:lnTo>
                  <a:lnTo>
                    <a:pt x="937" y="478"/>
                  </a:lnTo>
                  <a:lnTo>
                    <a:pt x="946" y="490"/>
                  </a:lnTo>
                  <a:lnTo>
                    <a:pt x="944" y="488"/>
                  </a:lnTo>
                  <a:lnTo>
                    <a:pt x="958" y="499"/>
                  </a:lnTo>
                  <a:lnTo>
                    <a:pt x="957" y="499"/>
                  </a:lnTo>
                  <a:lnTo>
                    <a:pt x="984" y="514"/>
                  </a:lnTo>
                  <a:lnTo>
                    <a:pt x="995" y="518"/>
                  </a:lnTo>
                  <a:lnTo>
                    <a:pt x="999" y="520"/>
                  </a:lnTo>
                  <a:cubicBezTo>
                    <a:pt x="1002" y="522"/>
                    <a:pt x="1003" y="524"/>
                    <a:pt x="1003" y="527"/>
                  </a:cubicBezTo>
                  <a:lnTo>
                    <a:pt x="1003" y="529"/>
                  </a:lnTo>
                  <a:cubicBezTo>
                    <a:pt x="1003" y="530"/>
                    <a:pt x="1003" y="530"/>
                    <a:pt x="1003" y="531"/>
                  </a:cubicBezTo>
                  <a:lnTo>
                    <a:pt x="1001" y="544"/>
                  </a:lnTo>
                  <a:lnTo>
                    <a:pt x="999" y="557"/>
                  </a:lnTo>
                  <a:lnTo>
                    <a:pt x="995" y="578"/>
                  </a:lnTo>
                  <a:lnTo>
                    <a:pt x="991" y="607"/>
                  </a:lnTo>
                  <a:lnTo>
                    <a:pt x="985" y="645"/>
                  </a:lnTo>
                  <a:cubicBezTo>
                    <a:pt x="985" y="649"/>
                    <a:pt x="981" y="651"/>
                    <a:pt x="977" y="651"/>
                  </a:cubicBezTo>
                  <a:lnTo>
                    <a:pt x="976" y="651"/>
                  </a:lnTo>
                  <a:cubicBezTo>
                    <a:pt x="976" y="651"/>
                    <a:pt x="975" y="651"/>
                    <a:pt x="974" y="651"/>
                  </a:cubicBezTo>
                  <a:lnTo>
                    <a:pt x="968" y="649"/>
                  </a:lnTo>
                  <a:lnTo>
                    <a:pt x="952" y="643"/>
                  </a:lnTo>
                  <a:lnTo>
                    <a:pt x="920" y="633"/>
                  </a:lnTo>
                  <a:lnTo>
                    <a:pt x="927" y="632"/>
                  </a:lnTo>
                  <a:lnTo>
                    <a:pt x="921" y="636"/>
                  </a:lnTo>
                  <a:lnTo>
                    <a:pt x="906" y="642"/>
                  </a:lnTo>
                  <a:lnTo>
                    <a:pt x="886" y="654"/>
                  </a:lnTo>
                  <a:lnTo>
                    <a:pt x="862" y="668"/>
                  </a:lnTo>
                  <a:lnTo>
                    <a:pt x="814" y="700"/>
                  </a:lnTo>
                  <a:lnTo>
                    <a:pt x="795" y="716"/>
                  </a:lnTo>
                  <a:lnTo>
                    <a:pt x="796" y="714"/>
                  </a:lnTo>
                  <a:lnTo>
                    <a:pt x="785" y="729"/>
                  </a:lnTo>
                  <a:lnTo>
                    <a:pt x="786" y="726"/>
                  </a:lnTo>
                  <a:lnTo>
                    <a:pt x="784" y="736"/>
                  </a:lnTo>
                  <a:lnTo>
                    <a:pt x="782" y="729"/>
                  </a:lnTo>
                  <a:lnTo>
                    <a:pt x="787" y="734"/>
                  </a:lnTo>
                  <a:lnTo>
                    <a:pt x="781" y="731"/>
                  </a:lnTo>
                  <a:lnTo>
                    <a:pt x="807" y="730"/>
                  </a:lnTo>
                  <a:lnTo>
                    <a:pt x="805" y="731"/>
                  </a:lnTo>
                  <a:lnTo>
                    <a:pt x="833" y="722"/>
                  </a:lnTo>
                  <a:lnTo>
                    <a:pt x="845" y="718"/>
                  </a:lnTo>
                  <a:lnTo>
                    <a:pt x="849" y="717"/>
                  </a:lnTo>
                  <a:cubicBezTo>
                    <a:pt x="852" y="716"/>
                    <a:pt x="855" y="717"/>
                    <a:pt x="857" y="720"/>
                  </a:cubicBezTo>
                  <a:lnTo>
                    <a:pt x="859" y="723"/>
                  </a:lnTo>
                  <a:lnTo>
                    <a:pt x="865" y="731"/>
                  </a:lnTo>
                  <a:lnTo>
                    <a:pt x="875" y="747"/>
                  </a:lnTo>
                  <a:cubicBezTo>
                    <a:pt x="877" y="750"/>
                    <a:pt x="877" y="754"/>
                    <a:pt x="875" y="756"/>
                  </a:cubicBezTo>
                  <a:lnTo>
                    <a:pt x="872" y="760"/>
                  </a:lnTo>
                  <a:lnTo>
                    <a:pt x="864" y="772"/>
                  </a:lnTo>
                  <a:lnTo>
                    <a:pt x="838" y="801"/>
                  </a:lnTo>
                  <a:lnTo>
                    <a:pt x="831" y="808"/>
                  </a:lnTo>
                  <a:lnTo>
                    <a:pt x="833" y="802"/>
                  </a:lnTo>
                  <a:lnTo>
                    <a:pt x="833" y="811"/>
                  </a:lnTo>
                  <a:lnTo>
                    <a:pt x="832" y="808"/>
                  </a:lnTo>
                  <a:lnTo>
                    <a:pt x="842" y="826"/>
                  </a:lnTo>
                  <a:lnTo>
                    <a:pt x="841" y="823"/>
                  </a:lnTo>
                  <a:lnTo>
                    <a:pt x="856" y="837"/>
                  </a:lnTo>
                  <a:lnTo>
                    <a:pt x="864" y="843"/>
                  </a:lnTo>
                  <a:cubicBezTo>
                    <a:pt x="868" y="846"/>
                    <a:pt x="869" y="851"/>
                    <a:pt x="866" y="854"/>
                  </a:cubicBezTo>
                  <a:lnTo>
                    <a:pt x="861" y="861"/>
                  </a:lnTo>
                  <a:cubicBezTo>
                    <a:pt x="861" y="861"/>
                    <a:pt x="860" y="862"/>
                    <a:pt x="860" y="862"/>
                  </a:cubicBezTo>
                  <a:lnTo>
                    <a:pt x="844" y="878"/>
                  </a:lnTo>
                  <a:cubicBezTo>
                    <a:pt x="844" y="879"/>
                    <a:pt x="843" y="879"/>
                    <a:pt x="842" y="880"/>
                  </a:cubicBezTo>
                  <a:lnTo>
                    <a:pt x="814" y="895"/>
                  </a:lnTo>
                  <a:cubicBezTo>
                    <a:pt x="813" y="895"/>
                    <a:pt x="813" y="895"/>
                    <a:pt x="812" y="895"/>
                  </a:cubicBezTo>
                  <a:lnTo>
                    <a:pt x="771" y="902"/>
                  </a:lnTo>
                  <a:cubicBezTo>
                    <a:pt x="770" y="902"/>
                    <a:pt x="770" y="902"/>
                    <a:pt x="769" y="902"/>
                  </a:cubicBezTo>
                  <a:lnTo>
                    <a:pt x="752" y="901"/>
                  </a:lnTo>
                  <a:cubicBezTo>
                    <a:pt x="751" y="901"/>
                    <a:pt x="751" y="901"/>
                    <a:pt x="751" y="901"/>
                  </a:cubicBezTo>
                  <a:lnTo>
                    <a:pt x="739" y="898"/>
                  </a:lnTo>
                  <a:cubicBezTo>
                    <a:pt x="737" y="898"/>
                    <a:pt x="736" y="897"/>
                    <a:pt x="735" y="896"/>
                  </a:cubicBezTo>
                  <a:lnTo>
                    <a:pt x="725" y="887"/>
                  </a:lnTo>
                  <a:cubicBezTo>
                    <a:pt x="723" y="886"/>
                    <a:pt x="722" y="884"/>
                    <a:pt x="722" y="881"/>
                  </a:cubicBezTo>
                  <a:lnTo>
                    <a:pt x="722" y="871"/>
                  </a:lnTo>
                  <a:cubicBezTo>
                    <a:pt x="722" y="870"/>
                    <a:pt x="723" y="869"/>
                    <a:pt x="723" y="868"/>
                  </a:cubicBezTo>
                  <a:lnTo>
                    <a:pt x="725" y="864"/>
                  </a:lnTo>
                  <a:lnTo>
                    <a:pt x="727" y="874"/>
                  </a:lnTo>
                  <a:lnTo>
                    <a:pt x="720" y="868"/>
                  </a:lnTo>
                  <a:lnTo>
                    <a:pt x="721" y="868"/>
                  </a:lnTo>
                  <a:lnTo>
                    <a:pt x="703" y="857"/>
                  </a:lnTo>
                  <a:lnTo>
                    <a:pt x="680" y="845"/>
                  </a:lnTo>
                  <a:lnTo>
                    <a:pt x="681" y="845"/>
                  </a:lnTo>
                  <a:lnTo>
                    <a:pt x="658" y="839"/>
                  </a:lnTo>
                  <a:lnTo>
                    <a:pt x="667" y="835"/>
                  </a:lnTo>
                  <a:lnTo>
                    <a:pt x="663" y="842"/>
                  </a:lnTo>
                  <a:lnTo>
                    <a:pt x="664" y="838"/>
                  </a:lnTo>
                  <a:lnTo>
                    <a:pt x="665" y="853"/>
                  </a:lnTo>
                  <a:lnTo>
                    <a:pt x="667" y="868"/>
                  </a:lnTo>
                  <a:lnTo>
                    <a:pt x="668" y="875"/>
                  </a:lnTo>
                  <a:cubicBezTo>
                    <a:pt x="669" y="879"/>
                    <a:pt x="667" y="882"/>
                    <a:pt x="664" y="884"/>
                  </a:cubicBezTo>
                  <a:cubicBezTo>
                    <a:pt x="661" y="885"/>
                    <a:pt x="657" y="885"/>
                    <a:pt x="655" y="882"/>
                  </a:cubicBezTo>
                  <a:lnTo>
                    <a:pt x="654" y="881"/>
                  </a:lnTo>
                  <a:lnTo>
                    <a:pt x="657" y="883"/>
                  </a:lnTo>
                  <a:lnTo>
                    <a:pt x="646" y="880"/>
                  </a:lnTo>
                  <a:lnTo>
                    <a:pt x="636" y="875"/>
                  </a:lnTo>
                  <a:lnTo>
                    <a:pt x="620" y="869"/>
                  </a:lnTo>
                  <a:lnTo>
                    <a:pt x="596" y="860"/>
                  </a:lnTo>
                  <a:lnTo>
                    <a:pt x="566" y="848"/>
                  </a:lnTo>
                  <a:cubicBezTo>
                    <a:pt x="565" y="847"/>
                    <a:pt x="565" y="847"/>
                    <a:pt x="564" y="846"/>
                  </a:cubicBezTo>
                  <a:lnTo>
                    <a:pt x="563" y="845"/>
                  </a:lnTo>
                  <a:cubicBezTo>
                    <a:pt x="562" y="845"/>
                    <a:pt x="562" y="844"/>
                    <a:pt x="562" y="844"/>
                  </a:cubicBezTo>
                  <a:lnTo>
                    <a:pt x="559" y="839"/>
                  </a:lnTo>
                  <a:lnTo>
                    <a:pt x="559" y="840"/>
                  </a:lnTo>
                  <a:lnTo>
                    <a:pt x="548" y="826"/>
                  </a:lnTo>
                  <a:lnTo>
                    <a:pt x="527" y="800"/>
                  </a:lnTo>
                  <a:cubicBezTo>
                    <a:pt x="526" y="799"/>
                    <a:pt x="525" y="797"/>
                    <a:pt x="525" y="795"/>
                  </a:cubicBezTo>
                  <a:lnTo>
                    <a:pt x="525" y="790"/>
                  </a:lnTo>
                  <a:lnTo>
                    <a:pt x="526" y="792"/>
                  </a:lnTo>
                  <a:lnTo>
                    <a:pt x="523" y="780"/>
                  </a:lnTo>
                  <a:lnTo>
                    <a:pt x="524" y="783"/>
                  </a:lnTo>
                  <a:lnTo>
                    <a:pt x="516" y="770"/>
                  </a:lnTo>
                  <a:lnTo>
                    <a:pt x="520" y="773"/>
                  </a:lnTo>
                  <a:lnTo>
                    <a:pt x="504" y="768"/>
                  </a:lnTo>
                  <a:lnTo>
                    <a:pt x="514" y="764"/>
                  </a:lnTo>
                  <a:lnTo>
                    <a:pt x="510" y="773"/>
                  </a:lnTo>
                  <a:lnTo>
                    <a:pt x="510" y="769"/>
                  </a:lnTo>
                  <a:lnTo>
                    <a:pt x="511" y="780"/>
                  </a:lnTo>
                  <a:lnTo>
                    <a:pt x="513" y="790"/>
                  </a:lnTo>
                  <a:lnTo>
                    <a:pt x="514" y="794"/>
                  </a:lnTo>
                  <a:cubicBezTo>
                    <a:pt x="515" y="797"/>
                    <a:pt x="513" y="801"/>
                    <a:pt x="510" y="803"/>
                  </a:cubicBezTo>
                  <a:lnTo>
                    <a:pt x="508" y="804"/>
                  </a:lnTo>
                  <a:lnTo>
                    <a:pt x="502" y="807"/>
                  </a:lnTo>
                  <a:lnTo>
                    <a:pt x="492" y="812"/>
                  </a:lnTo>
                  <a:lnTo>
                    <a:pt x="496" y="804"/>
                  </a:lnTo>
                  <a:lnTo>
                    <a:pt x="496" y="805"/>
                  </a:lnTo>
                  <a:cubicBezTo>
                    <a:pt x="496" y="806"/>
                    <a:pt x="496" y="807"/>
                    <a:pt x="496" y="807"/>
                  </a:cubicBezTo>
                  <a:lnTo>
                    <a:pt x="495" y="812"/>
                  </a:lnTo>
                  <a:lnTo>
                    <a:pt x="492" y="821"/>
                  </a:lnTo>
                  <a:lnTo>
                    <a:pt x="487" y="842"/>
                  </a:lnTo>
                  <a:cubicBezTo>
                    <a:pt x="487" y="845"/>
                    <a:pt x="485" y="847"/>
                    <a:pt x="483" y="848"/>
                  </a:cubicBezTo>
                  <a:lnTo>
                    <a:pt x="481" y="849"/>
                  </a:lnTo>
                  <a:cubicBezTo>
                    <a:pt x="481" y="849"/>
                    <a:pt x="480" y="849"/>
                    <a:pt x="480" y="849"/>
                  </a:cubicBezTo>
                  <a:lnTo>
                    <a:pt x="474" y="851"/>
                  </a:lnTo>
                  <a:lnTo>
                    <a:pt x="463" y="855"/>
                  </a:lnTo>
                  <a:lnTo>
                    <a:pt x="444" y="861"/>
                  </a:lnTo>
                  <a:lnTo>
                    <a:pt x="417" y="871"/>
                  </a:lnTo>
                  <a:lnTo>
                    <a:pt x="379" y="884"/>
                  </a:lnTo>
                  <a:lnTo>
                    <a:pt x="328" y="902"/>
                  </a:lnTo>
                  <a:cubicBezTo>
                    <a:pt x="326" y="903"/>
                    <a:pt x="323" y="903"/>
                    <a:pt x="321" y="901"/>
                  </a:cubicBezTo>
                  <a:lnTo>
                    <a:pt x="318" y="899"/>
                  </a:lnTo>
                  <a:lnTo>
                    <a:pt x="310" y="893"/>
                  </a:lnTo>
                  <a:lnTo>
                    <a:pt x="294" y="883"/>
                  </a:lnTo>
                  <a:lnTo>
                    <a:pt x="304" y="882"/>
                  </a:lnTo>
                  <a:lnTo>
                    <a:pt x="303" y="883"/>
                  </a:lnTo>
                  <a:cubicBezTo>
                    <a:pt x="303" y="883"/>
                    <a:pt x="302" y="884"/>
                    <a:pt x="302" y="884"/>
                  </a:cubicBezTo>
                  <a:lnTo>
                    <a:pt x="295" y="889"/>
                  </a:lnTo>
                  <a:lnTo>
                    <a:pt x="276" y="902"/>
                  </a:lnTo>
                  <a:lnTo>
                    <a:pt x="240" y="927"/>
                  </a:lnTo>
                  <a:cubicBezTo>
                    <a:pt x="237" y="929"/>
                    <a:pt x="233" y="929"/>
                    <a:pt x="230" y="926"/>
                  </a:cubicBezTo>
                  <a:lnTo>
                    <a:pt x="229" y="925"/>
                  </a:lnTo>
                  <a:lnTo>
                    <a:pt x="231" y="927"/>
                  </a:lnTo>
                  <a:lnTo>
                    <a:pt x="224" y="923"/>
                  </a:lnTo>
                  <a:lnTo>
                    <a:pt x="208" y="912"/>
                  </a:lnTo>
                  <a:lnTo>
                    <a:pt x="176" y="892"/>
                  </a:lnTo>
                  <a:lnTo>
                    <a:pt x="186" y="892"/>
                  </a:lnTo>
                  <a:lnTo>
                    <a:pt x="180" y="896"/>
                  </a:lnTo>
                  <a:lnTo>
                    <a:pt x="166" y="910"/>
                  </a:lnTo>
                  <a:lnTo>
                    <a:pt x="151" y="922"/>
                  </a:lnTo>
                  <a:cubicBezTo>
                    <a:pt x="151" y="922"/>
                    <a:pt x="150" y="922"/>
                    <a:pt x="150" y="923"/>
                  </a:cubicBezTo>
                  <a:lnTo>
                    <a:pt x="139" y="928"/>
                  </a:lnTo>
                  <a:cubicBezTo>
                    <a:pt x="137" y="928"/>
                    <a:pt x="135" y="929"/>
                    <a:pt x="134" y="928"/>
                  </a:cubicBezTo>
                  <a:lnTo>
                    <a:pt x="117" y="924"/>
                  </a:lnTo>
                  <a:cubicBezTo>
                    <a:pt x="116" y="924"/>
                    <a:pt x="116" y="924"/>
                    <a:pt x="115" y="924"/>
                  </a:cubicBezTo>
                  <a:lnTo>
                    <a:pt x="94" y="915"/>
                  </a:lnTo>
                  <a:lnTo>
                    <a:pt x="75" y="905"/>
                  </a:lnTo>
                  <a:lnTo>
                    <a:pt x="68" y="901"/>
                  </a:lnTo>
                  <a:cubicBezTo>
                    <a:pt x="66" y="900"/>
                    <a:pt x="65" y="898"/>
                    <a:pt x="65" y="896"/>
                  </a:cubicBezTo>
                  <a:cubicBezTo>
                    <a:pt x="64" y="893"/>
                    <a:pt x="65" y="891"/>
                    <a:pt x="67" y="889"/>
                  </a:cubicBezTo>
                  <a:lnTo>
                    <a:pt x="67" y="888"/>
                  </a:lnTo>
                  <a:lnTo>
                    <a:pt x="71" y="884"/>
                  </a:lnTo>
                  <a:lnTo>
                    <a:pt x="81" y="870"/>
                  </a:lnTo>
                  <a:lnTo>
                    <a:pt x="102" y="844"/>
                  </a:lnTo>
                  <a:cubicBezTo>
                    <a:pt x="104" y="843"/>
                    <a:pt x="106" y="841"/>
                    <a:pt x="108" y="841"/>
                  </a:cubicBezTo>
                  <a:lnTo>
                    <a:pt x="109" y="841"/>
                  </a:lnTo>
                  <a:lnTo>
                    <a:pt x="106" y="842"/>
                  </a:lnTo>
                  <a:lnTo>
                    <a:pt x="113" y="839"/>
                  </a:lnTo>
                  <a:lnTo>
                    <a:pt x="132" y="831"/>
                  </a:lnTo>
                  <a:lnTo>
                    <a:pt x="168" y="815"/>
                  </a:lnTo>
                  <a:lnTo>
                    <a:pt x="167" y="816"/>
                  </a:lnTo>
                  <a:lnTo>
                    <a:pt x="173" y="811"/>
                  </a:lnTo>
                  <a:lnTo>
                    <a:pt x="189" y="798"/>
                  </a:lnTo>
                  <a:lnTo>
                    <a:pt x="188" y="799"/>
                  </a:lnTo>
                  <a:lnTo>
                    <a:pt x="204" y="779"/>
                  </a:lnTo>
                  <a:lnTo>
                    <a:pt x="203" y="782"/>
                  </a:lnTo>
                  <a:lnTo>
                    <a:pt x="210" y="758"/>
                  </a:lnTo>
                  <a:lnTo>
                    <a:pt x="210" y="763"/>
                  </a:lnTo>
                  <a:lnTo>
                    <a:pt x="205" y="745"/>
                  </a:lnTo>
                  <a:lnTo>
                    <a:pt x="207" y="748"/>
                  </a:lnTo>
                  <a:lnTo>
                    <a:pt x="195" y="735"/>
                  </a:lnTo>
                  <a:lnTo>
                    <a:pt x="197" y="737"/>
                  </a:lnTo>
                  <a:lnTo>
                    <a:pt x="160" y="721"/>
                  </a:lnTo>
                  <a:lnTo>
                    <a:pt x="162" y="721"/>
                  </a:lnTo>
                  <a:lnTo>
                    <a:pt x="125" y="715"/>
                  </a:lnTo>
                  <a:lnTo>
                    <a:pt x="113" y="714"/>
                  </a:lnTo>
                  <a:lnTo>
                    <a:pt x="108" y="714"/>
                  </a:lnTo>
                  <a:cubicBezTo>
                    <a:pt x="106" y="714"/>
                    <a:pt x="103" y="713"/>
                    <a:pt x="102" y="711"/>
                  </a:cubicBezTo>
                  <a:cubicBezTo>
                    <a:pt x="100" y="708"/>
                    <a:pt x="100" y="705"/>
                    <a:pt x="101" y="703"/>
                  </a:cubicBezTo>
                  <a:lnTo>
                    <a:pt x="103" y="699"/>
                  </a:lnTo>
                  <a:lnTo>
                    <a:pt x="103" y="701"/>
                  </a:lnTo>
                  <a:lnTo>
                    <a:pt x="106" y="688"/>
                  </a:lnTo>
                  <a:lnTo>
                    <a:pt x="118" y="653"/>
                  </a:lnTo>
                  <a:lnTo>
                    <a:pt x="128" y="614"/>
                  </a:lnTo>
                  <a:lnTo>
                    <a:pt x="127" y="616"/>
                  </a:lnTo>
                  <a:lnTo>
                    <a:pt x="128" y="600"/>
                  </a:lnTo>
                  <a:lnTo>
                    <a:pt x="128" y="601"/>
                  </a:lnTo>
                  <a:lnTo>
                    <a:pt x="127" y="591"/>
                  </a:lnTo>
                  <a:lnTo>
                    <a:pt x="129" y="596"/>
                  </a:lnTo>
                  <a:lnTo>
                    <a:pt x="123" y="589"/>
                  </a:lnTo>
                  <a:lnTo>
                    <a:pt x="129" y="591"/>
                  </a:lnTo>
                  <a:lnTo>
                    <a:pt x="119" y="591"/>
                  </a:lnTo>
                  <a:lnTo>
                    <a:pt x="122" y="591"/>
                  </a:lnTo>
                  <a:lnTo>
                    <a:pt x="94" y="601"/>
                  </a:lnTo>
                  <a:lnTo>
                    <a:pt x="95" y="600"/>
                  </a:lnTo>
                  <a:lnTo>
                    <a:pt x="70" y="615"/>
                  </a:lnTo>
                  <a:lnTo>
                    <a:pt x="62" y="621"/>
                  </a:lnTo>
                  <a:lnTo>
                    <a:pt x="59" y="623"/>
                  </a:lnTo>
                  <a:cubicBezTo>
                    <a:pt x="56" y="625"/>
                    <a:pt x="53" y="625"/>
                    <a:pt x="51" y="624"/>
                  </a:cubicBezTo>
                  <a:cubicBezTo>
                    <a:pt x="48" y="622"/>
                    <a:pt x="46" y="619"/>
                    <a:pt x="46" y="616"/>
                  </a:cubicBezTo>
                  <a:lnTo>
                    <a:pt x="46" y="615"/>
                  </a:lnTo>
                  <a:lnTo>
                    <a:pt x="47" y="617"/>
                  </a:lnTo>
                  <a:lnTo>
                    <a:pt x="46" y="611"/>
                  </a:lnTo>
                  <a:lnTo>
                    <a:pt x="43" y="596"/>
                  </a:lnTo>
                  <a:lnTo>
                    <a:pt x="38" y="565"/>
                  </a:lnTo>
                  <a:cubicBezTo>
                    <a:pt x="37" y="561"/>
                    <a:pt x="39" y="558"/>
                    <a:pt x="42" y="556"/>
                  </a:cubicBezTo>
                  <a:lnTo>
                    <a:pt x="45" y="555"/>
                  </a:lnTo>
                  <a:lnTo>
                    <a:pt x="55" y="549"/>
                  </a:lnTo>
                  <a:lnTo>
                    <a:pt x="86" y="530"/>
                  </a:lnTo>
                  <a:lnTo>
                    <a:pt x="85" y="530"/>
                  </a:lnTo>
                  <a:lnTo>
                    <a:pt x="116" y="504"/>
                  </a:lnTo>
                  <a:lnTo>
                    <a:pt x="115" y="506"/>
                  </a:lnTo>
                  <a:lnTo>
                    <a:pt x="125" y="492"/>
                  </a:lnTo>
                  <a:lnTo>
                    <a:pt x="124" y="494"/>
                  </a:lnTo>
                  <a:lnTo>
                    <a:pt x="128" y="480"/>
                  </a:lnTo>
                  <a:lnTo>
                    <a:pt x="128" y="486"/>
                  </a:lnTo>
                  <a:lnTo>
                    <a:pt x="121" y="470"/>
                  </a:lnTo>
                  <a:lnTo>
                    <a:pt x="124" y="473"/>
                  </a:lnTo>
                  <a:lnTo>
                    <a:pt x="112" y="464"/>
                  </a:lnTo>
                  <a:lnTo>
                    <a:pt x="116" y="465"/>
                  </a:lnTo>
                  <a:lnTo>
                    <a:pt x="82" y="461"/>
                  </a:lnTo>
                  <a:lnTo>
                    <a:pt x="84" y="461"/>
                  </a:lnTo>
                  <a:lnTo>
                    <a:pt x="52" y="467"/>
                  </a:lnTo>
                  <a:lnTo>
                    <a:pt x="53" y="467"/>
                  </a:lnTo>
                  <a:lnTo>
                    <a:pt x="42" y="471"/>
                  </a:lnTo>
                  <a:lnTo>
                    <a:pt x="38" y="472"/>
                  </a:lnTo>
                  <a:cubicBezTo>
                    <a:pt x="36" y="473"/>
                    <a:pt x="33" y="472"/>
                    <a:pt x="32" y="471"/>
                  </a:cubicBezTo>
                  <a:cubicBezTo>
                    <a:pt x="30" y="469"/>
                    <a:pt x="28" y="467"/>
                    <a:pt x="28" y="464"/>
                  </a:cubicBezTo>
                  <a:lnTo>
                    <a:pt x="28" y="463"/>
                  </a:lnTo>
                  <a:lnTo>
                    <a:pt x="29" y="467"/>
                  </a:lnTo>
                  <a:lnTo>
                    <a:pt x="27" y="462"/>
                  </a:lnTo>
                  <a:lnTo>
                    <a:pt x="17" y="446"/>
                  </a:lnTo>
                  <a:lnTo>
                    <a:pt x="1" y="415"/>
                  </a:lnTo>
                  <a:cubicBezTo>
                    <a:pt x="0" y="412"/>
                    <a:pt x="0" y="408"/>
                    <a:pt x="3" y="406"/>
                  </a:cubicBezTo>
                  <a:lnTo>
                    <a:pt x="4" y="405"/>
                  </a:lnTo>
                  <a:lnTo>
                    <a:pt x="14" y="396"/>
                  </a:lnTo>
                  <a:lnTo>
                    <a:pt x="25" y="385"/>
                  </a:lnTo>
                  <a:lnTo>
                    <a:pt x="41" y="371"/>
                  </a:lnTo>
                  <a:lnTo>
                    <a:pt x="64" y="352"/>
                  </a:lnTo>
                  <a:lnTo>
                    <a:pt x="94" y="325"/>
                  </a:lnTo>
                  <a:cubicBezTo>
                    <a:pt x="96" y="323"/>
                    <a:pt x="97" y="322"/>
                    <a:pt x="99" y="322"/>
                  </a:cubicBezTo>
                  <a:lnTo>
                    <a:pt x="100" y="322"/>
                  </a:lnTo>
                  <a:lnTo>
                    <a:pt x="105" y="322"/>
                  </a:lnTo>
                  <a:lnTo>
                    <a:pt x="118" y="322"/>
                  </a:lnTo>
                  <a:lnTo>
                    <a:pt x="144" y="322"/>
                  </a:lnTo>
                  <a:lnTo>
                    <a:pt x="137" y="328"/>
                  </a:lnTo>
                  <a:lnTo>
                    <a:pt x="141" y="317"/>
                  </a:lnTo>
                  <a:lnTo>
                    <a:pt x="141" y="321"/>
                  </a:lnTo>
                  <a:lnTo>
                    <a:pt x="139" y="306"/>
                  </a:lnTo>
                  <a:lnTo>
                    <a:pt x="139" y="307"/>
                  </a:lnTo>
                  <a:lnTo>
                    <a:pt x="134" y="291"/>
                  </a:lnTo>
                  <a:lnTo>
                    <a:pt x="134" y="292"/>
                  </a:lnTo>
                  <a:lnTo>
                    <a:pt x="128" y="281"/>
                  </a:lnTo>
                  <a:cubicBezTo>
                    <a:pt x="127" y="279"/>
                    <a:pt x="127" y="276"/>
                    <a:pt x="129" y="273"/>
                  </a:cubicBezTo>
                  <a:cubicBezTo>
                    <a:pt x="130" y="271"/>
                    <a:pt x="133" y="269"/>
                    <a:pt x="135" y="269"/>
                  </a:cubicBezTo>
                  <a:lnTo>
                    <a:pt x="136" y="269"/>
                  </a:lnTo>
                  <a:cubicBezTo>
                    <a:pt x="137" y="269"/>
                    <a:pt x="138" y="270"/>
                    <a:pt x="138" y="270"/>
                  </a:cubicBezTo>
                  <a:lnTo>
                    <a:pt x="143" y="271"/>
                  </a:lnTo>
                  <a:lnTo>
                    <a:pt x="152" y="274"/>
                  </a:lnTo>
                  <a:lnTo>
                    <a:pt x="173" y="279"/>
                  </a:lnTo>
                  <a:lnTo>
                    <a:pt x="171" y="278"/>
                  </a:lnTo>
                  <a:lnTo>
                    <a:pt x="172" y="278"/>
                  </a:lnTo>
                  <a:lnTo>
                    <a:pt x="171" y="279"/>
                  </a:lnTo>
                  <a:lnTo>
                    <a:pt x="176" y="278"/>
                  </a:lnTo>
                  <a:lnTo>
                    <a:pt x="189" y="275"/>
                  </a:lnTo>
                  <a:lnTo>
                    <a:pt x="216" y="270"/>
                  </a:lnTo>
                  <a:cubicBezTo>
                    <a:pt x="216" y="270"/>
                    <a:pt x="217" y="269"/>
                    <a:pt x="217" y="269"/>
                  </a:cubicBezTo>
                  <a:lnTo>
                    <a:pt x="218" y="269"/>
                  </a:lnTo>
                  <a:cubicBezTo>
                    <a:pt x="219" y="269"/>
                    <a:pt x="220" y="270"/>
                    <a:pt x="221" y="270"/>
                  </a:cubicBezTo>
                  <a:lnTo>
                    <a:pt x="231" y="273"/>
                  </a:lnTo>
                  <a:lnTo>
                    <a:pt x="241" y="277"/>
                  </a:lnTo>
                  <a:lnTo>
                    <a:pt x="258" y="281"/>
                  </a:lnTo>
                  <a:lnTo>
                    <a:pt x="280" y="288"/>
                  </a:lnTo>
                  <a:lnTo>
                    <a:pt x="310" y="297"/>
                  </a:lnTo>
                  <a:cubicBezTo>
                    <a:pt x="312" y="297"/>
                    <a:pt x="313" y="298"/>
                    <a:pt x="314" y="300"/>
                  </a:cubicBezTo>
                  <a:lnTo>
                    <a:pt x="316" y="303"/>
                  </a:lnTo>
                  <a:lnTo>
                    <a:pt x="322" y="311"/>
                  </a:lnTo>
                  <a:lnTo>
                    <a:pt x="332" y="326"/>
                  </a:lnTo>
                  <a:lnTo>
                    <a:pt x="325" y="322"/>
                  </a:lnTo>
                  <a:lnTo>
                    <a:pt x="327" y="322"/>
                  </a:lnTo>
                  <a:lnTo>
                    <a:pt x="326" y="323"/>
                  </a:lnTo>
                  <a:lnTo>
                    <a:pt x="337" y="321"/>
                  </a:lnTo>
                  <a:lnTo>
                    <a:pt x="348" y="319"/>
                  </a:lnTo>
                  <a:lnTo>
                    <a:pt x="366" y="315"/>
                  </a:lnTo>
                  <a:lnTo>
                    <a:pt x="391" y="311"/>
                  </a:lnTo>
                  <a:lnTo>
                    <a:pt x="424" y="305"/>
                  </a:lnTo>
                  <a:cubicBezTo>
                    <a:pt x="425" y="305"/>
                    <a:pt x="425" y="304"/>
                    <a:pt x="425" y="304"/>
                  </a:cubicBezTo>
                  <a:lnTo>
                    <a:pt x="426" y="304"/>
                  </a:lnTo>
                  <a:cubicBezTo>
                    <a:pt x="428" y="304"/>
                    <a:pt x="429" y="305"/>
                    <a:pt x="430" y="305"/>
                  </a:cubicBezTo>
                  <a:lnTo>
                    <a:pt x="437" y="308"/>
                  </a:lnTo>
                  <a:lnTo>
                    <a:pt x="456" y="316"/>
                  </a:lnTo>
                  <a:lnTo>
                    <a:pt x="492" y="332"/>
                  </a:lnTo>
                  <a:lnTo>
                    <a:pt x="483" y="334"/>
                  </a:lnTo>
                  <a:lnTo>
                    <a:pt x="483" y="333"/>
                  </a:lnTo>
                  <a:lnTo>
                    <a:pt x="489" y="326"/>
                  </a:lnTo>
                  <a:lnTo>
                    <a:pt x="505" y="308"/>
                  </a:lnTo>
                  <a:lnTo>
                    <a:pt x="536" y="272"/>
                  </a:lnTo>
                  <a:cubicBezTo>
                    <a:pt x="538" y="270"/>
                    <a:pt x="540" y="269"/>
                    <a:pt x="542" y="269"/>
                  </a:cubicBezTo>
                  <a:lnTo>
                    <a:pt x="547" y="269"/>
                  </a:lnTo>
                  <a:lnTo>
                    <a:pt x="558" y="268"/>
                  </a:lnTo>
                  <a:lnTo>
                    <a:pt x="556" y="269"/>
                  </a:lnTo>
                  <a:lnTo>
                    <a:pt x="586" y="261"/>
                  </a:lnTo>
                  <a:lnTo>
                    <a:pt x="582" y="264"/>
                  </a:lnTo>
                  <a:lnTo>
                    <a:pt x="591" y="250"/>
                  </a:lnTo>
                  <a:lnTo>
                    <a:pt x="590" y="252"/>
                  </a:lnTo>
                  <a:lnTo>
                    <a:pt x="596" y="231"/>
                  </a:lnTo>
                  <a:lnTo>
                    <a:pt x="603" y="212"/>
                  </a:lnTo>
                  <a:cubicBezTo>
                    <a:pt x="604" y="210"/>
                    <a:pt x="605" y="209"/>
                    <a:pt x="606" y="208"/>
                  </a:cubicBezTo>
                  <a:lnTo>
                    <a:pt x="620" y="199"/>
                  </a:lnTo>
                  <a:cubicBezTo>
                    <a:pt x="621" y="198"/>
                    <a:pt x="622" y="198"/>
                    <a:pt x="622" y="198"/>
                  </a:cubicBezTo>
                  <a:lnTo>
                    <a:pt x="650" y="190"/>
                  </a:lnTo>
                  <a:lnTo>
                    <a:pt x="676" y="181"/>
                  </a:lnTo>
                  <a:lnTo>
                    <a:pt x="695" y="174"/>
                  </a:lnTo>
                  <a:lnTo>
                    <a:pt x="703" y="171"/>
                  </a:lnTo>
                  <a:cubicBezTo>
                    <a:pt x="704" y="171"/>
                    <a:pt x="705" y="170"/>
                    <a:pt x="705" y="170"/>
                  </a:cubicBezTo>
                  <a:lnTo>
                    <a:pt x="706" y="170"/>
                  </a:lnTo>
                  <a:cubicBezTo>
                    <a:pt x="707" y="170"/>
                    <a:pt x="707" y="170"/>
                    <a:pt x="708" y="171"/>
                  </a:cubicBezTo>
                  <a:lnTo>
                    <a:pt x="714" y="172"/>
                  </a:lnTo>
                  <a:lnTo>
                    <a:pt x="730" y="175"/>
                  </a:lnTo>
                  <a:lnTo>
                    <a:pt x="761" y="180"/>
                  </a:lnTo>
                  <a:lnTo>
                    <a:pt x="756" y="180"/>
                  </a:lnTo>
                  <a:lnTo>
                    <a:pt x="764" y="176"/>
                  </a:lnTo>
                  <a:lnTo>
                    <a:pt x="783" y="168"/>
                  </a:lnTo>
                  <a:lnTo>
                    <a:pt x="807" y="161"/>
                  </a:lnTo>
                  <a:cubicBezTo>
                    <a:pt x="808" y="161"/>
                    <a:pt x="809" y="160"/>
                    <a:pt x="810" y="160"/>
                  </a:cubicBezTo>
                  <a:lnTo>
                    <a:pt x="834" y="162"/>
                  </a:lnTo>
                  <a:lnTo>
                    <a:pt x="852" y="165"/>
                  </a:lnTo>
                  <a:cubicBezTo>
                    <a:pt x="852" y="165"/>
                    <a:pt x="853" y="165"/>
                    <a:pt x="853" y="165"/>
                  </a:cubicBezTo>
                  <a:lnTo>
                    <a:pt x="868" y="171"/>
                  </a:lnTo>
                  <a:cubicBezTo>
                    <a:pt x="869" y="171"/>
                    <a:pt x="869" y="171"/>
                    <a:pt x="870" y="172"/>
                  </a:cubicBezTo>
                  <a:lnTo>
                    <a:pt x="879" y="178"/>
                  </a:lnTo>
                  <a:cubicBezTo>
                    <a:pt x="879" y="178"/>
                    <a:pt x="880" y="178"/>
                    <a:pt x="880" y="179"/>
                  </a:cubicBezTo>
                  <a:lnTo>
                    <a:pt x="883" y="182"/>
                  </a:lnTo>
                  <a:lnTo>
                    <a:pt x="872" y="182"/>
                  </a:lnTo>
                  <a:lnTo>
                    <a:pt x="873" y="181"/>
                  </a:lnTo>
                  <a:lnTo>
                    <a:pt x="877" y="177"/>
                  </a:lnTo>
                  <a:lnTo>
                    <a:pt x="876" y="178"/>
                  </a:lnTo>
                  <a:lnTo>
                    <a:pt x="886" y="163"/>
                  </a:lnTo>
                  <a:lnTo>
                    <a:pt x="907" y="138"/>
                  </a:lnTo>
                  <a:lnTo>
                    <a:pt x="906" y="141"/>
                  </a:lnTo>
                  <a:lnTo>
                    <a:pt x="907" y="138"/>
                  </a:lnTo>
                  <a:cubicBezTo>
                    <a:pt x="907" y="136"/>
                    <a:pt x="908" y="135"/>
                    <a:pt x="910" y="134"/>
                  </a:cubicBezTo>
                  <a:lnTo>
                    <a:pt x="918" y="128"/>
                  </a:lnTo>
                  <a:cubicBezTo>
                    <a:pt x="918" y="127"/>
                    <a:pt x="919" y="127"/>
                    <a:pt x="920" y="127"/>
                  </a:cubicBezTo>
                  <a:lnTo>
                    <a:pt x="942" y="121"/>
                  </a:lnTo>
                  <a:cubicBezTo>
                    <a:pt x="943" y="121"/>
                    <a:pt x="943" y="121"/>
                    <a:pt x="944" y="121"/>
                  </a:cubicBezTo>
                  <a:lnTo>
                    <a:pt x="962" y="118"/>
                  </a:lnTo>
                  <a:lnTo>
                    <a:pt x="986" y="117"/>
                  </a:lnTo>
                  <a:lnTo>
                    <a:pt x="1020" y="116"/>
                  </a:lnTo>
                  <a:cubicBezTo>
                    <a:pt x="1021" y="116"/>
                    <a:pt x="1022" y="117"/>
                    <a:pt x="1023" y="117"/>
                  </a:cubicBezTo>
                  <a:lnTo>
                    <a:pt x="1045" y="124"/>
                  </a:lnTo>
                  <a:cubicBezTo>
                    <a:pt x="1046" y="124"/>
                    <a:pt x="1046" y="124"/>
                    <a:pt x="1047" y="125"/>
                  </a:cubicBezTo>
                  <a:lnTo>
                    <a:pt x="1059" y="133"/>
                  </a:lnTo>
                  <a:cubicBezTo>
                    <a:pt x="1059" y="133"/>
                    <a:pt x="1060" y="133"/>
                    <a:pt x="1060" y="134"/>
                  </a:cubicBezTo>
                  <a:lnTo>
                    <a:pt x="1064" y="138"/>
                  </a:lnTo>
                  <a:lnTo>
                    <a:pt x="1054" y="137"/>
                  </a:lnTo>
                  <a:lnTo>
                    <a:pt x="1057" y="135"/>
                  </a:lnTo>
                  <a:lnTo>
                    <a:pt x="1065" y="129"/>
                  </a:lnTo>
                  <a:lnTo>
                    <a:pt x="1081" y="119"/>
                  </a:lnTo>
                  <a:lnTo>
                    <a:pt x="1080" y="131"/>
                  </a:lnTo>
                  <a:lnTo>
                    <a:pt x="1074" y="126"/>
                  </a:lnTo>
                  <a:lnTo>
                    <a:pt x="1063" y="113"/>
                  </a:lnTo>
                  <a:cubicBezTo>
                    <a:pt x="1063" y="112"/>
                    <a:pt x="1062" y="111"/>
                    <a:pt x="1062" y="110"/>
                  </a:cubicBezTo>
                  <a:lnTo>
                    <a:pt x="1055" y="90"/>
                  </a:lnTo>
                  <a:cubicBezTo>
                    <a:pt x="1054" y="89"/>
                    <a:pt x="1054" y="87"/>
                    <a:pt x="1055" y="86"/>
                  </a:cubicBezTo>
                  <a:lnTo>
                    <a:pt x="1060" y="61"/>
                  </a:lnTo>
                  <a:cubicBezTo>
                    <a:pt x="1060" y="60"/>
                    <a:pt x="1060" y="59"/>
                    <a:pt x="1061" y="58"/>
                  </a:cubicBezTo>
                  <a:lnTo>
                    <a:pt x="1074" y="39"/>
                  </a:lnTo>
                  <a:close/>
                </a:path>
              </a:pathLst>
            </a:custGeom>
            <a:solidFill>
              <a:srgbClr val="FFFFFF"/>
            </a:solidFill>
            <a:ln w="0" cap="flat">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2" name="Freeform 248"/>
            <p:cNvSpPr>
              <a:spLocks/>
            </p:cNvSpPr>
            <p:nvPr/>
          </p:nvSpPr>
          <p:spPr bwMode="auto">
            <a:xfrm>
              <a:off x="5034759" y="3343708"/>
              <a:ext cx="1446383" cy="730248"/>
            </a:xfrm>
            <a:custGeom>
              <a:avLst/>
              <a:gdLst>
                <a:gd name="T0" fmla="*/ 3032 w 3104"/>
                <a:gd name="T1" fmla="*/ 395 h 1568"/>
                <a:gd name="T2" fmla="*/ 3005 w 3104"/>
                <a:gd name="T3" fmla="*/ 156 h 1568"/>
                <a:gd name="T4" fmla="*/ 2896 w 3104"/>
                <a:gd name="T5" fmla="*/ 101 h 1568"/>
                <a:gd name="T6" fmla="*/ 2652 w 3104"/>
                <a:gd name="T7" fmla="*/ 129 h 1568"/>
                <a:gd name="T8" fmla="*/ 2417 w 3104"/>
                <a:gd name="T9" fmla="*/ 19 h 1568"/>
                <a:gd name="T10" fmla="*/ 2272 w 3104"/>
                <a:gd name="T11" fmla="*/ 0 h 1568"/>
                <a:gd name="T12" fmla="*/ 2145 w 3104"/>
                <a:gd name="T13" fmla="*/ 129 h 1568"/>
                <a:gd name="T14" fmla="*/ 2064 w 3104"/>
                <a:gd name="T15" fmla="*/ 239 h 1568"/>
                <a:gd name="T16" fmla="*/ 1964 w 3104"/>
                <a:gd name="T17" fmla="*/ 285 h 1568"/>
                <a:gd name="T18" fmla="*/ 1856 w 3104"/>
                <a:gd name="T19" fmla="*/ 230 h 1568"/>
                <a:gd name="T20" fmla="*/ 1747 w 3104"/>
                <a:gd name="T21" fmla="*/ 166 h 1568"/>
                <a:gd name="T22" fmla="*/ 1602 w 3104"/>
                <a:gd name="T23" fmla="*/ 285 h 1568"/>
                <a:gd name="T24" fmla="*/ 1349 w 3104"/>
                <a:gd name="T25" fmla="*/ 551 h 1568"/>
                <a:gd name="T26" fmla="*/ 1412 w 3104"/>
                <a:gd name="T27" fmla="*/ 807 h 1568"/>
                <a:gd name="T28" fmla="*/ 1358 w 3104"/>
                <a:gd name="T29" fmla="*/ 899 h 1568"/>
                <a:gd name="T30" fmla="*/ 1141 w 3104"/>
                <a:gd name="T31" fmla="*/ 835 h 1568"/>
                <a:gd name="T32" fmla="*/ 996 w 3104"/>
                <a:gd name="T33" fmla="*/ 872 h 1568"/>
                <a:gd name="T34" fmla="*/ 815 w 3104"/>
                <a:gd name="T35" fmla="*/ 982 h 1568"/>
                <a:gd name="T36" fmla="*/ 625 w 3104"/>
                <a:gd name="T37" fmla="*/ 1009 h 1568"/>
                <a:gd name="T38" fmla="*/ 462 w 3104"/>
                <a:gd name="T39" fmla="*/ 908 h 1568"/>
                <a:gd name="T40" fmla="*/ 308 w 3104"/>
                <a:gd name="T41" fmla="*/ 1073 h 1568"/>
                <a:gd name="T42" fmla="*/ 245 w 3104"/>
                <a:gd name="T43" fmla="*/ 954 h 1568"/>
                <a:gd name="T44" fmla="*/ 91 w 3104"/>
                <a:gd name="T45" fmla="*/ 908 h 1568"/>
                <a:gd name="T46" fmla="*/ 28 w 3104"/>
                <a:gd name="T47" fmla="*/ 1101 h 1568"/>
                <a:gd name="T48" fmla="*/ 163 w 3104"/>
                <a:gd name="T49" fmla="*/ 1220 h 1568"/>
                <a:gd name="T50" fmla="*/ 290 w 3104"/>
                <a:gd name="T51" fmla="*/ 1321 h 1568"/>
                <a:gd name="T52" fmla="*/ 408 w 3104"/>
                <a:gd name="T53" fmla="*/ 1339 h 1568"/>
                <a:gd name="T54" fmla="*/ 516 w 3104"/>
                <a:gd name="T55" fmla="*/ 1367 h 1568"/>
                <a:gd name="T56" fmla="*/ 688 w 3104"/>
                <a:gd name="T57" fmla="*/ 1266 h 1568"/>
                <a:gd name="T58" fmla="*/ 942 w 3104"/>
                <a:gd name="T59" fmla="*/ 1275 h 1568"/>
                <a:gd name="T60" fmla="*/ 1132 w 3104"/>
                <a:gd name="T61" fmla="*/ 1174 h 1568"/>
                <a:gd name="T62" fmla="*/ 1150 w 3104"/>
                <a:gd name="T63" fmla="*/ 1303 h 1568"/>
                <a:gd name="T64" fmla="*/ 1213 w 3104"/>
                <a:gd name="T65" fmla="*/ 1431 h 1568"/>
                <a:gd name="T66" fmla="*/ 1530 w 3104"/>
                <a:gd name="T67" fmla="*/ 1468 h 1568"/>
                <a:gd name="T68" fmla="*/ 1783 w 3104"/>
                <a:gd name="T69" fmla="*/ 1513 h 1568"/>
                <a:gd name="T70" fmla="*/ 1937 w 3104"/>
                <a:gd name="T71" fmla="*/ 1559 h 1568"/>
                <a:gd name="T72" fmla="*/ 2154 w 3104"/>
                <a:gd name="T73" fmla="*/ 1504 h 1568"/>
                <a:gd name="T74" fmla="*/ 2317 w 3104"/>
                <a:gd name="T75" fmla="*/ 1403 h 1568"/>
                <a:gd name="T76" fmla="*/ 2489 w 3104"/>
                <a:gd name="T77" fmla="*/ 1413 h 1568"/>
                <a:gd name="T78" fmla="*/ 2670 w 3104"/>
                <a:gd name="T79" fmla="*/ 1367 h 1568"/>
                <a:gd name="T80" fmla="*/ 2715 w 3104"/>
                <a:gd name="T81" fmla="*/ 1257 h 1568"/>
                <a:gd name="T82" fmla="*/ 2896 w 3104"/>
                <a:gd name="T83" fmla="*/ 1082 h 1568"/>
                <a:gd name="T84" fmla="*/ 2833 w 3104"/>
                <a:gd name="T85" fmla="*/ 954 h 1568"/>
                <a:gd name="T86" fmla="*/ 2869 w 3104"/>
                <a:gd name="T87" fmla="*/ 789 h 1568"/>
                <a:gd name="T88" fmla="*/ 2969 w 3104"/>
                <a:gd name="T89" fmla="*/ 752 h 1568"/>
                <a:gd name="T90" fmla="*/ 3068 w 3104"/>
                <a:gd name="T91" fmla="*/ 633 h 1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104" h="1568">
                  <a:moveTo>
                    <a:pt x="3095" y="523"/>
                  </a:moveTo>
                  <a:cubicBezTo>
                    <a:pt x="3077" y="486"/>
                    <a:pt x="3050" y="450"/>
                    <a:pt x="3050" y="450"/>
                  </a:cubicBezTo>
                  <a:cubicBezTo>
                    <a:pt x="3032" y="395"/>
                    <a:pt x="3032" y="395"/>
                    <a:pt x="3032" y="395"/>
                  </a:cubicBezTo>
                  <a:cubicBezTo>
                    <a:pt x="3032" y="395"/>
                    <a:pt x="2969" y="358"/>
                    <a:pt x="2969" y="312"/>
                  </a:cubicBezTo>
                  <a:cubicBezTo>
                    <a:pt x="2978" y="266"/>
                    <a:pt x="3005" y="248"/>
                    <a:pt x="3005" y="248"/>
                  </a:cubicBezTo>
                  <a:cubicBezTo>
                    <a:pt x="3005" y="156"/>
                    <a:pt x="3005" y="156"/>
                    <a:pt x="3005" y="156"/>
                  </a:cubicBezTo>
                  <a:cubicBezTo>
                    <a:pt x="2978" y="129"/>
                    <a:pt x="2978" y="129"/>
                    <a:pt x="2978" y="129"/>
                  </a:cubicBezTo>
                  <a:cubicBezTo>
                    <a:pt x="2914" y="129"/>
                    <a:pt x="2914" y="129"/>
                    <a:pt x="2914" y="129"/>
                  </a:cubicBezTo>
                  <a:cubicBezTo>
                    <a:pt x="2896" y="101"/>
                    <a:pt x="2896" y="101"/>
                    <a:pt x="2896" y="101"/>
                  </a:cubicBezTo>
                  <a:cubicBezTo>
                    <a:pt x="2797" y="74"/>
                    <a:pt x="2797" y="74"/>
                    <a:pt x="2797" y="74"/>
                  </a:cubicBezTo>
                  <a:cubicBezTo>
                    <a:pt x="2779" y="120"/>
                    <a:pt x="2779" y="120"/>
                    <a:pt x="2779" y="120"/>
                  </a:cubicBezTo>
                  <a:cubicBezTo>
                    <a:pt x="2652" y="129"/>
                    <a:pt x="2652" y="129"/>
                    <a:pt x="2652" y="129"/>
                  </a:cubicBezTo>
                  <a:cubicBezTo>
                    <a:pt x="2652" y="129"/>
                    <a:pt x="2607" y="55"/>
                    <a:pt x="2561" y="55"/>
                  </a:cubicBezTo>
                  <a:cubicBezTo>
                    <a:pt x="2525" y="55"/>
                    <a:pt x="2507" y="65"/>
                    <a:pt x="2507" y="65"/>
                  </a:cubicBezTo>
                  <a:cubicBezTo>
                    <a:pt x="2507" y="65"/>
                    <a:pt x="2426" y="19"/>
                    <a:pt x="2417" y="19"/>
                  </a:cubicBezTo>
                  <a:cubicBezTo>
                    <a:pt x="2408" y="19"/>
                    <a:pt x="2344" y="0"/>
                    <a:pt x="2344" y="0"/>
                  </a:cubicBezTo>
                  <a:cubicBezTo>
                    <a:pt x="2344" y="0"/>
                    <a:pt x="2335" y="10"/>
                    <a:pt x="2317" y="19"/>
                  </a:cubicBezTo>
                  <a:cubicBezTo>
                    <a:pt x="2290" y="19"/>
                    <a:pt x="2272" y="0"/>
                    <a:pt x="2272" y="0"/>
                  </a:cubicBezTo>
                  <a:cubicBezTo>
                    <a:pt x="2218" y="0"/>
                    <a:pt x="2218" y="0"/>
                    <a:pt x="2218" y="0"/>
                  </a:cubicBezTo>
                  <a:cubicBezTo>
                    <a:pt x="2209" y="156"/>
                    <a:pt x="2209" y="156"/>
                    <a:pt x="2209" y="156"/>
                  </a:cubicBezTo>
                  <a:cubicBezTo>
                    <a:pt x="2145" y="129"/>
                    <a:pt x="2145" y="129"/>
                    <a:pt x="2145" y="129"/>
                  </a:cubicBezTo>
                  <a:cubicBezTo>
                    <a:pt x="2145" y="129"/>
                    <a:pt x="2109" y="166"/>
                    <a:pt x="2100" y="184"/>
                  </a:cubicBezTo>
                  <a:cubicBezTo>
                    <a:pt x="2100" y="202"/>
                    <a:pt x="2127" y="257"/>
                    <a:pt x="2118" y="257"/>
                  </a:cubicBezTo>
                  <a:cubicBezTo>
                    <a:pt x="2100" y="257"/>
                    <a:pt x="2064" y="239"/>
                    <a:pt x="2064" y="239"/>
                  </a:cubicBezTo>
                  <a:cubicBezTo>
                    <a:pt x="2037" y="239"/>
                    <a:pt x="2037" y="239"/>
                    <a:pt x="2037" y="239"/>
                  </a:cubicBezTo>
                  <a:cubicBezTo>
                    <a:pt x="2009" y="230"/>
                    <a:pt x="2009" y="230"/>
                    <a:pt x="2009" y="230"/>
                  </a:cubicBezTo>
                  <a:cubicBezTo>
                    <a:pt x="1964" y="285"/>
                    <a:pt x="1964" y="285"/>
                    <a:pt x="1964" y="285"/>
                  </a:cubicBezTo>
                  <a:cubicBezTo>
                    <a:pt x="1874" y="266"/>
                    <a:pt x="1874" y="266"/>
                    <a:pt x="1874" y="266"/>
                  </a:cubicBezTo>
                  <a:cubicBezTo>
                    <a:pt x="1847" y="248"/>
                    <a:pt x="1847" y="248"/>
                    <a:pt x="1847" y="248"/>
                  </a:cubicBezTo>
                  <a:cubicBezTo>
                    <a:pt x="1856" y="230"/>
                    <a:pt x="1856" y="230"/>
                    <a:pt x="1856" y="230"/>
                  </a:cubicBezTo>
                  <a:cubicBezTo>
                    <a:pt x="1856" y="230"/>
                    <a:pt x="1828" y="184"/>
                    <a:pt x="1819" y="175"/>
                  </a:cubicBezTo>
                  <a:cubicBezTo>
                    <a:pt x="1801" y="175"/>
                    <a:pt x="1783" y="156"/>
                    <a:pt x="1783" y="156"/>
                  </a:cubicBezTo>
                  <a:cubicBezTo>
                    <a:pt x="1747" y="166"/>
                    <a:pt x="1747" y="166"/>
                    <a:pt x="1747" y="166"/>
                  </a:cubicBezTo>
                  <a:cubicBezTo>
                    <a:pt x="1747" y="175"/>
                    <a:pt x="1756" y="175"/>
                    <a:pt x="1756" y="184"/>
                  </a:cubicBezTo>
                  <a:cubicBezTo>
                    <a:pt x="1756" y="230"/>
                    <a:pt x="1738" y="276"/>
                    <a:pt x="1720" y="303"/>
                  </a:cubicBezTo>
                  <a:cubicBezTo>
                    <a:pt x="1666" y="266"/>
                    <a:pt x="1638" y="266"/>
                    <a:pt x="1602" y="285"/>
                  </a:cubicBezTo>
                  <a:cubicBezTo>
                    <a:pt x="1620" y="321"/>
                    <a:pt x="1593" y="441"/>
                    <a:pt x="1530" y="441"/>
                  </a:cubicBezTo>
                  <a:cubicBezTo>
                    <a:pt x="1503" y="441"/>
                    <a:pt x="1476" y="450"/>
                    <a:pt x="1448" y="459"/>
                  </a:cubicBezTo>
                  <a:cubicBezTo>
                    <a:pt x="1430" y="468"/>
                    <a:pt x="1385" y="541"/>
                    <a:pt x="1349" y="551"/>
                  </a:cubicBezTo>
                  <a:cubicBezTo>
                    <a:pt x="1313" y="569"/>
                    <a:pt x="1367" y="596"/>
                    <a:pt x="1376" y="615"/>
                  </a:cubicBezTo>
                  <a:cubicBezTo>
                    <a:pt x="1385" y="642"/>
                    <a:pt x="1412" y="642"/>
                    <a:pt x="1430" y="679"/>
                  </a:cubicBezTo>
                  <a:cubicBezTo>
                    <a:pt x="1466" y="734"/>
                    <a:pt x="1421" y="743"/>
                    <a:pt x="1412" y="807"/>
                  </a:cubicBezTo>
                  <a:cubicBezTo>
                    <a:pt x="1457" y="789"/>
                    <a:pt x="1466" y="807"/>
                    <a:pt x="1485" y="835"/>
                  </a:cubicBezTo>
                  <a:cubicBezTo>
                    <a:pt x="1485" y="844"/>
                    <a:pt x="1476" y="917"/>
                    <a:pt x="1466" y="936"/>
                  </a:cubicBezTo>
                  <a:cubicBezTo>
                    <a:pt x="1448" y="954"/>
                    <a:pt x="1367" y="917"/>
                    <a:pt x="1358" y="899"/>
                  </a:cubicBezTo>
                  <a:cubicBezTo>
                    <a:pt x="1349" y="890"/>
                    <a:pt x="1358" y="835"/>
                    <a:pt x="1367" y="826"/>
                  </a:cubicBezTo>
                  <a:cubicBezTo>
                    <a:pt x="1304" y="789"/>
                    <a:pt x="1295" y="890"/>
                    <a:pt x="1258" y="862"/>
                  </a:cubicBezTo>
                  <a:cubicBezTo>
                    <a:pt x="1213" y="835"/>
                    <a:pt x="1186" y="817"/>
                    <a:pt x="1141" y="835"/>
                  </a:cubicBezTo>
                  <a:cubicBezTo>
                    <a:pt x="1141" y="780"/>
                    <a:pt x="1141" y="780"/>
                    <a:pt x="1141" y="780"/>
                  </a:cubicBezTo>
                  <a:cubicBezTo>
                    <a:pt x="1077" y="826"/>
                    <a:pt x="1150" y="844"/>
                    <a:pt x="1123" y="872"/>
                  </a:cubicBezTo>
                  <a:cubicBezTo>
                    <a:pt x="1114" y="881"/>
                    <a:pt x="1014" y="872"/>
                    <a:pt x="996" y="872"/>
                  </a:cubicBezTo>
                  <a:cubicBezTo>
                    <a:pt x="969" y="881"/>
                    <a:pt x="924" y="881"/>
                    <a:pt x="887" y="890"/>
                  </a:cubicBezTo>
                  <a:cubicBezTo>
                    <a:pt x="869" y="899"/>
                    <a:pt x="815" y="936"/>
                    <a:pt x="797" y="963"/>
                  </a:cubicBezTo>
                  <a:cubicBezTo>
                    <a:pt x="797" y="963"/>
                    <a:pt x="815" y="972"/>
                    <a:pt x="815" y="982"/>
                  </a:cubicBezTo>
                  <a:cubicBezTo>
                    <a:pt x="770" y="963"/>
                    <a:pt x="761" y="1000"/>
                    <a:pt x="724" y="1009"/>
                  </a:cubicBezTo>
                  <a:cubicBezTo>
                    <a:pt x="733" y="982"/>
                    <a:pt x="733" y="982"/>
                    <a:pt x="733" y="982"/>
                  </a:cubicBezTo>
                  <a:cubicBezTo>
                    <a:pt x="706" y="1000"/>
                    <a:pt x="670" y="1009"/>
                    <a:pt x="625" y="1009"/>
                  </a:cubicBezTo>
                  <a:cubicBezTo>
                    <a:pt x="625" y="982"/>
                    <a:pt x="607" y="963"/>
                    <a:pt x="589" y="954"/>
                  </a:cubicBezTo>
                  <a:cubicBezTo>
                    <a:pt x="598" y="936"/>
                    <a:pt x="607" y="927"/>
                    <a:pt x="589" y="917"/>
                  </a:cubicBezTo>
                  <a:cubicBezTo>
                    <a:pt x="598" y="917"/>
                    <a:pt x="480" y="890"/>
                    <a:pt x="462" y="908"/>
                  </a:cubicBezTo>
                  <a:cubicBezTo>
                    <a:pt x="444" y="954"/>
                    <a:pt x="426" y="890"/>
                    <a:pt x="435" y="890"/>
                  </a:cubicBezTo>
                  <a:cubicBezTo>
                    <a:pt x="399" y="908"/>
                    <a:pt x="435" y="936"/>
                    <a:pt x="435" y="982"/>
                  </a:cubicBezTo>
                  <a:cubicBezTo>
                    <a:pt x="426" y="1027"/>
                    <a:pt x="344" y="1064"/>
                    <a:pt x="308" y="1073"/>
                  </a:cubicBezTo>
                  <a:cubicBezTo>
                    <a:pt x="308" y="1064"/>
                    <a:pt x="344" y="1018"/>
                    <a:pt x="317" y="1009"/>
                  </a:cubicBezTo>
                  <a:cubicBezTo>
                    <a:pt x="308" y="1000"/>
                    <a:pt x="281" y="1018"/>
                    <a:pt x="281" y="1027"/>
                  </a:cubicBezTo>
                  <a:cubicBezTo>
                    <a:pt x="263" y="982"/>
                    <a:pt x="272" y="982"/>
                    <a:pt x="245" y="954"/>
                  </a:cubicBezTo>
                  <a:cubicBezTo>
                    <a:pt x="218" y="927"/>
                    <a:pt x="172" y="890"/>
                    <a:pt x="163" y="890"/>
                  </a:cubicBezTo>
                  <a:cubicBezTo>
                    <a:pt x="127" y="872"/>
                    <a:pt x="145" y="917"/>
                    <a:pt x="109" y="917"/>
                  </a:cubicBezTo>
                  <a:cubicBezTo>
                    <a:pt x="100" y="917"/>
                    <a:pt x="100" y="917"/>
                    <a:pt x="91" y="908"/>
                  </a:cubicBezTo>
                  <a:cubicBezTo>
                    <a:pt x="91" y="982"/>
                    <a:pt x="91" y="982"/>
                    <a:pt x="91" y="982"/>
                  </a:cubicBezTo>
                  <a:cubicBezTo>
                    <a:pt x="91" y="1009"/>
                    <a:pt x="0" y="1101"/>
                    <a:pt x="0" y="1101"/>
                  </a:cubicBezTo>
                  <a:cubicBezTo>
                    <a:pt x="28" y="1101"/>
                    <a:pt x="28" y="1101"/>
                    <a:pt x="28" y="1101"/>
                  </a:cubicBezTo>
                  <a:cubicBezTo>
                    <a:pt x="46" y="1183"/>
                    <a:pt x="46" y="1183"/>
                    <a:pt x="46" y="1183"/>
                  </a:cubicBezTo>
                  <a:cubicBezTo>
                    <a:pt x="19" y="1193"/>
                    <a:pt x="19" y="1193"/>
                    <a:pt x="19" y="1193"/>
                  </a:cubicBezTo>
                  <a:cubicBezTo>
                    <a:pt x="163" y="1220"/>
                    <a:pt x="163" y="1220"/>
                    <a:pt x="163" y="1220"/>
                  </a:cubicBezTo>
                  <a:cubicBezTo>
                    <a:pt x="163" y="1220"/>
                    <a:pt x="145" y="1275"/>
                    <a:pt x="154" y="1284"/>
                  </a:cubicBezTo>
                  <a:cubicBezTo>
                    <a:pt x="163" y="1303"/>
                    <a:pt x="200" y="1293"/>
                    <a:pt x="200" y="1293"/>
                  </a:cubicBezTo>
                  <a:cubicBezTo>
                    <a:pt x="200" y="1293"/>
                    <a:pt x="263" y="1339"/>
                    <a:pt x="290" y="1321"/>
                  </a:cubicBezTo>
                  <a:cubicBezTo>
                    <a:pt x="317" y="1312"/>
                    <a:pt x="372" y="1248"/>
                    <a:pt x="372" y="1248"/>
                  </a:cubicBezTo>
                  <a:cubicBezTo>
                    <a:pt x="417" y="1284"/>
                    <a:pt x="417" y="1284"/>
                    <a:pt x="417" y="1284"/>
                  </a:cubicBezTo>
                  <a:cubicBezTo>
                    <a:pt x="408" y="1339"/>
                    <a:pt x="408" y="1339"/>
                    <a:pt x="408" y="1339"/>
                  </a:cubicBezTo>
                  <a:cubicBezTo>
                    <a:pt x="435" y="1339"/>
                    <a:pt x="435" y="1339"/>
                    <a:pt x="435" y="1339"/>
                  </a:cubicBezTo>
                  <a:cubicBezTo>
                    <a:pt x="435" y="1339"/>
                    <a:pt x="453" y="1303"/>
                    <a:pt x="480" y="1312"/>
                  </a:cubicBezTo>
                  <a:cubicBezTo>
                    <a:pt x="516" y="1330"/>
                    <a:pt x="516" y="1367"/>
                    <a:pt x="516" y="1367"/>
                  </a:cubicBezTo>
                  <a:cubicBezTo>
                    <a:pt x="625" y="1394"/>
                    <a:pt x="625" y="1394"/>
                    <a:pt x="625" y="1394"/>
                  </a:cubicBezTo>
                  <a:cubicBezTo>
                    <a:pt x="661" y="1348"/>
                    <a:pt x="661" y="1348"/>
                    <a:pt x="661" y="1348"/>
                  </a:cubicBezTo>
                  <a:cubicBezTo>
                    <a:pt x="661" y="1348"/>
                    <a:pt x="607" y="1275"/>
                    <a:pt x="688" y="1266"/>
                  </a:cubicBezTo>
                  <a:cubicBezTo>
                    <a:pt x="770" y="1257"/>
                    <a:pt x="788" y="1266"/>
                    <a:pt x="788" y="1266"/>
                  </a:cubicBezTo>
                  <a:cubicBezTo>
                    <a:pt x="815" y="1220"/>
                    <a:pt x="815" y="1220"/>
                    <a:pt x="815" y="1220"/>
                  </a:cubicBezTo>
                  <a:cubicBezTo>
                    <a:pt x="942" y="1275"/>
                    <a:pt x="942" y="1275"/>
                    <a:pt x="942" y="1275"/>
                  </a:cubicBezTo>
                  <a:cubicBezTo>
                    <a:pt x="1023" y="1193"/>
                    <a:pt x="1023" y="1193"/>
                    <a:pt x="1023" y="1193"/>
                  </a:cubicBezTo>
                  <a:cubicBezTo>
                    <a:pt x="1059" y="1211"/>
                    <a:pt x="1059" y="1211"/>
                    <a:pt x="1059" y="1211"/>
                  </a:cubicBezTo>
                  <a:cubicBezTo>
                    <a:pt x="1059" y="1211"/>
                    <a:pt x="1114" y="1156"/>
                    <a:pt x="1132" y="1174"/>
                  </a:cubicBezTo>
                  <a:cubicBezTo>
                    <a:pt x="1150" y="1193"/>
                    <a:pt x="1086" y="1229"/>
                    <a:pt x="1086" y="1229"/>
                  </a:cubicBezTo>
                  <a:cubicBezTo>
                    <a:pt x="1114" y="1312"/>
                    <a:pt x="1114" y="1312"/>
                    <a:pt x="1114" y="1312"/>
                  </a:cubicBezTo>
                  <a:cubicBezTo>
                    <a:pt x="1114" y="1312"/>
                    <a:pt x="1132" y="1293"/>
                    <a:pt x="1150" y="1303"/>
                  </a:cubicBezTo>
                  <a:cubicBezTo>
                    <a:pt x="1168" y="1312"/>
                    <a:pt x="1159" y="1348"/>
                    <a:pt x="1159" y="1348"/>
                  </a:cubicBezTo>
                  <a:cubicBezTo>
                    <a:pt x="1186" y="1358"/>
                    <a:pt x="1186" y="1358"/>
                    <a:pt x="1186" y="1358"/>
                  </a:cubicBezTo>
                  <a:cubicBezTo>
                    <a:pt x="1213" y="1431"/>
                    <a:pt x="1213" y="1431"/>
                    <a:pt x="1213" y="1431"/>
                  </a:cubicBezTo>
                  <a:cubicBezTo>
                    <a:pt x="1367" y="1440"/>
                    <a:pt x="1367" y="1440"/>
                    <a:pt x="1367" y="1440"/>
                  </a:cubicBezTo>
                  <a:cubicBezTo>
                    <a:pt x="1385" y="1468"/>
                    <a:pt x="1385" y="1468"/>
                    <a:pt x="1385" y="1468"/>
                  </a:cubicBezTo>
                  <a:cubicBezTo>
                    <a:pt x="1530" y="1468"/>
                    <a:pt x="1530" y="1468"/>
                    <a:pt x="1530" y="1468"/>
                  </a:cubicBezTo>
                  <a:cubicBezTo>
                    <a:pt x="1557" y="1495"/>
                    <a:pt x="1557" y="1495"/>
                    <a:pt x="1557" y="1495"/>
                  </a:cubicBezTo>
                  <a:cubicBezTo>
                    <a:pt x="1611" y="1477"/>
                    <a:pt x="1611" y="1477"/>
                    <a:pt x="1611" y="1477"/>
                  </a:cubicBezTo>
                  <a:cubicBezTo>
                    <a:pt x="1783" y="1513"/>
                    <a:pt x="1783" y="1513"/>
                    <a:pt x="1783" y="1513"/>
                  </a:cubicBezTo>
                  <a:cubicBezTo>
                    <a:pt x="1828" y="1504"/>
                    <a:pt x="1828" y="1504"/>
                    <a:pt x="1828" y="1504"/>
                  </a:cubicBezTo>
                  <a:cubicBezTo>
                    <a:pt x="1919" y="1532"/>
                    <a:pt x="1919" y="1532"/>
                    <a:pt x="1919" y="1532"/>
                  </a:cubicBezTo>
                  <a:cubicBezTo>
                    <a:pt x="1937" y="1559"/>
                    <a:pt x="1937" y="1559"/>
                    <a:pt x="1937" y="1559"/>
                  </a:cubicBezTo>
                  <a:cubicBezTo>
                    <a:pt x="2037" y="1541"/>
                    <a:pt x="2037" y="1541"/>
                    <a:pt x="2037" y="1541"/>
                  </a:cubicBezTo>
                  <a:cubicBezTo>
                    <a:pt x="2100" y="1568"/>
                    <a:pt x="2100" y="1568"/>
                    <a:pt x="2100" y="1568"/>
                  </a:cubicBezTo>
                  <a:cubicBezTo>
                    <a:pt x="2154" y="1504"/>
                    <a:pt x="2154" y="1504"/>
                    <a:pt x="2154" y="1504"/>
                  </a:cubicBezTo>
                  <a:cubicBezTo>
                    <a:pt x="2154" y="1504"/>
                    <a:pt x="2181" y="1504"/>
                    <a:pt x="2200" y="1495"/>
                  </a:cubicBezTo>
                  <a:cubicBezTo>
                    <a:pt x="2218" y="1486"/>
                    <a:pt x="2209" y="1431"/>
                    <a:pt x="2236" y="1431"/>
                  </a:cubicBezTo>
                  <a:cubicBezTo>
                    <a:pt x="2272" y="1422"/>
                    <a:pt x="2317" y="1403"/>
                    <a:pt x="2317" y="1403"/>
                  </a:cubicBezTo>
                  <a:cubicBezTo>
                    <a:pt x="2371" y="1413"/>
                    <a:pt x="2371" y="1413"/>
                    <a:pt x="2371" y="1413"/>
                  </a:cubicBezTo>
                  <a:cubicBezTo>
                    <a:pt x="2371" y="1413"/>
                    <a:pt x="2417" y="1385"/>
                    <a:pt x="2444" y="1394"/>
                  </a:cubicBezTo>
                  <a:cubicBezTo>
                    <a:pt x="2471" y="1394"/>
                    <a:pt x="2489" y="1413"/>
                    <a:pt x="2489" y="1413"/>
                  </a:cubicBezTo>
                  <a:cubicBezTo>
                    <a:pt x="2525" y="1367"/>
                    <a:pt x="2525" y="1367"/>
                    <a:pt x="2525" y="1367"/>
                  </a:cubicBezTo>
                  <a:cubicBezTo>
                    <a:pt x="2525" y="1367"/>
                    <a:pt x="2525" y="1348"/>
                    <a:pt x="2598" y="1348"/>
                  </a:cubicBezTo>
                  <a:cubicBezTo>
                    <a:pt x="2652" y="1339"/>
                    <a:pt x="2670" y="1367"/>
                    <a:pt x="2670" y="1367"/>
                  </a:cubicBezTo>
                  <a:cubicBezTo>
                    <a:pt x="2697" y="1348"/>
                    <a:pt x="2697" y="1348"/>
                    <a:pt x="2697" y="1348"/>
                  </a:cubicBezTo>
                  <a:cubicBezTo>
                    <a:pt x="2697" y="1348"/>
                    <a:pt x="2661" y="1321"/>
                    <a:pt x="2679" y="1284"/>
                  </a:cubicBezTo>
                  <a:cubicBezTo>
                    <a:pt x="2697" y="1248"/>
                    <a:pt x="2715" y="1257"/>
                    <a:pt x="2715" y="1257"/>
                  </a:cubicBezTo>
                  <a:cubicBezTo>
                    <a:pt x="2797" y="1174"/>
                    <a:pt x="2797" y="1174"/>
                    <a:pt x="2797" y="1174"/>
                  </a:cubicBezTo>
                  <a:cubicBezTo>
                    <a:pt x="2887" y="1165"/>
                    <a:pt x="2887" y="1165"/>
                    <a:pt x="2887" y="1165"/>
                  </a:cubicBezTo>
                  <a:cubicBezTo>
                    <a:pt x="2896" y="1082"/>
                    <a:pt x="2896" y="1082"/>
                    <a:pt x="2896" y="1082"/>
                  </a:cubicBezTo>
                  <a:cubicBezTo>
                    <a:pt x="2896" y="1082"/>
                    <a:pt x="2851" y="1073"/>
                    <a:pt x="2851" y="1055"/>
                  </a:cubicBezTo>
                  <a:cubicBezTo>
                    <a:pt x="2842" y="1027"/>
                    <a:pt x="2869" y="1009"/>
                    <a:pt x="2869" y="1000"/>
                  </a:cubicBezTo>
                  <a:cubicBezTo>
                    <a:pt x="2869" y="982"/>
                    <a:pt x="2833" y="982"/>
                    <a:pt x="2833" y="954"/>
                  </a:cubicBezTo>
                  <a:cubicBezTo>
                    <a:pt x="2842" y="927"/>
                    <a:pt x="2969" y="899"/>
                    <a:pt x="2951" y="844"/>
                  </a:cubicBezTo>
                  <a:cubicBezTo>
                    <a:pt x="2933" y="780"/>
                    <a:pt x="2914" y="780"/>
                    <a:pt x="2914" y="780"/>
                  </a:cubicBezTo>
                  <a:cubicBezTo>
                    <a:pt x="2869" y="789"/>
                    <a:pt x="2869" y="789"/>
                    <a:pt x="2869" y="789"/>
                  </a:cubicBezTo>
                  <a:cubicBezTo>
                    <a:pt x="2869" y="789"/>
                    <a:pt x="2824" y="807"/>
                    <a:pt x="2842" y="762"/>
                  </a:cubicBezTo>
                  <a:cubicBezTo>
                    <a:pt x="2851" y="725"/>
                    <a:pt x="2896" y="716"/>
                    <a:pt x="2914" y="707"/>
                  </a:cubicBezTo>
                  <a:cubicBezTo>
                    <a:pt x="2933" y="707"/>
                    <a:pt x="2969" y="752"/>
                    <a:pt x="2969" y="752"/>
                  </a:cubicBezTo>
                  <a:cubicBezTo>
                    <a:pt x="3086" y="716"/>
                    <a:pt x="3086" y="716"/>
                    <a:pt x="3086" y="716"/>
                  </a:cubicBezTo>
                  <a:cubicBezTo>
                    <a:pt x="3086" y="642"/>
                    <a:pt x="3086" y="642"/>
                    <a:pt x="3086" y="642"/>
                  </a:cubicBezTo>
                  <a:cubicBezTo>
                    <a:pt x="3068" y="633"/>
                    <a:pt x="3068" y="633"/>
                    <a:pt x="3068" y="633"/>
                  </a:cubicBezTo>
                  <a:cubicBezTo>
                    <a:pt x="3095" y="615"/>
                    <a:pt x="3095" y="615"/>
                    <a:pt x="3095" y="615"/>
                  </a:cubicBezTo>
                  <a:cubicBezTo>
                    <a:pt x="3095" y="615"/>
                    <a:pt x="3104" y="551"/>
                    <a:pt x="3095" y="523"/>
                  </a:cubicBezTo>
                </a:path>
              </a:pathLst>
            </a:custGeom>
            <a:solidFill>
              <a:schemeClr val="bg1">
                <a:lumMod val="75000"/>
              </a:schemeClr>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5" name="Freeform 249"/>
            <p:cNvSpPr>
              <a:spLocks noEditPoints="1"/>
            </p:cNvSpPr>
            <p:nvPr/>
          </p:nvSpPr>
          <p:spPr bwMode="auto">
            <a:xfrm>
              <a:off x="5031231" y="3340180"/>
              <a:ext cx="1453440" cy="740831"/>
            </a:xfrm>
            <a:custGeom>
              <a:avLst/>
              <a:gdLst>
                <a:gd name="T0" fmla="*/ 3005 w 3115"/>
                <a:gd name="T1" fmla="*/ 203 h 1584"/>
                <a:gd name="T2" fmla="*/ 2795 w 3115"/>
                <a:gd name="T3" fmla="*/ 130 h 1584"/>
                <a:gd name="T4" fmla="*/ 2440 w 3115"/>
                <a:gd name="T5" fmla="*/ 42 h 1584"/>
                <a:gd name="T6" fmla="*/ 2222 w 3115"/>
                <a:gd name="T7" fmla="*/ 171 h 1584"/>
                <a:gd name="T8" fmla="*/ 2019 w 3115"/>
                <a:gd name="T9" fmla="*/ 247 h 1584"/>
                <a:gd name="T10" fmla="*/ 1811 w 3115"/>
                <a:gd name="T11" fmla="*/ 188 h 1584"/>
                <a:gd name="T12" fmla="*/ 1618 w 3115"/>
                <a:gd name="T13" fmla="*/ 291 h 1584"/>
                <a:gd name="T14" fmla="*/ 1391 w 3115"/>
                <a:gd name="T15" fmla="*/ 619 h 1584"/>
                <a:gd name="T16" fmla="*/ 1453 w 3115"/>
                <a:gd name="T17" fmla="*/ 956 h 1584"/>
                <a:gd name="T18" fmla="*/ 1231 w 3115"/>
                <a:gd name="T19" fmla="*/ 859 h 1584"/>
                <a:gd name="T20" fmla="*/ 1030 w 3115"/>
                <a:gd name="T21" fmla="*/ 889 h 1584"/>
                <a:gd name="T22" fmla="*/ 725 w 3115"/>
                <a:gd name="T23" fmla="*/ 1015 h 1584"/>
                <a:gd name="T24" fmla="*/ 474 w 3115"/>
                <a:gd name="T25" fmla="*/ 924 h 1584"/>
                <a:gd name="T26" fmla="*/ 354 w 3115"/>
                <a:gd name="T27" fmla="*/ 1077 h 1584"/>
                <a:gd name="T28" fmla="*/ 181 w 3115"/>
                <a:gd name="T29" fmla="*/ 912 h 1584"/>
                <a:gd name="T30" fmla="*/ 36 w 3115"/>
                <a:gd name="T31" fmla="*/ 1101 h 1584"/>
                <a:gd name="T32" fmla="*/ 175 w 3115"/>
                <a:gd name="T33" fmla="*/ 1294 h 1584"/>
                <a:gd name="T34" fmla="*/ 424 w 3115"/>
                <a:gd name="T35" fmla="*/ 1347 h 1584"/>
                <a:gd name="T36" fmla="*/ 659 w 3115"/>
                <a:gd name="T37" fmla="*/ 1358 h 1584"/>
                <a:gd name="T38" fmla="*/ 900 w 3115"/>
                <a:gd name="T39" fmla="*/ 1253 h 1584"/>
                <a:gd name="T40" fmla="*/ 1146 w 3115"/>
                <a:gd name="T41" fmla="*/ 1205 h 1584"/>
                <a:gd name="T42" fmla="*/ 1197 w 3115"/>
                <a:gd name="T43" fmla="*/ 1359 h 1584"/>
                <a:gd name="T44" fmla="*/ 1568 w 3115"/>
                <a:gd name="T45" fmla="*/ 1495 h 1584"/>
                <a:gd name="T46" fmla="*/ 1927 w 3115"/>
                <a:gd name="T47" fmla="*/ 1532 h 1584"/>
                <a:gd name="T48" fmla="*/ 2211 w 3115"/>
                <a:gd name="T49" fmla="*/ 1485 h 1584"/>
                <a:gd name="T50" fmla="*/ 2503 w 3115"/>
                <a:gd name="T51" fmla="*/ 1416 h 1584"/>
                <a:gd name="T52" fmla="*/ 2683 w 3115"/>
                <a:gd name="T53" fmla="*/ 1344 h 1584"/>
                <a:gd name="T54" fmla="*/ 2897 w 3115"/>
                <a:gd name="T55" fmla="*/ 1091 h 1584"/>
                <a:gd name="T56" fmla="*/ 2927 w 3115"/>
                <a:gd name="T57" fmla="*/ 898 h 1584"/>
                <a:gd name="T58" fmla="*/ 2859 w 3115"/>
                <a:gd name="T59" fmla="*/ 741 h 1584"/>
                <a:gd name="T60" fmla="*/ 3072 w 3115"/>
                <a:gd name="T61" fmla="*/ 635 h 1584"/>
                <a:gd name="T62" fmla="*/ 3096 w 3115"/>
                <a:gd name="T63" fmla="*/ 733 h 1584"/>
                <a:gd name="T64" fmla="*/ 2877 w 3115"/>
                <a:gd name="T65" fmla="*/ 790 h 1584"/>
                <a:gd name="T66" fmla="*/ 2878 w 3115"/>
                <a:gd name="T67" fmla="*/ 994 h 1584"/>
                <a:gd name="T68" fmla="*/ 2810 w 3115"/>
                <a:gd name="T69" fmla="*/ 1189 h 1584"/>
                <a:gd name="T70" fmla="*/ 2638 w 3115"/>
                <a:gd name="T71" fmla="*/ 1363 h 1584"/>
                <a:gd name="T72" fmla="*/ 2409 w 3115"/>
                <a:gd name="T73" fmla="*/ 1416 h 1584"/>
                <a:gd name="T74" fmla="*/ 2115 w 3115"/>
                <a:gd name="T75" fmla="*/ 1582 h 1584"/>
                <a:gd name="T76" fmla="*/ 1832 w 3115"/>
                <a:gd name="T77" fmla="*/ 1521 h 1584"/>
                <a:gd name="T78" fmla="*/ 1387 w 3115"/>
                <a:gd name="T79" fmla="*/ 1481 h 1584"/>
                <a:gd name="T80" fmla="*/ 1157 w 3115"/>
                <a:gd name="T81" fmla="*/ 1319 h 1584"/>
                <a:gd name="T82" fmla="*/ 1102 w 3115"/>
                <a:gd name="T83" fmla="*/ 1201 h 1584"/>
                <a:gd name="T84" fmla="*/ 791 w 3115"/>
                <a:gd name="T85" fmla="*/ 1281 h 1584"/>
                <a:gd name="T86" fmla="*/ 523 w 3115"/>
                <a:gd name="T87" fmla="*/ 1383 h 1584"/>
                <a:gd name="T88" fmla="*/ 401 w 3115"/>
                <a:gd name="T89" fmla="*/ 1284 h 1584"/>
                <a:gd name="T90" fmla="*/ 168 w 3115"/>
                <a:gd name="T91" fmla="*/ 1236 h 1584"/>
                <a:gd name="T92" fmla="*/ 88 w 3115"/>
                <a:gd name="T93" fmla="*/ 1001 h 1584"/>
                <a:gd name="T94" fmla="*/ 282 w 3115"/>
                <a:gd name="T95" fmla="*/ 990 h 1584"/>
                <a:gd name="T96" fmla="*/ 423 w 3115"/>
                <a:gd name="T97" fmla="*/ 937 h 1584"/>
                <a:gd name="T98" fmla="*/ 601 w 3115"/>
                <a:gd name="T99" fmla="*/ 918 h 1584"/>
                <a:gd name="T100" fmla="*/ 816 w 3115"/>
                <a:gd name="T101" fmla="*/ 994 h 1584"/>
                <a:gd name="T102" fmla="*/ 1129 w 3115"/>
                <a:gd name="T103" fmla="*/ 864 h 1584"/>
                <a:gd name="T104" fmla="*/ 1333 w 3115"/>
                <a:gd name="T105" fmla="*/ 822 h 1584"/>
                <a:gd name="T106" fmla="*/ 1475 w 3115"/>
                <a:gd name="T107" fmla="*/ 831 h 1584"/>
                <a:gd name="T108" fmla="*/ 1343 w 3115"/>
                <a:gd name="T109" fmla="*/ 560 h 1584"/>
                <a:gd name="T110" fmla="*/ 1733 w 3115"/>
                <a:gd name="T111" fmla="*/ 305 h 1584"/>
                <a:gd name="T112" fmla="*/ 1872 w 3115"/>
                <a:gd name="T113" fmla="*/ 242 h 1584"/>
                <a:gd name="T114" fmla="*/ 2082 w 3115"/>
                <a:gd name="T115" fmla="*/ 243 h 1584"/>
                <a:gd name="T116" fmla="*/ 2227 w 3115"/>
                <a:gd name="T117" fmla="*/ 0 h 1584"/>
                <a:gd name="T118" fmla="*/ 2569 w 3115"/>
                <a:gd name="T119" fmla="*/ 55 h 1584"/>
                <a:gd name="T120" fmla="*/ 2874 w 3115"/>
                <a:gd name="T121" fmla="*/ 93 h 1584"/>
                <a:gd name="T122" fmla="*/ 2985 w 3115"/>
                <a:gd name="T123" fmla="*/ 318 h 1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115" h="1584">
                  <a:moveTo>
                    <a:pt x="3096" y="533"/>
                  </a:moveTo>
                  <a:lnTo>
                    <a:pt x="3096" y="535"/>
                  </a:lnTo>
                  <a:lnTo>
                    <a:pt x="3081" y="508"/>
                  </a:lnTo>
                  <a:lnTo>
                    <a:pt x="3068" y="486"/>
                  </a:lnTo>
                  <a:lnTo>
                    <a:pt x="3057" y="469"/>
                  </a:lnTo>
                  <a:lnTo>
                    <a:pt x="3052" y="464"/>
                  </a:lnTo>
                  <a:cubicBezTo>
                    <a:pt x="3052" y="463"/>
                    <a:pt x="3051" y="462"/>
                    <a:pt x="3051" y="461"/>
                  </a:cubicBezTo>
                  <a:lnTo>
                    <a:pt x="3041" y="429"/>
                  </a:lnTo>
                  <a:lnTo>
                    <a:pt x="3035" y="413"/>
                  </a:lnTo>
                  <a:lnTo>
                    <a:pt x="3033" y="407"/>
                  </a:lnTo>
                  <a:cubicBezTo>
                    <a:pt x="3033" y="406"/>
                    <a:pt x="3032" y="405"/>
                    <a:pt x="3032" y="404"/>
                  </a:cubicBezTo>
                  <a:lnTo>
                    <a:pt x="3032" y="403"/>
                  </a:lnTo>
                  <a:lnTo>
                    <a:pt x="3036" y="410"/>
                  </a:lnTo>
                  <a:lnTo>
                    <a:pt x="3026" y="404"/>
                  </a:lnTo>
                  <a:cubicBezTo>
                    <a:pt x="3026" y="404"/>
                    <a:pt x="3026" y="404"/>
                    <a:pt x="3025" y="404"/>
                  </a:cubicBezTo>
                  <a:lnTo>
                    <a:pt x="3004" y="386"/>
                  </a:lnTo>
                  <a:cubicBezTo>
                    <a:pt x="3004" y="385"/>
                    <a:pt x="3004" y="385"/>
                    <a:pt x="3003" y="385"/>
                  </a:cubicBezTo>
                  <a:lnTo>
                    <a:pt x="2981" y="358"/>
                  </a:lnTo>
                  <a:cubicBezTo>
                    <a:pt x="2981" y="357"/>
                    <a:pt x="2980" y="356"/>
                    <a:pt x="2980" y="355"/>
                  </a:cubicBezTo>
                  <a:lnTo>
                    <a:pt x="2970" y="323"/>
                  </a:lnTo>
                  <a:cubicBezTo>
                    <a:pt x="2969" y="321"/>
                    <a:pt x="2969" y="320"/>
                    <a:pt x="2970" y="318"/>
                  </a:cubicBezTo>
                  <a:lnTo>
                    <a:pt x="2979" y="289"/>
                  </a:lnTo>
                  <a:cubicBezTo>
                    <a:pt x="2979" y="288"/>
                    <a:pt x="2979" y="288"/>
                    <a:pt x="2980" y="287"/>
                  </a:cubicBezTo>
                  <a:lnTo>
                    <a:pt x="2992" y="267"/>
                  </a:lnTo>
                  <a:cubicBezTo>
                    <a:pt x="2992" y="267"/>
                    <a:pt x="2992" y="266"/>
                    <a:pt x="2993" y="266"/>
                  </a:cubicBezTo>
                  <a:lnTo>
                    <a:pt x="3004" y="255"/>
                  </a:lnTo>
                  <a:lnTo>
                    <a:pt x="3008" y="251"/>
                  </a:lnTo>
                  <a:lnTo>
                    <a:pt x="3005" y="256"/>
                  </a:lnTo>
                  <a:lnTo>
                    <a:pt x="3005" y="226"/>
                  </a:lnTo>
                  <a:lnTo>
                    <a:pt x="3005" y="203"/>
                  </a:lnTo>
                  <a:lnTo>
                    <a:pt x="3005" y="186"/>
                  </a:lnTo>
                  <a:lnTo>
                    <a:pt x="3005" y="176"/>
                  </a:lnTo>
                  <a:lnTo>
                    <a:pt x="3005" y="165"/>
                  </a:lnTo>
                  <a:lnTo>
                    <a:pt x="3005" y="164"/>
                  </a:lnTo>
                  <a:lnTo>
                    <a:pt x="3008" y="170"/>
                  </a:lnTo>
                  <a:lnTo>
                    <a:pt x="2992" y="154"/>
                  </a:lnTo>
                  <a:lnTo>
                    <a:pt x="2984" y="146"/>
                  </a:lnTo>
                  <a:lnTo>
                    <a:pt x="2981" y="143"/>
                  </a:lnTo>
                  <a:lnTo>
                    <a:pt x="2986" y="145"/>
                  </a:lnTo>
                  <a:lnTo>
                    <a:pt x="2949" y="145"/>
                  </a:lnTo>
                  <a:lnTo>
                    <a:pt x="2930" y="145"/>
                  </a:lnTo>
                  <a:lnTo>
                    <a:pt x="2923" y="145"/>
                  </a:lnTo>
                  <a:lnTo>
                    <a:pt x="2922" y="145"/>
                  </a:lnTo>
                  <a:cubicBezTo>
                    <a:pt x="2920" y="145"/>
                    <a:pt x="2917" y="144"/>
                    <a:pt x="2916" y="142"/>
                  </a:cubicBezTo>
                  <a:lnTo>
                    <a:pt x="2906" y="126"/>
                  </a:lnTo>
                  <a:lnTo>
                    <a:pt x="2900" y="118"/>
                  </a:lnTo>
                  <a:cubicBezTo>
                    <a:pt x="2900" y="118"/>
                    <a:pt x="2900" y="117"/>
                    <a:pt x="2899" y="117"/>
                  </a:cubicBezTo>
                  <a:lnTo>
                    <a:pt x="2897" y="113"/>
                  </a:lnTo>
                  <a:lnTo>
                    <a:pt x="2902" y="117"/>
                  </a:lnTo>
                  <a:lnTo>
                    <a:pt x="2869" y="108"/>
                  </a:lnTo>
                  <a:lnTo>
                    <a:pt x="2845" y="101"/>
                  </a:lnTo>
                  <a:lnTo>
                    <a:pt x="2828" y="97"/>
                  </a:lnTo>
                  <a:lnTo>
                    <a:pt x="2815" y="93"/>
                  </a:lnTo>
                  <a:lnTo>
                    <a:pt x="2805" y="90"/>
                  </a:lnTo>
                  <a:lnTo>
                    <a:pt x="2807" y="90"/>
                  </a:lnTo>
                  <a:lnTo>
                    <a:pt x="2805" y="90"/>
                  </a:lnTo>
                  <a:lnTo>
                    <a:pt x="2813" y="85"/>
                  </a:lnTo>
                  <a:lnTo>
                    <a:pt x="2803" y="112"/>
                  </a:lnTo>
                  <a:lnTo>
                    <a:pt x="2797" y="126"/>
                  </a:lnTo>
                  <a:lnTo>
                    <a:pt x="2795" y="130"/>
                  </a:lnTo>
                  <a:lnTo>
                    <a:pt x="2795" y="127"/>
                  </a:lnTo>
                  <a:lnTo>
                    <a:pt x="2795" y="128"/>
                  </a:lnTo>
                  <a:cubicBezTo>
                    <a:pt x="2795" y="133"/>
                    <a:pt x="2792" y="136"/>
                    <a:pt x="2788" y="136"/>
                  </a:cubicBezTo>
                  <a:lnTo>
                    <a:pt x="2746" y="139"/>
                  </a:lnTo>
                  <a:lnTo>
                    <a:pt x="2715" y="141"/>
                  </a:lnTo>
                  <a:lnTo>
                    <a:pt x="2692" y="143"/>
                  </a:lnTo>
                  <a:lnTo>
                    <a:pt x="2677" y="144"/>
                  </a:lnTo>
                  <a:lnTo>
                    <a:pt x="2663" y="145"/>
                  </a:lnTo>
                  <a:lnTo>
                    <a:pt x="2660" y="145"/>
                  </a:lnTo>
                  <a:cubicBezTo>
                    <a:pt x="2658" y="145"/>
                    <a:pt x="2655" y="144"/>
                    <a:pt x="2654" y="142"/>
                  </a:cubicBezTo>
                  <a:lnTo>
                    <a:pt x="2652" y="139"/>
                  </a:lnTo>
                  <a:lnTo>
                    <a:pt x="2646" y="130"/>
                  </a:lnTo>
                  <a:lnTo>
                    <a:pt x="2626" y="105"/>
                  </a:lnTo>
                  <a:lnTo>
                    <a:pt x="2627" y="107"/>
                  </a:lnTo>
                  <a:lnTo>
                    <a:pt x="2598" y="82"/>
                  </a:lnTo>
                  <a:lnTo>
                    <a:pt x="2600" y="83"/>
                  </a:lnTo>
                  <a:lnTo>
                    <a:pt x="2583" y="74"/>
                  </a:lnTo>
                  <a:lnTo>
                    <a:pt x="2585" y="74"/>
                  </a:lnTo>
                  <a:lnTo>
                    <a:pt x="2568" y="71"/>
                  </a:lnTo>
                  <a:lnTo>
                    <a:pt x="2570" y="71"/>
                  </a:lnTo>
                  <a:lnTo>
                    <a:pt x="2546" y="73"/>
                  </a:lnTo>
                  <a:lnTo>
                    <a:pt x="2531" y="76"/>
                  </a:lnTo>
                  <a:lnTo>
                    <a:pt x="2521" y="79"/>
                  </a:lnTo>
                  <a:lnTo>
                    <a:pt x="2523" y="78"/>
                  </a:lnTo>
                  <a:lnTo>
                    <a:pt x="2520" y="80"/>
                  </a:lnTo>
                  <a:cubicBezTo>
                    <a:pt x="2517" y="82"/>
                    <a:pt x="2514" y="82"/>
                    <a:pt x="2511" y="80"/>
                  </a:cubicBezTo>
                  <a:lnTo>
                    <a:pt x="2508" y="78"/>
                  </a:lnTo>
                  <a:lnTo>
                    <a:pt x="2499" y="74"/>
                  </a:lnTo>
                  <a:lnTo>
                    <a:pt x="2470" y="57"/>
                  </a:lnTo>
                  <a:lnTo>
                    <a:pt x="2440" y="42"/>
                  </a:lnTo>
                  <a:lnTo>
                    <a:pt x="2428" y="37"/>
                  </a:lnTo>
                  <a:lnTo>
                    <a:pt x="2423" y="35"/>
                  </a:lnTo>
                  <a:lnTo>
                    <a:pt x="2409" y="32"/>
                  </a:lnTo>
                  <a:lnTo>
                    <a:pt x="2384" y="26"/>
                  </a:lnTo>
                  <a:lnTo>
                    <a:pt x="2360" y="19"/>
                  </a:lnTo>
                  <a:lnTo>
                    <a:pt x="2350" y="16"/>
                  </a:lnTo>
                  <a:lnTo>
                    <a:pt x="2358" y="15"/>
                  </a:lnTo>
                  <a:lnTo>
                    <a:pt x="2351" y="21"/>
                  </a:lnTo>
                  <a:lnTo>
                    <a:pt x="2330" y="34"/>
                  </a:lnTo>
                  <a:cubicBezTo>
                    <a:pt x="2328" y="35"/>
                    <a:pt x="2326" y="36"/>
                    <a:pt x="2324" y="35"/>
                  </a:cubicBezTo>
                  <a:lnTo>
                    <a:pt x="2306" y="32"/>
                  </a:lnTo>
                  <a:cubicBezTo>
                    <a:pt x="2306" y="32"/>
                    <a:pt x="2305" y="32"/>
                    <a:pt x="2304" y="32"/>
                  </a:cubicBezTo>
                  <a:lnTo>
                    <a:pt x="2289" y="26"/>
                  </a:lnTo>
                  <a:cubicBezTo>
                    <a:pt x="2289" y="26"/>
                    <a:pt x="2288" y="25"/>
                    <a:pt x="2288" y="25"/>
                  </a:cubicBezTo>
                  <a:lnTo>
                    <a:pt x="2279" y="18"/>
                  </a:lnTo>
                  <a:lnTo>
                    <a:pt x="2275" y="14"/>
                  </a:lnTo>
                  <a:lnTo>
                    <a:pt x="2280" y="16"/>
                  </a:lnTo>
                  <a:lnTo>
                    <a:pt x="2249" y="16"/>
                  </a:lnTo>
                  <a:lnTo>
                    <a:pt x="2233" y="16"/>
                  </a:lnTo>
                  <a:lnTo>
                    <a:pt x="2227" y="16"/>
                  </a:lnTo>
                  <a:lnTo>
                    <a:pt x="2226" y="16"/>
                  </a:lnTo>
                  <a:lnTo>
                    <a:pt x="2234" y="9"/>
                  </a:lnTo>
                  <a:lnTo>
                    <a:pt x="2231" y="60"/>
                  </a:lnTo>
                  <a:lnTo>
                    <a:pt x="2229" y="99"/>
                  </a:lnTo>
                  <a:lnTo>
                    <a:pt x="2227" y="127"/>
                  </a:lnTo>
                  <a:lnTo>
                    <a:pt x="2226" y="146"/>
                  </a:lnTo>
                  <a:lnTo>
                    <a:pt x="2225" y="157"/>
                  </a:lnTo>
                  <a:lnTo>
                    <a:pt x="2225" y="162"/>
                  </a:lnTo>
                  <a:lnTo>
                    <a:pt x="2225" y="164"/>
                  </a:lnTo>
                  <a:cubicBezTo>
                    <a:pt x="2225" y="167"/>
                    <a:pt x="2224" y="170"/>
                    <a:pt x="2222" y="171"/>
                  </a:cubicBezTo>
                  <a:cubicBezTo>
                    <a:pt x="2220" y="173"/>
                    <a:pt x="2217" y="173"/>
                    <a:pt x="2214" y="172"/>
                  </a:cubicBezTo>
                  <a:lnTo>
                    <a:pt x="2177" y="156"/>
                  </a:lnTo>
                  <a:lnTo>
                    <a:pt x="2158" y="148"/>
                  </a:lnTo>
                  <a:lnTo>
                    <a:pt x="2151" y="145"/>
                  </a:lnTo>
                  <a:lnTo>
                    <a:pt x="2154" y="145"/>
                  </a:lnTo>
                  <a:lnTo>
                    <a:pt x="2153" y="145"/>
                  </a:lnTo>
                  <a:lnTo>
                    <a:pt x="2159" y="143"/>
                  </a:lnTo>
                  <a:lnTo>
                    <a:pt x="2153" y="149"/>
                  </a:lnTo>
                  <a:lnTo>
                    <a:pt x="2141" y="164"/>
                  </a:lnTo>
                  <a:lnTo>
                    <a:pt x="2126" y="182"/>
                  </a:lnTo>
                  <a:lnTo>
                    <a:pt x="2115" y="197"/>
                  </a:lnTo>
                  <a:lnTo>
                    <a:pt x="2116" y="191"/>
                  </a:lnTo>
                  <a:lnTo>
                    <a:pt x="2120" y="210"/>
                  </a:lnTo>
                  <a:lnTo>
                    <a:pt x="2128" y="233"/>
                  </a:lnTo>
                  <a:lnTo>
                    <a:pt x="2135" y="254"/>
                  </a:lnTo>
                  <a:cubicBezTo>
                    <a:pt x="2135" y="255"/>
                    <a:pt x="2136" y="256"/>
                    <a:pt x="2135" y="257"/>
                  </a:cubicBezTo>
                  <a:lnTo>
                    <a:pt x="2134" y="266"/>
                  </a:lnTo>
                  <a:cubicBezTo>
                    <a:pt x="2134" y="269"/>
                    <a:pt x="2133" y="271"/>
                    <a:pt x="2131" y="272"/>
                  </a:cubicBezTo>
                  <a:cubicBezTo>
                    <a:pt x="2129" y="273"/>
                    <a:pt x="2127" y="274"/>
                    <a:pt x="2125" y="273"/>
                  </a:cubicBezTo>
                  <a:lnTo>
                    <a:pt x="2109" y="270"/>
                  </a:lnTo>
                  <a:lnTo>
                    <a:pt x="2090" y="264"/>
                  </a:lnTo>
                  <a:lnTo>
                    <a:pt x="2075" y="258"/>
                  </a:lnTo>
                  <a:lnTo>
                    <a:pt x="2069" y="255"/>
                  </a:lnTo>
                  <a:lnTo>
                    <a:pt x="2072" y="255"/>
                  </a:lnTo>
                  <a:lnTo>
                    <a:pt x="2056" y="255"/>
                  </a:lnTo>
                  <a:lnTo>
                    <a:pt x="2048" y="255"/>
                  </a:lnTo>
                  <a:lnTo>
                    <a:pt x="2045" y="255"/>
                  </a:lnTo>
                  <a:cubicBezTo>
                    <a:pt x="2045" y="255"/>
                    <a:pt x="2044" y="255"/>
                    <a:pt x="2043" y="255"/>
                  </a:cubicBezTo>
                  <a:lnTo>
                    <a:pt x="2027" y="250"/>
                  </a:lnTo>
                  <a:lnTo>
                    <a:pt x="2019" y="247"/>
                  </a:lnTo>
                  <a:lnTo>
                    <a:pt x="2016" y="246"/>
                  </a:lnTo>
                  <a:lnTo>
                    <a:pt x="2024" y="244"/>
                  </a:lnTo>
                  <a:lnTo>
                    <a:pt x="1998" y="276"/>
                  </a:lnTo>
                  <a:lnTo>
                    <a:pt x="1985" y="292"/>
                  </a:lnTo>
                  <a:lnTo>
                    <a:pt x="1980" y="298"/>
                  </a:lnTo>
                  <a:lnTo>
                    <a:pt x="1978" y="299"/>
                  </a:lnTo>
                  <a:cubicBezTo>
                    <a:pt x="1976" y="301"/>
                    <a:pt x="1974" y="302"/>
                    <a:pt x="1971" y="301"/>
                  </a:cubicBezTo>
                  <a:lnTo>
                    <a:pt x="1941" y="295"/>
                  </a:lnTo>
                  <a:lnTo>
                    <a:pt x="1919" y="290"/>
                  </a:lnTo>
                  <a:lnTo>
                    <a:pt x="1903" y="287"/>
                  </a:lnTo>
                  <a:lnTo>
                    <a:pt x="1891" y="284"/>
                  </a:lnTo>
                  <a:lnTo>
                    <a:pt x="1882" y="282"/>
                  </a:lnTo>
                  <a:lnTo>
                    <a:pt x="1883" y="282"/>
                  </a:lnTo>
                  <a:lnTo>
                    <a:pt x="1882" y="282"/>
                  </a:lnTo>
                  <a:cubicBezTo>
                    <a:pt x="1881" y="282"/>
                    <a:pt x="1879" y="282"/>
                    <a:pt x="1878" y="281"/>
                  </a:cubicBezTo>
                  <a:lnTo>
                    <a:pt x="1862" y="271"/>
                  </a:lnTo>
                  <a:lnTo>
                    <a:pt x="1854" y="265"/>
                  </a:lnTo>
                  <a:lnTo>
                    <a:pt x="1851" y="263"/>
                  </a:lnTo>
                  <a:cubicBezTo>
                    <a:pt x="1848" y="261"/>
                    <a:pt x="1846" y="256"/>
                    <a:pt x="1848" y="253"/>
                  </a:cubicBezTo>
                  <a:lnTo>
                    <a:pt x="1853" y="243"/>
                  </a:lnTo>
                  <a:lnTo>
                    <a:pt x="1856" y="237"/>
                  </a:lnTo>
                  <a:lnTo>
                    <a:pt x="1857" y="235"/>
                  </a:lnTo>
                  <a:lnTo>
                    <a:pt x="1858" y="243"/>
                  </a:lnTo>
                  <a:lnTo>
                    <a:pt x="1853" y="236"/>
                  </a:lnTo>
                  <a:lnTo>
                    <a:pt x="1843" y="219"/>
                  </a:lnTo>
                  <a:lnTo>
                    <a:pt x="1831" y="200"/>
                  </a:lnTo>
                  <a:lnTo>
                    <a:pt x="1821" y="189"/>
                  </a:lnTo>
                  <a:lnTo>
                    <a:pt x="1826" y="191"/>
                  </a:lnTo>
                  <a:lnTo>
                    <a:pt x="1813" y="188"/>
                  </a:lnTo>
                  <a:cubicBezTo>
                    <a:pt x="1812" y="188"/>
                    <a:pt x="1811" y="188"/>
                    <a:pt x="1811" y="188"/>
                  </a:cubicBezTo>
                  <a:lnTo>
                    <a:pt x="1799" y="182"/>
                  </a:lnTo>
                  <a:cubicBezTo>
                    <a:pt x="1798" y="181"/>
                    <a:pt x="1798" y="181"/>
                    <a:pt x="1797" y="180"/>
                  </a:cubicBezTo>
                  <a:lnTo>
                    <a:pt x="1789" y="173"/>
                  </a:lnTo>
                  <a:lnTo>
                    <a:pt x="1786" y="170"/>
                  </a:lnTo>
                  <a:lnTo>
                    <a:pt x="1794" y="172"/>
                  </a:lnTo>
                  <a:lnTo>
                    <a:pt x="1773" y="178"/>
                  </a:lnTo>
                  <a:lnTo>
                    <a:pt x="1763" y="181"/>
                  </a:lnTo>
                  <a:lnTo>
                    <a:pt x="1758" y="182"/>
                  </a:lnTo>
                  <a:cubicBezTo>
                    <a:pt x="1758" y="182"/>
                    <a:pt x="1757" y="182"/>
                    <a:pt x="1756" y="182"/>
                  </a:cubicBezTo>
                  <a:lnTo>
                    <a:pt x="1755" y="182"/>
                  </a:lnTo>
                  <a:lnTo>
                    <a:pt x="1762" y="171"/>
                  </a:lnTo>
                  <a:lnTo>
                    <a:pt x="1767" y="180"/>
                  </a:lnTo>
                  <a:lnTo>
                    <a:pt x="1772" y="189"/>
                  </a:lnTo>
                  <a:cubicBezTo>
                    <a:pt x="1772" y="190"/>
                    <a:pt x="1773" y="192"/>
                    <a:pt x="1772" y="193"/>
                  </a:cubicBezTo>
                  <a:lnTo>
                    <a:pt x="1769" y="227"/>
                  </a:lnTo>
                  <a:cubicBezTo>
                    <a:pt x="1769" y="228"/>
                    <a:pt x="1769" y="228"/>
                    <a:pt x="1769" y="228"/>
                  </a:cubicBezTo>
                  <a:lnTo>
                    <a:pt x="1761" y="261"/>
                  </a:lnTo>
                  <a:cubicBezTo>
                    <a:pt x="1761" y="262"/>
                    <a:pt x="1761" y="262"/>
                    <a:pt x="1761" y="263"/>
                  </a:cubicBezTo>
                  <a:lnTo>
                    <a:pt x="1749" y="291"/>
                  </a:lnTo>
                  <a:lnTo>
                    <a:pt x="1736" y="315"/>
                  </a:lnTo>
                  <a:cubicBezTo>
                    <a:pt x="1734" y="317"/>
                    <a:pt x="1733" y="319"/>
                    <a:pt x="1731" y="319"/>
                  </a:cubicBezTo>
                  <a:cubicBezTo>
                    <a:pt x="1729" y="320"/>
                    <a:pt x="1726" y="319"/>
                    <a:pt x="1724" y="318"/>
                  </a:cubicBezTo>
                  <a:lnTo>
                    <a:pt x="1688" y="297"/>
                  </a:lnTo>
                  <a:lnTo>
                    <a:pt x="1690" y="298"/>
                  </a:lnTo>
                  <a:lnTo>
                    <a:pt x="1660" y="289"/>
                  </a:lnTo>
                  <a:lnTo>
                    <a:pt x="1663" y="289"/>
                  </a:lnTo>
                  <a:lnTo>
                    <a:pt x="1637" y="291"/>
                  </a:lnTo>
                  <a:lnTo>
                    <a:pt x="1639" y="291"/>
                  </a:lnTo>
                  <a:lnTo>
                    <a:pt x="1613" y="301"/>
                  </a:lnTo>
                  <a:lnTo>
                    <a:pt x="1618" y="291"/>
                  </a:lnTo>
                  <a:lnTo>
                    <a:pt x="1623" y="308"/>
                  </a:lnTo>
                  <a:cubicBezTo>
                    <a:pt x="1623" y="309"/>
                    <a:pt x="1623" y="310"/>
                    <a:pt x="1623" y="310"/>
                  </a:cubicBezTo>
                  <a:lnTo>
                    <a:pt x="1623" y="333"/>
                  </a:lnTo>
                  <a:cubicBezTo>
                    <a:pt x="1623" y="334"/>
                    <a:pt x="1623" y="335"/>
                    <a:pt x="1623" y="335"/>
                  </a:cubicBezTo>
                  <a:lnTo>
                    <a:pt x="1612" y="387"/>
                  </a:lnTo>
                  <a:cubicBezTo>
                    <a:pt x="1612" y="388"/>
                    <a:pt x="1612" y="388"/>
                    <a:pt x="1612" y="389"/>
                  </a:cubicBezTo>
                  <a:lnTo>
                    <a:pt x="1601" y="413"/>
                  </a:lnTo>
                  <a:cubicBezTo>
                    <a:pt x="1601" y="413"/>
                    <a:pt x="1600" y="414"/>
                    <a:pt x="1600" y="414"/>
                  </a:cubicBezTo>
                  <a:lnTo>
                    <a:pt x="1585" y="435"/>
                  </a:lnTo>
                  <a:cubicBezTo>
                    <a:pt x="1585" y="436"/>
                    <a:pt x="1584" y="436"/>
                    <a:pt x="1583" y="437"/>
                  </a:cubicBezTo>
                  <a:lnTo>
                    <a:pt x="1565" y="451"/>
                  </a:lnTo>
                  <a:cubicBezTo>
                    <a:pt x="1564" y="452"/>
                    <a:pt x="1563" y="452"/>
                    <a:pt x="1562" y="452"/>
                  </a:cubicBezTo>
                  <a:lnTo>
                    <a:pt x="1540" y="457"/>
                  </a:lnTo>
                  <a:lnTo>
                    <a:pt x="1499" y="463"/>
                  </a:lnTo>
                  <a:lnTo>
                    <a:pt x="1459" y="475"/>
                  </a:lnTo>
                  <a:lnTo>
                    <a:pt x="1462" y="473"/>
                  </a:lnTo>
                  <a:lnTo>
                    <a:pt x="1444" y="490"/>
                  </a:lnTo>
                  <a:lnTo>
                    <a:pt x="1420" y="519"/>
                  </a:lnTo>
                  <a:lnTo>
                    <a:pt x="1391" y="548"/>
                  </a:lnTo>
                  <a:cubicBezTo>
                    <a:pt x="1391" y="549"/>
                    <a:pt x="1390" y="549"/>
                    <a:pt x="1390" y="549"/>
                  </a:cubicBezTo>
                  <a:lnTo>
                    <a:pt x="1362" y="566"/>
                  </a:lnTo>
                  <a:lnTo>
                    <a:pt x="1352" y="573"/>
                  </a:lnTo>
                  <a:lnTo>
                    <a:pt x="1355" y="568"/>
                  </a:lnTo>
                  <a:lnTo>
                    <a:pt x="1353" y="576"/>
                  </a:lnTo>
                  <a:lnTo>
                    <a:pt x="1353" y="571"/>
                  </a:lnTo>
                  <a:lnTo>
                    <a:pt x="1362" y="588"/>
                  </a:lnTo>
                  <a:lnTo>
                    <a:pt x="1360" y="586"/>
                  </a:lnTo>
                  <a:lnTo>
                    <a:pt x="1377" y="603"/>
                  </a:lnTo>
                  <a:lnTo>
                    <a:pt x="1391" y="618"/>
                  </a:lnTo>
                  <a:cubicBezTo>
                    <a:pt x="1391" y="619"/>
                    <a:pt x="1391" y="619"/>
                    <a:pt x="1391" y="619"/>
                  </a:cubicBezTo>
                  <a:lnTo>
                    <a:pt x="1401" y="635"/>
                  </a:lnTo>
                  <a:lnTo>
                    <a:pt x="1400" y="633"/>
                  </a:lnTo>
                  <a:lnTo>
                    <a:pt x="1414" y="645"/>
                  </a:lnTo>
                  <a:lnTo>
                    <a:pt x="1429" y="660"/>
                  </a:lnTo>
                  <a:cubicBezTo>
                    <a:pt x="1429" y="660"/>
                    <a:pt x="1430" y="660"/>
                    <a:pt x="1430" y="661"/>
                  </a:cubicBezTo>
                  <a:lnTo>
                    <a:pt x="1445" y="683"/>
                  </a:lnTo>
                  <a:lnTo>
                    <a:pt x="1456" y="703"/>
                  </a:lnTo>
                  <a:cubicBezTo>
                    <a:pt x="1456" y="703"/>
                    <a:pt x="1456" y="704"/>
                    <a:pt x="1456" y="704"/>
                  </a:cubicBezTo>
                  <a:lnTo>
                    <a:pt x="1460" y="719"/>
                  </a:lnTo>
                  <a:cubicBezTo>
                    <a:pt x="1461" y="721"/>
                    <a:pt x="1461" y="722"/>
                    <a:pt x="1460" y="723"/>
                  </a:cubicBezTo>
                  <a:lnTo>
                    <a:pt x="1454" y="750"/>
                  </a:lnTo>
                  <a:cubicBezTo>
                    <a:pt x="1454" y="751"/>
                    <a:pt x="1454" y="751"/>
                    <a:pt x="1454" y="752"/>
                  </a:cubicBezTo>
                  <a:lnTo>
                    <a:pt x="1440" y="780"/>
                  </a:lnTo>
                  <a:lnTo>
                    <a:pt x="1440" y="779"/>
                  </a:lnTo>
                  <a:lnTo>
                    <a:pt x="1428" y="818"/>
                  </a:lnTo>
                  <a:lnTo>
                    <a:pt x="1419" y="808"/>
                  </a:lnTo>
                  <a:lnTo>
                    <a:pt x="1447" y="801"/>
                  </a:lnTo>
                  <a:cubicBezTo>
                    <a:pt x="1448" y="800"/>
                    <a:pt x="1449" y="800"/>
                    <a:pt x="1450" y="801"/>
                  </a:cubicBezTo>
                  <a:lnTo>
                    <a:pt x="1468" y="805"/>
                  </a:lnTo>
                  <a:cubicBezTo>
                    <a:pt x="1469" y="805"/>
                    <a:pt x="1471" y="806"/>
                    <a:pt x="1472" y="806"/>
                  </a:cubicBezTo>
                  <a:lnTo>
                    <a:pt x="1486" y="818"/>
                  </a:lnTo>
                  <a:cubicBezTo>
                    <a:pt x="1486" y="819"/>
                    <a:pt x="1487" y="819"/>
                    <a:pt x="1487" y="820"/>
                  </a:cubicBezTo>
                  <a:lnTo>
                    <a:pt x="1500" y="839"/>
                  </a:lnTo>
                  <a:cubicBezTo>
                    <a:pt x="1501" y="841"/>
                    <a:pt x="1502" y="842"/>
                    <a:pt x="1501" y="844"/>
                  </a:cubicBezTo>
                  <a:lnTo>
                    <a:pt x="1499" y="861"/>
                  </a:lnTo>
                  <a:lnTo>
                    <a:pt x="1495" y="892"/>
                  </a:lnTo>
                  <a:lnTo>
                    <a:pt x="1489" y="923"/>
                  </a:lnTo>
                  <a:lnTo>
                    <a:pt x="1482" y="947"/>
                  </a:lnTo>
                  <a:cubicBezTo>
                    <a:pt x="1481" y="950"/>
                    <a:pt x="1479" y="952"/>
                    <a:pt x="1476" y="952"/>
                  </a:cubicBezTo>
                  <a:lnTo>
                    <a:pt x="1453" y="956"/>
                  </a:lnTo>
                  <a:cubicBezTo>
                    <a:pt x="1452" y="957"/>
                    <a:pt x="1451" y="957"/>
                    <a:pt x="1449" y="956"/>
                  </a:cubicBezTo>
                  <a:lnTo>
                    <a:pt x="1415" y="947"/>
                  </a:lnTo>
                  <a:cubicBezTo>
                    <a:pt x="1415" y="947"/>
                    <a:pt x="1414" y="947"/>
                    <a:pt x="1414" y="947"/>
                  </a:cubicBezTo>
                  <a:lnTo>
                    <a:pt x="1381" y="931"/>
                  </a:lnTo>
                  <a:cubicBezTo>
                    <a:pt x="1381" y="930"/>
                    <a:pt x="1380" y="930"/>
                    <a:pt x="1380" y="930"/>
                  </a:cubicBezTo>
                  <a:lnTo>
                    <a:pt x="1368" y="921"/>
                  </a:lnTo>
                  <a:cubicBezTo>
                    <a:pt x="1367" y="921"/>
                    <a:pt x="1367" y="920"/>
                    <a:pt x="1366" y="920"/>
                  </a:cubicBezTo>
                  <a:lnTo>
                    <a:pt x="1360" y="913"/>
                  </a:lnTo>
                  <a:cubicBezTo>
                    <a:pt x="1360" y="912"/>
                    <a:pt x="1359" y="911"/>
                    <a:pt x="1359" y="910"/>
                  </a:cubicBezTo>
                  <a:lnTo>
                    <a:pt x="1355" y="896"/>
                  </a:lnTo>
                  <a:cubicBezTo>
                    <a:pt x="1354" y="895"/>
                    <a:pt x="1354" y="894"/>
                    <a:pt x="1354" y="893"/>
                  </a:cubicBezTo>
                  <a:lnTo>
                    <a:pt x="1356" y="871"/>
                  </a:lnTo>
                  <a:lnTo>
                    <a:pt x="1362" y="847"/>
                  </a:lnTo>
                  <a:cubicBezTo>
                    <a:pt x="1362" y="846"/>
                    <a:pt x="1362" y="846"/>
                    <a:pt x="1362" y="845"/>
                  </a:cubicBezTo>
                  <a:lnTo>
                    <a:pt x="1368" y="831"/>
                  </a:lnTo>
                  <a:lnTo>
                    <a:pt x="1373" y="842"/>
                  </a:lnTo>
                  <a:lnTo>
                    <a:pt x="1352" y="834"/>
                  </a:lnTo>
                  <a:lnTo>
                    <a:pt x="1355" y="834"/>
                  </a:lnTo>
                  <a:lnTo>
                    <a:pt x="1338" y="836"/>
                  </a:lnTo>
                  <a:lnTo>
                    <a:pt x="1342" y="835"/>
                  </a:lnTo>
                  <a:lnTo>
                    <a:pt x="1328" y="844"/>
                  </a:lnTo>
                  <a:lnTo>
                    <a:pt x="1329" y="843"/>
                  </a:lnTo>
                  <a:lnTo>
                    <a:pt x="1317" y="855"/>
                  </a:lnTo>
                  <a:lnTo>
                    <a:pt x="1296" y="877"/>
                  </a:lnTo>
                  <a:cubicBezTo>
                    <a:pt x="1295" y="878"/>
                    <a:pt x="1294" y="879"/>
                    <a:pt x="1293" y="879"/>
                  </a:cubicBezTo>
                  <a:lnTo>
                    <a:pt x="1282" y="883"/>
                  </a:lnTo>
                  <a:cubicBezTo>
                    <a:pt x="1280" y="884"/>
                    <a:pt x="1278" y="884"/>
                    <a:pt x="1277" y="883"/>
                  </a:cubicBezTo>
                  <a:lnTo>
                    <a:pt x="1264" y="878"/>
                  </a:lnTo>
                  <a:cubicBezTo>
                    <a:pt x="1263" y="878"/>
                    <a:pt x="1263" y="878"/>
                    <a:pt x="1262" y="877"/>
                  </a:cubicBezTo>
                  <a:lnTo>
                    <a:pt x="1231" y="859"/>
                  </a:lnTo>
                  <a:lnTo>
                    <a:pt x="1205" y="848"/>
                  </a:lnTo>
                  <a:lnTo>
                    <a:pt x="1207" y="848"/>
                  </a:lnTo>
                  <a:lnTo>
                    <a:pt x="1179" y="844"/>
                  </a:lnTo>
                  <a:lnTo>
                    <a:pt x="1182" y="844"/>
                  </a:lnTo>
                  <a:lnTo>
                    <a:pt x="1151" y="851"/>
                  </a:lnTo>
                  <a:cubicBezTo>
                    <a:pt x="1149" y="852"/>
                    <a:pt x="1146" y="851"/>
                    <a:pt x="1144" y="850"/>
                  </a:cubicBezTo>
                  <a:cubicBezTo>
                    <a:pt x="1143" y="848"/>
                    <a:pt x="1141" y="846"/>
                    <a:pt x="1141" y="843"/>
                  </a:cubicBezTo>
                  <a:lnTo>
                    <a:pt x="1141" y="811"/>
                  </a:lnTo>
                  <a:lnTo>
                    <a:pt x="1141" y="795"/>
                  </a:lnTo>
                  <a:lnTo>
                    <a:pt x="1141" y="789"/>
                  </a:lnTo>
                  <a:lnTo>
                    <a:pt x="1141" y="788"/>
                  </a:lnTo>
                  <a:lnTo>
                    <a:pt x="1155" y="794"/>
                  </a:lnTo>
                  <a:lnTo>
                    <a:pt x="1137" y="810"/>
                  </a:lnTo>
                  <a:lnTo>
                    <a:pt x="1138" y="808"/>
                  </a:lnTo>
                  <a:lnTo>
                    <a:pt x="1130" y="822"/>
                  </a:lnTo>
                  <a:lnTo>
                    <a:pt x="1131" y="819"/>
                  </a:lnTo>
                  <a:lnTo>
                    <a:pt x="1130" y="831"/>
                  </a:lnTo>
                  <a:lnTo>
                    <a:pt x="1130" y="828"/>
                  </a:lnTo>
                  <a:lnTo>
                    <a:pt x="1134" y="839"/>
                  </a:lnTo>
                  <a:lnTo>
                    <a:pt x="1144" y="857"/>
                  </a:lnTo>
                  <a:cubicBezTo>
                    <a:pt x="1144" y="858"/>
                    <a:pt x="1144" y="859"/>
                    <a:pt x="1144" y="860"/>
                  </a:cubicBezTo>
                  <a:lnTo>
                    <a:pt x="1145" y="870"/>
                  </a:lnTo>
                  <a:cubicBezTo>
                    <a:pt x="1146" y="871"/>
                    <a:pt x="1145" y="873"/>
                    <a:pt x="1144" y="875"/>
                  </a:cubicBezTo>
                  <a:lnTo>
                    <a:pt x="1138" y="885"/>
                  </a:lnTo>
                  <a:cubicBezTo>
                    <a:pt x="1137" y="886"/>
                    <a:pt x="1136" y="887"/>
                    <a:pt x="1135" y="888"/>
                  </a:cubicBezTo>
                  <a:lnTo>
                    <a:pt x="1128" y="891"/>
                  </a:lnTo>
                  <a:cubicBezTo>
                    <a:pt x="1127" y="891"/>
                    <a:pt x="1126" y="891"/>
                    <a:pt x="1125" y="891"/>
                  </a:cubicBezTo>
                  <a:lnTo>
                    <a:pt x="1111" y="892"/>
                  </a:lnTo>
                  <a:lnTo>
                    <a:pt x="1071" y="891"/>
                  </a:lnTo>
                  <a:lnTo>
                    <a:pt x="1030" y="889"/>
                  </a:lnTo>
                  <a:lnTo>
                    <a:pt x="1014" y="888"/>
                  </a:lnTo>
                  <a:lnTo>
                    <a:pt x="1004" y="888"/>
                  </a:lnTo>
                  <a:lnTo>
                    <a:pt x="1006" y="888"/>
                  </a:lnTo>
                  <a:lnTo>
                    <a:pt x="983" y="893"/>
                  </a:lnTo>
                  <a:lnTo>
                    <a:pt x="955" y="897"/>
                  </a:lnTo>
                  <a:lnTo>
                    <a:pt x="897" y="906"/>
                  </a:lnTo>
                  <a:lnTo>
                    <a:pt x="899" y="905"/>
                  </a:lnTo>
                  <a:lnTo>
                    <a:pt x="880" y="916"/>
                  </a:lnTo>
                  <a:lnTo>
                    <a:pt x="855" y="935"/>
                  </a:lnTo>
                  <a:lnTo>
                    <a:pt x="829" y="956"/>
                  </a:lnTo>
                  <a:lnTo>
                    <a:pt x="831" y="955"/>
                  </a:lnTo>
                  <a:lnTo>
                    <a:pt x="812" y="977"/>
                  </a:lnTo>
                  <a:lnTo>
                    <a:pt x="810" y="965"/>
                  </a:lnTo>
                  <a:lnTo>
                    <a:pt x="813" y="967"/>
                  </a:lnTo>
                  <a:lnTo>
                    <a:pt x="819" y="971"/>
                  </a:lnTo>
                  <a:cubicBezTo>
                    <a:pt x="819" y="971"/>
                    <a:pt x="820" y="971"/>
                    <a:pt x="820" y="972"/>
                  </a:cubicBezTo>
                  <a:lnTo>
                    <a:pt x="826" y="978"/>
                  </a:lnTo>
                  <a:cubicBezTo>
                    <a:pt x="827" y="979"/>
                    <a:pt x="827" y="979"/>
                    <a:pt x="828" y="980"/>
                  </a:cubicBezTo>
                  <a:lnTo>
                    <a:pt x="831" y="987"/>
                  </a:lnTo>
                  <a:cubicBezTo>
                    <a:pt x="832" y="990"/>
                    <a:pt x="832" y="993"/>
                    <a:pt x="830" y="995"/>
                  </a:cubicBezTo>
                  <a:cubicBezTo>
                    <a:pt x="828" y="998"/>
                    <a:pt x="825" y="999"/>
                    <a:pt x="822" y="998"/>
                  </a:cubicBezTo>
                  <a:lnTo>
                    <a:pt x="794" y="993"/>
                  </a:lnTo>
                  <a:lnTo>
                    <a:pt x="798" y="993"/>
                  </a:lnTo>
                  <a:lnTo>
                    <a:pt x="778" y="1001"/>
                  </a:lnTo>
                  <a:lnTo>
                    <a:pt x="780" y="1000"/>
                  </a:lnTo>
                  <a:lnTo>
                    <a:pt x="761" y="1013"/>
                  </a:lnTo>
                  <a:cubicBezTo>
                    <a:pt x="761" y="1013"/>
                    <a:pt x="760" y="1014"/>
                    <a:pt x="760" y="1014"/>
                  </a:cubicBezTo>
                  <a:lnTo>
                    <a:pt x="736" y="1025"/>
                  </a:lnTo>
                  <a:cubicBezTo>
                    <a:pt x="733" y="1026"/>
                    <a:pt x="730" y="1026"/>
                    <a:pt x="727" y="1023"/>
                  </a:cubicBezTo>
                  <a:cubicBezTo>
                    <a:pt x="725" y="1021"/>
                    <a:pt x="724" y="1018"/>
                    <a:pt x="725" y="1015"/>
                  </a:cubicBezTo>
                  <a:lnTo>
                    <a:pt x="730" y="999"/>
                  </a:lnTo>
                  <a:lnTo>
                    <a:pt x="733" y="991"/>
                  </a:lnTo>
                  <a:lnTo>
                    <a:pt x="734" y="988"/>
                  </a:lnTo>
                  <a:lnTo>
                    <a:pt x="745" y="998"/>
                  </a:lnTo>
                  <a:lnTo>
                    <a:pt x="698" y="1018"/>
                  </a:lnTo>
                  <a:cubicBezTo>
                    <a:pt x="697" y="1018"/>
                    <a:pt x="696" y="1018"/>
                    <a:pt x="695" y="1018"/>
                  </a:cubicBezTo>
                  <a:lnTo>
                    <a:pt x="634" y="1025"/>
                  </a:lnTo>
                  <a:cubicBezTo>
                    <a:pt x="630" y="1026"/>
                    <a:pt x="626" y="1023"/>
                    <a:pt x="626" y="1019"/>
                  </a:cubicBezTo>
                  <a:lnTo>
                    <a:pt x="623" y="1000"/>
                  </a:lnTo>
                  <a:lnTo>
                    <a:pt x="623" y="1002"/>
                  </a:lnTo>
                  <a:lnTo>
                    <a:pt x="615" y="987"/>
                  </a:lnTo>
                  <a:lnTo>
                    <a:pt x="617" y="990"/>
                  </a:lnTo>
                  <a:lnTo>
                    <a:pt x="592" y="969"/>
                  </a:lnTo>
                  <a:cubicBezTo>
                    <a:pt x="590" y="966"/>
                    <a:pt x="589" y="962"/>
                    <a:pt x="590" y="959"/>
                  </a:cubicBezTo>
                  <a:lnTo>
                    <a:pt x="600" y="938"/>
                  </a:lnTo>
                  <a:lnTo>
                    <a:pt x="600" y="942"/>
                  </a:lnTo>
                  <a:lnTo>
                    <a:pt x="599" y="933"/>
                  </a:lnTo>
                  <a:lnTo>
                    <a:pt x="602" y="939"/>
                  </a:lnTo>
                  <a:lnTo>
                    <a:pt x="593" y="932"/>
                  </a:lnTo>
                  <a:lnTo>
                    <a:pt x="594" y="933"/>
                  </a:lnTo>
                  <a:lnTo>
                    <a:pt x="592" y="932"/>
                  </a:lnTo>
                  <a:lnTo>
                    <a:pt x="594" y="932"/>
                  </a:lnTo>
                  <a:lnTo>
                    <a:pt x="582" y="929"/>
                  </a:lnTo>
                  <a:lnTo>
                    <a:pt x="565" y="925"/>
                  </a:lnTo>
                  <a:lnTo>
                    <a:pt x="543" y="922"/>
                  </a:lnTo>
                  <a:lnTo>
                    <a:pt x="499" y="918"/>
                  </a:lnTo>
                  <a:lnTo>
                    <a:pt x="500" y="918"/>
                  </a:lnTo>
                  <a:lnTo>
                    <a:pt x="482" y="919"/>
                  </a:lnTo>
                  <a:lnTo>
                    <a:pt x="485" y="919"/>
                  </a:lnTo>
                  <a:lnTo>
                    <a:pt x="474" y="924"/>
                  </a:lnTo>
                  <a:lnTo>
                    <a:pt x="477" y="921"/>
                  </a:lnTo>
                  <a:lnTo>
                    <a:pt x="470" y="933"/>
                  </a:lnTo>
                  <a:cubicBezTo>
                    <a:pt x="470" y="933"/>
                    <a:pt x="469" y="934"/>
                    <a:pt x="469" y="935"/>
                  </a:cubicBezTo>
                  <a:lnTo>
                    <a:pt x="463" y="940"/>
                  </a:lnTo>
                  <a:cubicBezTo>
                    <a:pt x="460" y="941"/>
                    <a:pt x="458" y="942"/>
                    <a:pt x="455" y="941"/>
                  </a:cubicBezTo>
                  <a:lnTo>
                    <a:pt x="449" y="939"/>
                  </a:lnTo>
                  <a:cubicBezTo>
                    <a:pt x="447" y="939"/>
                    <a:pt x="446" y="937"/>
                    <a:pt x="445" y="936"/>
                  </a:cubicBezTo>
                  <a:lnTo>
                    <a:pt x="440" y="929"/>
                  </a:lnTo>
                  <a:cubicBezTo>
                    <a:pt x="439" y="928"/>
                    <a:pt x="439" y="928"/>
                    <a:pt x="439" y="927"/>
                  </a:cubicBezTo>
                  <a:lnTo>
                    <a:pt x="434" y="910"/>
                  </a:lnTo>
                  <a:cubicBezTo>
                    <a:pt x="433" y="908"/>
                    <a:pt x="433" y="907"/>
                    <a:pt x="434" y="906"/>
                  </a:cubicBezTo>
                  <a:lnTo>
                    <a:pt x="436" y="897"/>
                  </a:lnTo>
                  <a:lnTo>
                    <a:pt x="448" y="905"/>
                  </a:lnTo>
                  <a:lnTo>
                    <a:pt x="438" y="912"/>
                  </a:lnTo>
                  <a:lnTo>
                    <a:pt x="440" y="909"/>
                  </a:lnTo>
                  <a:lnTo>
                    <a:pt x="435" y="918"/>
                  </a:lnTo>
                  <a:lnTo>
                    <a:pt x="436" y="914"/>
                  </a:lnTo>
                  <a:lnTo>
                    <a:pt x="438" y="934"/>
                  </a:lnTo>
                  <a:lnTo>
                    <a:pt x="438" y="932"/>
                  </a:lnTo>
                  <a:lnTo>
                    <a:pt x="446" y="957"/>
                  </a:lnTo>
                  <a:cubicBezTo>
                    <a:pt x="446" y="957"/>
                    <a:pt x="446" y="958"/>
                    <a:pt x="446" y="958"/>
                  </a:cubicBezTo>
                  <a:lnTo>
                    <a:pt x="451" y="989"/>
                  </a:lnTo>
                  <a:cubicBezTo>
                    <a:pt x="452" y="991"/>
                    <a:pt x="451" y="992"/>
                    <a:pt x="451" y="994"/>
                  </a:cubicBezTo>
                  <a:lnTo>
                    <a:pt x="444" y="1010"/>
                  </a:lnTo>
                  <a:cubicBezTo>
                    <a:pt x="444" y="1010"/>
                    <a:pt x="443" y="1011"/>
                    <a:pt x="443" y="1011"/>
                  </a:cubicBezTo>
                  <a:lnTo>
                    <a:pt x="431" y="1027"/>
                  </a:lnTo>
                  <a:cubicBezTo>
                    <a:pt x="430" y="1028"/>
                    <a:pt x="430" y="1028"/>
                    <a:pt x="429" y="1029"/>
                  </a:cubicBezTo>
                  <a:lnTo>
                    <a:pt x="395" y="1056"/>
                  </a:lnTo>
                  <a:cubicBezTo>
                    <a:pt x="395" y="1056"/>
                    <a:pt x="395" y="1056"/>
                    <a:pt x="394" y="1057"/>
                  </a:cubicBezTo>
                  <a:lnTo>
                    <a:pt x="354" y="1077"/>
                  </a:lnTo>
                  <a:lnTo>
                    <a:pt x="319" y="1089"/>
                  </a:lnTo>
                  <a:cubicBezTo>
                    <a:pt x="316" y="1090"/>
                    <a:pt x="313" y="1089"/>
                    <a:pt x="311" y="1087"/>
                  </a:cubicBezTo>
                  <a:cubicBezTo>
                    <a:pt x="309" y="1085"/>
                    <a:pt x="308" y="1082"/>
                    <a:pt x="309" y="1079"/>
                  </a:cubicBezTo>
                  <a:lnTo>
                    <a:pt x="314" y="1066"/>
                  </a:lnTo>
                  <a:lnTo>
                    <a:pt x="324" y="1046"/>
                  </a:lnTo>
                  <a:lnTo>
                    <a:pt x="324" y="1048"/>
                  </a:lnTo>
                  <a:lnTo>
                    <a:pt x="328" y="1029"/>
                  </a:lnTo>
                  <a:lnTo>
                    <a:pt x="329" y="1035"/>
                  </a:lnTo>
                  <a:lnTo>
                    <a:pt x="319" y="1022"/>
                  </a:lnTo>
                  <a:lnTo>
                    <a:pt x="324" y="1025"/>
                  </a:lnTo>
                  <a:lnTo>
                    <a:pt x="315" y="1023"/>
                  </a:lnTo>
                  <a:lnTo>
                    <a:pt x="319" y="1023"/>
                  </a:lnTo>
                  <a:lnTo>
                    <a:pt x="307" y="1027"/>
                  </a:lnTo>
                  <a:lnTo>
                    <a:pt x="309" y="1026"/>
                  </a:lnTo>
                  <a:lnTo>
                    <a:pt x="298" y="1034"/>
                  </a:lnTo>
                  <a:lnTo>
                    <a:pt x="301" y="1031"/>
                  </a:lnTo>
                  <a:lnTo>
                    <a:pt x="297" y="1039"/>
                  </a:lnTo>
                  <a:cubicBezTo>
                    <a:pt x="295" y="1042"/>
                    <a:pt x="292" y="1044"/>
                    <a:pt x="289" y="1043"/>
                  </a:cubicBezTo>
                  <a:cubicBezTo>
                    <a:pt x="286" y="1043"/>
                    <a:pt x="283" y="1041"/>
                    <a:pt x="282" y="1038"/>
                  </a:cubicBezTo>
                  <a:lnTo>
                    <a:pt x="273" y="1012"/>
                  </a:lnTo>
                  <a:lnTo>
                    <a:pt x="267" y="995"/>
                  </a:lnTo>
                  <a:lnTo>
                    <a:pt x="267" y="996"/>
                  </a:lnTo>
                  <a:lnTo>
                    <a:pt x="260" y="983"/>
                  </a:lnTo>
                  <a:lnTo>
                    <a:pt x="261" y="985"/>
                  </a:lnTo>
                  <a:lnTo>
                    <a:pt x="247" y="968"/>
                  </a:lnTo>
                  <a:lnTo>
                    <a:pt x="248" y="968"/>
                  </a:lnTo>
                  <a:lnTo>
                    <a:pt x="225" y="947"/>
                  </a:lnTo>
                  <a:lnTo>
                    <a:pt x="200" y="927"/>
                  </a:lnTo>
                  <a:lnTo>
                    <a:pt x="180" y="911"/>
                  </a:lnTo>
                  <a:lnTo>
                    <a:pt x="181" y="912"/>
                  </a:lnTo>
                  <a:lnTo>
                    <a:pt x="168" y="906"/>
                  </a:lnTo>
                  <a:lnTo>
                    <a:pt x="170" y="906"/>
                  </a:lnTo>
                  <a:lnTo>
                    <a:pt x="151" y="903"/>
                  </a:lnTo>
                  <a:lnTo>
                    <a:pt x="159" y="900"/>
                  </a:lnTo>
                  <a:lnTo>
                    <a:pt x="151" y="910"/>
                  </a:lnTo>
                  <a:lnTo>
                    <a:pt x="143" y="923"/>
                  </a:lnTo>
                  <a:cubicBezTo>
                    <a:pt x="142" y="924"/>
                    <a:pt x="141" y="925"/>
                    <a:pt x="139" y="926"/>
                  </a:cubicBezTo>
                  <a:lnTo>
                    <a:pt x="120" y="933"/>
                  </a:lnTo>
                  <a:cubicBezTo>
                    <a:pt x="119" y="933"/>
                    <a:pt x="118" y="934"/>
                    <a:pt x="117" y="933"/>
                  </a:cubicBezTo>
                  <a:lnTo>
                    <a:pt x="108" y="932"/>
                  </a:lnTo>
                  <a:cubicBezTo>
                    <a:pt x="106" y="932"/>
                    <a:pt x="104" y="932"/>
                    <a:pt x="103" y="930"/>
                  </a:cubicBezTo>
                  <a:lnTo>
                    <a:pt x="94" y="922"/>
                  </a:lnTo>
                  <a:lnTo>
                    <a:pt x="107" y="916"/>
                  </a:lnTo>
                  <a:lnTo>
                    <a:pt x="107" y="940"/>
                  </a:lnTo>
                  <a:lnTo>
                    <a:pt x="107" y="959"/>
                  </a:lnTo>
                  <a:lnTo>
                    <a:pt x="107" y="981"/>
                  </a:lnTo>
                  <a:lnTo>
                    <a:pt x="107" y="989"/>
                  </a:lnTo>
                  <a:lnTo>
                    <a:pt x="107" y="990"/>
                  </a:lnTo>
                  <a:cubicBezTo>
                    <a:pt x="107" y="991"/>
                    <a:pt x="107" y="992"/>
                    <a:pt x="107" y="993"/>
                  </a:cubicBezTo>
                  <a:lnTo>
                    <a:pt x="103" y="1006"/>
                  </a:lnTo>
                  <a:cubicBezTo>
                    <a:pt x="103" y="1006"/>
                    <a:pt x="103" y="1007"/>
                    <a:pt x="102" y="1008"/>
                  </a:cubicBezTo>
                  <a:lnTo>
                    <a:pt x="92" y="1025"/>
                  </a:lnTo>
                  <a:lnTo>
                    <a:pt x="61" y="1065"/>
                  </a:lnTo>
                  <a:lnTo>
                    <a:pt x="28" y="1100"/>
                  </a:lnTo>
                  <a:lnTo>
                    <a:pt x="18" y="1111"/>
                  </a:lnTo>
                  <a:lnTo>
                    <a:pt x="14" y="1115"/>
                  </a:lnTo>
                  <a:lnTo>
                    <a:pt x="8" y="1101"/>
                  </a:lnTo>
                  <a:lnTo>
                    <a:pt x="24" y="1101"/>
                  </a:lnTo>
                  <a:lnTo>
                    <a:pt x="33" y="1101"/>
                  </a:lnTo>
                  <a:lnTo>
                    <a:pt x="36" y="1101"/>
                  </a:lnTo>
                  <a:cubicBezTo>
                    <a:pt x="40" y="1101"/>
                    <a:pt x="43" y="1104"/>
                    <a:pt x="44" y="1108"/>
                  </a:cubicBezTo>
                  <a:lnTo>
                    <a:pt x="50" y="1135"/>
                  </a:lnTo>
                  <a:lnTo>
                    <a:pt x="54" y="1155"/>
                  </a:lnTo>
                  <a:lnTo>
                    <a:pt x="60" y="1180"/>
                  </a:lnTo>
                  <a:lnTo>
                    <a:pt x="62" y="1189"/>
                  </a:lnTo>
                  <a:cubicBezTo>
                    <a:pt x="62" y="1189"/>
                    <a:pt x="62" y="1190"/>
                    <a:pt x="62" y="1190"/>
                  </a:cubicBezTo>
                  <a:lnTo>
                    <a:pt x="62" y="1191"/>
                  </a:lnTo>
                  <a:cubicBezTo>
                    <a:pt x="62" y="1195"/>
                    <a:pt x="60" y="1198"/>
                    <a:pt x="57" y="1199"/>
                  </a:cubicBezTo>
                  <a:lnTo>
                    <a:pt x="41" y="1205"/>
                  </a:lnTo>
                  <a:lnTo>
                    <a:pt x="33" y="1208"/>
                  </a:lnTo>
                  <a:lnTo>
                    <a:pt x="30" y="1209"/>
                  </a:lnTo>
                  <a:lnTo>
                    <a:pt x="29" y="1194"/>
                  </a:lnTo>
                  <a:lnTo>
                    <a:pt x="77" y="1203"/>
                  </a:lnTo>
                  <a:lnTo>
                    <a:pt x="112" y="1210"/>
                  </a:lnTo>
                  <a:lnTo>
                    <a:pt x="138" y="1214"/>
                  </a:lnTo>
                  <a:lnTo>
                    <a:pt x="155" y="1218"/>
                  </a:lnTo>
                  <a:lnTo>
                    <a:pt x="165" y="1220"/>
                  </a:lnTo>
                  <a:lnTo>
                    <a:pt x="171" y="1221"/>
                  </a:lnTo>
                  <a:lnTo>
                    <a:pt x="169" y="1220"/>
                  </a:lnTo>
                  <a:lnTo>
                    <a:pt x="171" y="1220"/>
                  </a:lnTo>
                  <a:cubicBezTo>
                    <a:pt x="174" y="1220"/>
                    <a:pt x="176" y="1222"/>
                    <a:pt x="178" y="1224"/>
                  </a:cubicBezTo>
                  <a:cubicBezTo>
                    <a:pt x="179" y="1226"/>
                    <a:pt x="180" y="1229"/>
                    <a:pt x="179" y="1231"/>
                  </a:cubicBezTo>
                  <a:lnTo>
                    <a:pt x="176" y="1240"/>
                  </a:lnTo>
                  <a:lnTo>
                    <a:pt x="171" y="1259"/>
                  </a:lnTo>
                  <a:lnTo>
                    <a:pt x="168" y="1280"/>
                  </a:lnTo>
                  <a:lnTo>
                    <a:pt x="168" y="1277"/>
                  </a:lnTo>
                  <a:lnTo>
                    <a:pt x="170" y="1291"/>
                  </a:lnTo>
                  <a:lnTo>
                    <a:pt x="168" y="1286"/>
                  </a:lnTo>
                  <a:lnTo>
                    <a:pt x="179" y="1295"/>
                  </a:lnTo>
                  <a:lnTo>
                    <a:pt x="175" y="1294"/>
                  </a:lnTo>
                  <a:lnTo>
                    <a:pt x="190" y="1297"/>
                  </a:lnTo>
                  <a:lnTo>
                    <a:pt x="187" y="1297"/>
                  </a:lnTo>
                  <a:lnTo>
                    <a:pt x="201" y="1295"/>
                  </a:lnTo>
                  <a:lnTo>
                    <a:pt x="207" y="1294"/>
                  </a:lnTo>
                  <a:cubicBezTo>
                    <a:pt x="209" y="1293"/>
                    <a:pt x="211" y="1294"/>
                    <a:pt x="213" y="1295"/>
                  </a:cubicBezTo>
                  <a:lnTo>
                    <a:pt x="223" y="1302"/>
                  </a:lnTo>
                  <a:lnTo>
                    <a:pt x="247" y="1315"/>
                  </a:lnTo>
                  <a:lnTo>
                    <a:pt x="246" y="1315"/>
                  </a:lnTo>
                  <a:lnTo>
                    <a:pt x="276" y="1325"/>
                  </a:lnTo>
                  <a:lnTo>
                    <a:pt x="273" y="1325"/>
                  </a:lnTo>
                  <a:lnTo>
                    <a:pt x="298" y="1322"/>
                  </a:lnTo>
                  <a:lnTo>
                    <a:pt x="294" y="1323"/>
                  </a:lnTo>
                  <a:lnTo>
                    <a:pt x="318" y="1308"/>
                  </a:lnTo>
                  <a:lnTo>
                    <a:pt x="317" y="1309"/>
                  </a:lnTo>
                  <a:lnTo>
                    <a:pt x="344" y="1284"/>
                  </a:lnTo>
                  <a:lnTo>
                    <a:pt x="366" y="1261"/>
                  </a:lnTo>
                  <a:lnTo>
                    <a:pt x="375" y="1251"/>
                  </a:lnTo>
                  <a:cubicBezTo>
                    <a:pt x="377" y="1248"/>
                    <a:pt x="382" y="1248"/>
                    <a:pt x="385" y="1250"/>
                  </a:cubicBezTo>
                  <a:lnTo>
                    <a:pt x="411" y="1271"/>
                  </a:lnTo>
                  <a:lnTo>
                    <a:pt x="425" y="1282"/>
                  </a:lnTo>
                  <a:lnTo>
                    <a:pt x="424" y="1282"/>
                  </a:lnTo>
                  <a:lnTo>
                    <a:pt x="429" y="1285"/>
                  </a:lnTo>
                  <a:cubicBezTo>
                    <a:pt x="429" y="1285"/>
                    <a:pt x="430" y="1285"/>
                    <a:pt x="430" y="1286"/>
                  </a:cubicBezTo>
                  <a:lnTo>
                    <a:pt x="431" y="1287"/>
                  </a:lnTo>
                  <a:cubicBezTo>
                    <a:pt x="433" y="1289"/>
                    <a:pt x="434" y="1291"/>
                    <a:pt x="433" y="1294"/>
                  </a:cubicBezTo>
                  <a:lnTo>
                    <a:pt x="428" y="1326"/>
                  </a:lnTo>
                  <a:lnTo>
                    <a:pt x="425" y="1342"/>
                  </a:lnTo>
                  <a:lnTo>
                    <a:pt x="424" y="1348"/>
                  </a:lnTo>
                  <a:lnTo>
                    <a:pt x="424" y="1346"/>
                  </a:lnTo>
                  <a:lnTo>
                    <a:pt x="424" y="1347"/>
                  </a:lnTo>
                  <a:lnTo>
                    <a:pt x="416" y="1339"/>
                  </a:lnTo>
                  <a:lnTo>
                    <a:pt x="432" y="1339"/>
                  </a:lnTo>
                  <a:lnTo>
                    <a:pt x="440" y="1339"/>
                  </a:lnTo>
                  <a:lnTo>
                    <a:pt x="443" y="1339"/>
                  </a:lnTo>
                  <a:lnTo>
                    <a:pt x="437" y="1343"/>
                  </a:lnTo>
                  <a:lnTo>
                    <a:pt x="440" y="1338"/>
                  </a:lnTo>
                  <a:lnTo>
                    <a:pt x="449" y="1326"/>
                  </a:lnTo>
                  <a:cubicBezTo>
                    <a:pt x="450" y="1325"/>
                    <a:pt x="450" y="1324"/>
                    <a:pt x="451" y="1324"/>
                  </a:cubicBezTo>
                  <a:lnTo>
                    <a:pt x="466" y="1314"/>
                  </a:lnTo>
                  <a:cubicBezTo>
                    <a:pt x="467" y="1313"/>
                    <a:pt x="469" y="1312"/>
                    <a:pt x="470" y="1312"/>
                  </a:cubicBezTo>
                  <a:lnTo>
                    <a:pt x="488" y="1312"/>
                  </a:lnTo>
                  <a:cubicBezTo>
                    <a:pt x="490" y="1312"/>
                    <a:pt x="492" y="1313"/>
                    <a:pt x="493" y="1314"/>
                  </a:cubicBezTo>
                  <a:lnTo>
                    <a:pt x="514" y="1330"/>
                  </a:lnTo>
                  <a:cubicBezTo>
                    <a:pt x="515" y="1331"/>
                    <a:pt x="516" y="1331"/>
                    <a:pt x="516" y="1332"/>
                  </a:cubicBezTo>
                  <a:lnTo>
                    <a:pt x="527" y="1350"/>
                  </a:lnTo>
                  <a:cubicBezTo>
                    <a:pt x="528" y="1351"/>
                    <a:pt x="528" y="1352"/>
                    <a:pt x="528" y="1353"/>
                  </a:cubicBezTo>
                  <a:lnTo>
                    <a:pt x="531" y="1368"/>
                  </a:lnTo>
                  <a:lnTo>
                    <a:pt x="532" y="1374"/>
                  </a:lnTo>
                  <a:lnTo>
                    <a:pt x="526" y="1368"/>
                  </a:lnTo>
                  <a:lnTo>
                    <a:pt x="562" y="1377"/>
                  </a:lnTo>
                  <a:lnTo>
                    <a:pt x="589" y="1384"/>
                  </a:lnTo>
                  <a:lnTo>
                    <a:pt x="608" y="1388"/>
                  </a:lnTo>
                  <a:lnTo>
                    <a:pt x="622" y="1392"/>
                  </a:lnTo>
                  <a:lnTo>
                    <a:pt x="633" y="1395"/>
                  </a:lnTo>
                  <a:lnTo>
                    <a:pt x="631" y="1394"/>
                  </a:lnTo>
                  <a:lnTo>
                    <a:pt x="633" y="1394"/>
                  </a:lnTo>
                  <a:lnTo>
                    <a:pt x="627" y="1398"/>
                  </a:lnTo>
                  <a:lnTo>
                    <a:pt x="648" y="1371"/>
                  </a:lnTo>
                  <a:lnTo>
                    <a:pt x="659" y="1357"/>
                  </a:lnTo>
                  <a:lnTo>
                    <a:pt x="659" y="1358"/>
                  </a:lnTo>
                  <a:lnTo>
                    <a:pt x="662" y="1353"/>
                  </a:lnTo>
                  <a:cubicBezTo>
                    <a:pt x="662" y="1353"/>
                    <a:pt x="662" y="1352"/>
                    <a:pt x="663" y="1352"/>
                  </a:cubicBezTo>
                  <a:lnTo>
                    <a:pt x="664" y="1351"/>
                  </a:lnTo>
                  <a:lnTo>
                    <a:pt x="663" y="1361"/>
                  </a:lnTo>
                  <a:lnTo>
                    <a:pt x="661" y="1358"/>
                  </a:lnTo>
                  <a:lnTo>
                    <a:pt x="655" y="1348"/>
                  </a:lnTo>
                  <a:lnTo>
                    <a:pt x="645" y="1321"/>
                  </a:lnTo>
                  <a:cubicBezTo>
                    <a:pt x="645" y="1320"/>
                    <a:pt x="644" y="1319"/>
                    <a:pt x="644" y="1318"/>
                  </a:cubicBezTo>
                  <a:lnTo>
                    <a:pt x="644" y="1304"/>
                  </a:lnTo>
                  <a:cubicBezTo>
                    <a:pt x="644" y="1303"/>
                    <a:pt x="645" y="1302"/>
                    <a:pt x="645" y="1301"/>
                  </a:cubicBezTo>
                  <a:lnTo>
                    <a:pt x="651" y="1288"/>
                  </a:lnTo>
                  <a:cubicBezTo>
                    <a:pt x="652" y="1287"/>
                    <a:pt x="653" y="1286"/>
                    <a:pt x="654" y="1285"/>
                  </a:cubicBezTo>
                  <a:lnTo>
                    <a:pt x="668" y="1274"/>
                  </a:lnTo>
                  <a:cubicBezTo>
                    <a:pt x="668" y="1273"/>
                    <a:pt x="669" y="1273"/>
                    <a:pt x="671" y="1273"/>
                  </a:cubicBezTo>
                  <a:lnTo>
                    <a:pt x="695" y="1267"/>
                  </a:lnTo>
                  <a:cubicBezTo>
                    <a:pt x="695" y="1267"/>
                    <a:pt x="695" y="1267"/>
                    <a:pt x="696" y="1266"/>
                  </a:cubicBezTo>
                  <a:lnTo>
                    <a:pt x="746" y="1262"/>
                  </a:lnTo>
                  <a:lnTo>
                    <a:pt x="778" y="1263"/>
                  </a:lnTo>
                  <a:lnTo>
                    <a:pt x="794" y="1266"/>
                  </a:lnTo>
                  <a:lnTo>
                    <a:pt x="798" y="1267"/>
                  </a:lnTo>
                  <a:lnTo>
                    <a:pt x="790" y="1270"/>
                  </a:lnTo>
                  <a:lnTo>
                    <a:pt x="806" y="1243"/>
                  </a:lnTo>
                  <a:lnTo>
                    <a:pt x="814" y="1230"/>
                  </a:lnTo>
                  <a:lnTo>
                    <a:pt x="817" y="1225"/>
                  </a:lnTo>
                  <a:lnTo>
                    <a:pt x="815" y="1229"/>
                  </a:lnTo>
                  <a:lnTo>
                    <a:pt x="815" y="1228"/>
                  </a:lnTo>
                  <a:cubicBezTo>
                    <a:pt x="815" y="1226"/>
                    <a:pt x="817" y="1223"/>
                    <a:pt x="819" y="1222"/>
                  </a:cubicBezTo>
                  <a:cubicBezTo>
                    <a:pt x="821" y="1220"/>
                    <a:pt x="824" y="1220"/>
                    <a:pt x="827" y="1221"/>
                  </a:cubicBezTo>
                  <a:lnTo>
                    <a:pt x="869" y="1239"/>
                  </a:lnTo>
                  <a:lnTo>
                    <a:pt x="900" y="1253"/>
                  </a:lnTo>
                  <a:lnTo>
                    <a:pt x="923" y="1263"/>
                  </a:lnTo>
                  <a:lnTo>
                    <a:pt x="937" y="1269"/>
                  </a:lnTo>
                  <a:lnTo>
                    <a:pt x="952" y="1275"/>
                  </a:lnTo>
                  <a:lnTo>
                    <a:pt x="954" y="1276"/>
                  </a:lnTo>
                  <a:lnTo>
                    <a:pt x="945" y="1278"/>
                  </a:lnTo>
                  <a:lnTo>
                    <a:pt x="972" y="1251"/>
                  </a:lnTo>
                  <a:lnTo>
                    <a:pt x="992" y="1231"/>
                  </a:lnTo>
                  <a:lnTo>
                    <a:pt x="1016" y="1206"/>
                  </a:lnTo>
                  <a:lnTo>
                    <a:pt x="1025" y="1197"/>
                  </a:lnTo>
                  <a:lnTo>
                    <a:pt x="1026" y="1196"/>
                  </a:lnTo>
                  <a:cubicBezTo>
                    <a:pt x="1028" y="1193"/>
                    <a:pt x="1032" y="1193"/>
                    <a:pt x="1035" y="1194"/>
                  </a:cubicBezTo>
                  <a:lnTo>
                    <a:pt x="1056" y="1204"/>
                  </a:lnTo>
                  <a:lnTo>
                    <a:pt x="1067" y="1210"/>
                  </a:lnTo>
                  <a:lnTo>
                    <a:pt x="1071" y="1213"/>
                  </a:lnTo>
                  <a:lnTo>
                    <a:pt x="1066" y="1211"/>
                  </a:lnTo>
                  <a:lnTo>
                    <a:pt x="1067" y="1211"/>
                  </a:lnTo>
                  <a:lnTo>
                    <a:pt x="1062" y="1213"/>
                  </a:lnTo>
                  <a:lnTo>
                    <a:pt x="1071" y="1205"/>
                  </a:lnTo>
                  <a:lnTo>
                    <a:pt x="1092" y="1188"/>
                  </a:lnTo>
                  <a:cubicBezTo>
                    <a:pt x="1093" y="1188"/>
                    <a:pt x="1093" y="1188"/>
                    <a:pt x="1093" y="1188"/>
                  </a:cubicBezTo>
                  <a:lnTo>
                    <a:pt x="1117" y="1174"/>
                  </a:lnTo>
                  <a:cubicBezTo>
                    <a:pt x="1118" y="1173"/>
                    <a:pt x="1119" y="1173"/>
                    <a:pt x="1120" y="1173"/>
                  </a:cubicBezTo>
                  <a:lnTo>
                    <a:pt x="1131" y="1171"/>
                  </a:lnTo>
                  <a:cubicBezTo>
                    <a:pt x="1133" y="1170"/>
                    <a:pt x="1134" y="1171"/>
                    <a:pt x="1136" y="1171"/>
                  </a:cubicBezTo>
                  <a:lnTo>
                    <a:pt x="1144" y="1175"/>
                  </a:lnTo>
                  <a:cubicBezTo>
                    <a:pt x="1146" y="1176"/>
                    <a:pt x="1147" y="1178"/>
                    <a:pt x="1148" y="1180"/>
                  </a:cubicBezTo>
                  <a:lnTo>
                    <a:pt x="1151" y="1188"/>
                  </a:lnTo>
                  <a:cubicBezTo>
                    <a:pt x="1152" y="1189"/>
                    <a:pt x="1152" y="1191"/>
                    <a:pt x="1151" y="1193"/>
                  </a:cubicBezTo>
                  <a:lnTo>
                    <a:pt x="1148" y="1202"/>
                  </a:lnTo>
                  <a:cubicBezTo>
                    <a:pt x="1148" y="1203"/>
                    <a:pt x="1147" y="1204"/>
                    <a:pt x="1146" y="1205"/>
                  </a:cubicBezTo>
                  <a:lnTo>
                    <a:pt x="1130" y="1223"/>
                  </a:lnTo>
                  <a:cubicBezTo>
                    <a:pt x="1130" y="1223"/>
                    <a:pt x="1130" y="1224"/>
                    <a:pt x="1129" y="1224"/>
                  </a:cubicBezTo>
                  <a:lnTo>
                    <a:pt x="1109" y="1238"/>
                  </a:lnTo>
                  <a:lnTo>
                    <a:pt x="1099" y="1244"/>
                  </a:lnTo>
                  <a:lnTo>
                    <a:pt x="1102" y="1235"/>
                  </a:lnTo>
                  <a:lnTo>
                    <a:pt x="1111" y="1262"/>
                  </a:lnTo>
                  <a:lnTo>
                    <a:pt x="1118" y="1283"/>
                  </a:lnTo>
                  <a:lnTo>
                    <a:pt x="1127" y="1308"/>
                  </a:lnTo>
                  <a:lnTo>
                    <a:pt x="1130" y="1317"/>
                  </a:lnTo>
                  <a:cubicBezTo>
                    <a:pt x="1130" y="1318"/>
                    <a:pt x="1130" y="1319"/>
                    <a:pt x="1130" y="1319"/>
                  </a:cubicBezTo>
                  <a:lnTo>
                    <a:pt x="1130" y="1320"/>
                  </a:lnTo>
                  <a:lnTo>
                    <a:pt x="1117" y="1315"/>
                  </a:lnTo>
                  <a:lnTo>
                    <a:pt x="1120" y="1312"/>
                  </a:lnTo>
                  <a:cubicBezTo>
                    <a:pt x="1120" y="1311"/>
                    <a:pt x="1121" y="1311"/>
                    <a:pt x="1121" y="1311"/>
                  </a:cubicBezTo>
                  <a:lnTo>
                    <a:pt x="1129" y="1306"/>
                  </a:lnTo>
                  <a:cubicBezTo>
                    <a:pt x="1130" y="1305"/>
                    <a:pt x="1130" y="1305"/>
                    <a:pt x="1131" y="1305"/>
                  </a:cubicBezTo>
                  <a:lnTo>
                    <a:pt x="1143" y="1301"/>
                  </a:lnTo>
                  <a:cubicBezTo>
                    <a:pt x="1144" y="1300"/>
                    <a:pt x="1146" y="1300"/>
                    <a:pt x="1147" y="1301"/>
                  </a:cubicBezTo>
                  <a:lnTo>
                    <a:pt x="1160" y="1304"/>
                  </a:lnTo>
                  <a:cubicBezTo>
                    <a:pt x="1162" y="1304"/>
                    <a:pt x="1164" y="1305"/>
                    <a:pt x="1165" y="1306"/>
                  </a:cubicBezTo>
                  <a:lnTo>
                    <a:pt x="1174" y="1317"/>
                  </a:lnTo>
                  <a:cubicBezTo>
                    <a:pt x="1175" y="1319"/>
                    <a:pt x="1175" y="1320"/>
                    <a:pt x="1175" y="1321"/>
                  </a:cubicBezTo>
                  <a:lnTo>
                    <a:pt x="1177" y="1336"/>
                  </a:lnTo>
                  <a:cubicBezTo>
                    <a:pt x="1177" y="1337"/>
                    <a:pt x="1177" y="1338"/>
                    <a:pt x="1177" y="1338"/>
                  </a:cubicBezTo>
                  <a:lnTo>
                    <a:pt x="1176" y="1351"/>
                  </a:lnTo>
                  <a:lnTo>
                    <a:pt x="1175" y="1358"/>
                  </a:lnTo>
                  <a:lnTo>
                    <a:pt x="1170" y="1349"/>
                  </a:lnTo>
                  <a:lnTo>
                    <a:pt x="1186" y="1355"/>
                  </a:lnTo>
                  <a:lnTo>
                    <a:pt x="1194" y="1358"/>
                  </a:lnTo>
                  <a:lnTo>
                    <a:pt x="1197" y="1359"/>
                  </a:lnTo>
                  <a:cubicBezTo>
                    <a:pt x="1199" y="1360"/>
                    <a:pt x="1201" y="1361"/>
                    <a:pt x="1202" y="1364"/>
                  </a:cubicBezTo>
                  <a:lnTo>
                    <a:pt x="1211" y="1388"/>
                  </a:lnTo>
                  <a:lnTo>
                    <a:pt x="1218" y="1406"/>
                  </a:lnTo>
                  <a:lnTo>
                    <a:pt x="1226" y="1428"/>
                  </a:lnTo>
                  <a:lnTo>
                    <a:pt x="1229" y="1436"/>
                  </a:lnTo>
                  <a:cubicBezTo>
                    <a:pt x="1229" y="1437"/>
                    <a:pt x="1229" y="1438"/>
                    <a:pt x="1229" y="1438"/>
                  </a:cubicBezTo>
                  <a:lnTo>
                    <a:pt x="1229" y="1439"/>
                  </a:lnTo>
                  <a:lnTo>
                    <a:pt x="1222" y="1431"/>
                  </a:lnTo>
                  <a:lnTo>
                    <a:pt x="1273" y="1434"/>
                  </a:lnTo>
                  <a:lnTo>
                    <a:pt x="1311" y="1436"/>
                  </a:lnTo>
                  <a:lnTo>
                    <a:pt x="1338" y="1438"/>
                  </a:lnTo>
                  <a:lnTo>
                    <a:pt x="1357" y="1439"/>
                  </a:lnTo>
                  <a:lnTo>
                    <a:pt x="1368" y="1440"/>
                  </a:lnTo>
                  <a:lnTo>
                    <a:pt x="1373" y="1440"/>
                  </a:lnTo>
                  <a:lnTo>
                    <a:pt x="1375" y="1440"/>
                  </a:lnTo>
                  <a:cubicBezTo>
                    <a:pt x="1378" y="1440"/>
                    <a:pt x="1381" y="1442"/>
                    <a:pt x="1382" y="1444"/>
                  </a:cubicBezTo>
                  <a:lnTo>
                    <a:pt x="1392" y="1460"/>
                  </a:lnTo>
                  <a:lnTo>
                    <a:pt x="1398" y="1469"/>
                  </a:lnTo>
                  <a:lnTo>
                    <a:pt x="1400" y="1472"/>
                  </a:lnTo>
                  <a:lnTo>
                    <a:pt x="1393" y="1468"/>
                  </a:lnTo>
                  <a:lnTo>
                    <a:pt x="1441" y="1468"/>
                  </a:lnTo>
                  <a:lnTo>
                    <a:pt x="1477" y="1468"/>
                  </a:lnTo>
                  <a:lnTo>
                    <a:pt x="1503" y="1468"/>
                  </a:lnTo>
                  <a:lnTo>
                    <a:pt x="1520" y="1468"/>
                  </a:lnTo>
                  <a:lnTo>
                    <a:pt x="1530" y="1468"/>
                  </a:lnTo>
                  <a:lnTo>
                    <a:pt x="1536" y="1468"/>
                  </a:lnTo>
                  <a:lnTo>
                    <a:pt x="1538" y="1468"/>
                  </a:lnTo>
                  <a:cubicBezTo>
                    <a:pt x="1541" y="1468"/>
                    <a:pt x="1543" y="1469"/>
                    <a:pt x="1544" y="1471"/>
                  </a:cubicBezTo>
                  <a:lnTo>
                    <a:pt x="1560" y="1487"/>
                  </a:lnTo>
                  <a:lnTo>
                    <a:pt x="1568" y="1495"/>
                  </a:lnTo>
                  <a:lnTo>
                    <a:pt x="1571" y="1498"/>
                  </a:lnTo>
                  <a:lnTo>
                    <a:pt x="1563" y="1496"/>
                  </a:lnTo>
                  <a:lnTo>
                    <a:pt x="1594" y="1486"/>
                  </a:lnTo>
                  <a:lnTo>
                    <a:pt x="1610" y="1480"/>
                  </a:lnTo>
                  <a:lnTo>
                    <a:pt x="1616" y="1478"/>
                  </a:lnTo>
                  <a:cubicBezTo>
                    <a:pt x="1617" y="1478"/>
                    <a:pt x="1618" y="1477"/>
                    <a:pt x="1618" y="1477"/>
                  </a:cubicBezTo>
                  <a:lnTo>
                    <a:pt x="1619" y="1477"/>
                  </a:lnTo>
                  <a:cubicBezTo>
                    <a:pt x="1620" y="1477"/>
                    <a:pt x="1621" y="1478"/>
                    <a:pt x="1621" y="1478"/>
                  </a:cubicBezTo>
                  <a:lnTo>
                    <a:pt x="1678" y="1490"/>
                  </a:lnTo>
                  <a:lnTo>
                    <a:pt x="1720" y="1499"/>
                  </a:lnTo>
                  <a:lnTo>
                    <a:pt x="1751" y="1505"/>
                  </a:lnTo>
                  <a:lnTo>
                    <a:pt x="1772" y="1510"/>
                  </a:lnTo>
                  <a:lnTo>
                    <a:pt x="1784" y="1512"/>
                  </a:lnTo>
                  <a:lnTo>
                    <a:pt x="1790" y="1513"/>
                  </a:lnTo>
                  <a:cubicBezTo>
                    <a:pt x="1790" y="1513"/>
                    <a:pt x="1791" y="1513"/>
                    <a:pt x="1791" y="1513"/>
                  </a:cubicBezTo>
                  <a:lnTo>
                    <a:pt x="1794" y="1514"/>
                  </a:lnTo>
                  <a:lnTo>
                    <a:pt x="1790" y="1514"/>
                  </a:lnTo>
                  <a:lnTo>
                    <a:pt x="1816" y="1509"/>
                  </a:lnTo>
                  <a:lnTo>
                    <a:pt x="1829" y="1506"/>
                  </a:lnTo>
                  <a:lnTo>
                    <a:pt x="1834" y="1505"/>
                  </a:lnTo>
                  <a:cubicBezTo>
                    <a:pt x="1834" y="1505"/>
                    <a:pt x="1835" y="1504"/>
                    <a:pt x="1835" y="1504"/>
                  </a:cubicBezTo>
                  <a:lnTo>
                    <a:pt x="1836" y="1504"/>
                  </a:lnTo>
                  <a:cubicBezTo>
                    <a:pt x="1837" y="1504"/>
                    <a:pt x="1838" y="1505"/>
                    <a:pt x="1839" y="1505"/>
                  </a:cubicBezTo>
                  <a:lnTo>
                    <a:pt x="1869" y="1514"/>
                  </a:lnTo>
                  <a:lnTo>
                    <a:pt x="1892" y="1521"/>
                  </a:lnTo>
                  <a:lnTo>
                    <a:pt x="1908" y="1526"/>
                  </a:lnTo>
                  <a:lnTo>
                    <a:pt x="1919" y="1530"/>
                  </a:lnTo>
                  <a:lnTo>
                    <a:pt x="1929" y="1533"/>
                  </a:lnTo>
                  <a:lnTo>
                    <a:pt x="1926" y="1532"/>
                  </a:lnTo>
                  <a:lnTo>
                    <a:pt x="1927" y="1532"/>
                  </a:lnTo>
                  <a:cubicBezTo>
                    <a:pt x="1930" y="1532"/>
                    <a:pt x="1933" y="1534"/>
                    <a:pt x="1934" y="1536"/>
                  </a:cubicBezTo>
                  <a:lnTo>
                    <a:pt x="1944" y="1552"/>
                  </a:lnTo>
                  <a:lnTo>
                    <a:pt x="1950" y="1560"/>
                  </a:lnTo>
                  <a:lnTo>
                    <a:pt x="1952" y="1563"/>
                  </a:lnTo>
                  <a:lnTo>
                    <a:pt x="1944" y="1560"/>
                  </a:lnTo>
                  <a:lnTo>
                    <a:pt x="1977" y="1554"/>
                  </a:lnTo>
                  <a:lnTo>
                    <a:pt x="2002" y="1550"/>
                  </a:lnTo>
                  <a:lnTo>
                    <a:pt x="2020" y="1546"/>
                  </a:lnTo>
                  <a:lnTo>
                    <a:pt x="2032" y="1544"/>
                  </a:lnTo>
                  <a:lnTo>
                    <a:pt x="2042" y="1542"/>
                  </a:lnTo>
                  <a:cubicBezTo>
                    <a:pt x="2042" y="1542"/>
                    <a:pt x="2043" y="1541"/>
                    <a:pt x="2043" y="1541"/>
                  </a:cubicBezTo>
                  <a:lnTo>
                    <a:pt x="2045" y="1541"/>
                  </a:lnTo>
                  <a:cubicBezTo>
                    <a:pt x="2047" y="1541"/>
                    <a:pt x="2048" y="1542"/>
                    <a:pt x="2049" y="1542"/>
                  </a:cubicBezTo>
                  <a:lnTo>
                    <a:pt x="2085" y="1558"/>
                  </a:lnTo>
                  <a:lnTo>
                    <a:pt x="2104" y="1566"/>
                  </a:lnTo>
                  <a:lnTo>
                    <a:pt x="2111" y="1569"/>
                  </a:lnTo>
                  <a:lnTo>
                    <a:pt x="2107" y="1568"/>
                  </a:lnTo>
                  <a:lnTo>
                    <a:pt x="2108" y="1568"/>
                  </a:lnTo>
                  <a:lnTo>
                    <a:pt x="2102" y="1571"/>
                  </a:lnTo>
                  <a:lnTo>
                    <a:pt x="2133" y="1534"/>
                  </a:lnTo>
                  <a:lnTo>
                    <a:pt x="2149" y="1515"/>
                  </a:lnTo>
                  <a:lnTo>
                    <a:pt x="2155" y="1508"/>
                  </a:lnTo>
                  <a:lnTo>
                    <a:pt x="2157" y="1507"/>
                  </a:lnTo>
                  <a:cubicBezTo>
                    <a:pt x="2158" y="1505"/>
                    <a:pt x="2160" y="1504"/>
                    <a:pt x="2162" y="1504"/>
                  </a:cubicBezTo>
                  <a:lnTo>
                    <a:pt x="2167" y="1504"/>
                  </a:lnTo>
                  <a:lnTo>
                    <a:pt x="2178" y="1503"/>
                  </a:lnTo>
                  <a:lnTo>
                    <a:pt x="2176" y="1504"/>
                  </a:lnTo>
                  <a:lnTo>
                    <a:pt x="2206" y="1496"/>
                  </a:lnTo>
                  <a:lnTo>
                    <a:pt x="2202" y="1499"/>
                  </a:lnTo>
                  <a:lnTo>
                    <a:pt x="2211" y="1485"/>
                  </a:lnTo>
                  <a:lnTo>
                    <a:pt x="2210" y="1487"/>
                  </a:lnTo>
                  <a:lnTo>
                    <a:pt x="2216" y="1466"/>
                  </a:lnTo>
                  <a:lnTo>
                    <a:pt x="2223" y="1446"/>
                  </a:lnTo>
                  <a:cubicBezTo>
                    <a:pt x="2223" y="1444"/>
                    <a:pt x="2225" y="1443"/>
                    <a:pt x="2226" y="1442"/>
                  </a:cubicBezTo>
                  <a:lnTo>
                    <a:pt x="2240" y="1433"/>
                  </a:lnTo>
                  <a:cubicBezTo>
                    <a:pt x="2241" y="1432"/>
                    <a:pt x="2242" y="1432"/>
                    <a:pt x="2242" y="1432"/>
                  </a:cubicBezTo>
                  <a:lnTo>
                    <a:pt x="2270" y="1424"/>
                  </a:lnTo>
                  <a:lnTo>
                    <a:pt x="2296" y="1415"/>
                  </a:lnTo>
                  <a:lnTo>
                    <a:pt x="2314" y="1407"/>
                  </a:lnTo>
                  <a:lnTo>
                    <a:pt x="2323" y="1404"/>
                  </a:lnTo>
                  <a:cubicBezTo>
                    <a:pt x="2324" y="1403"/>
                    <a:pt x="2326" y="1403"/>
                    <a:pt x="2327" y="1404"/>
                  </a:cubicBezTo>
                  <a:lnTo>
                    <a:pt x="2358" y="1410"/>
                  </a:lnTo>
                  <a:lnTo>
                    <a:pt x="2374" y="1413"/>
                  </a:lnTo>
                  <a:lnTo>
                    <a:pt x="2380" y="1414"/>
                  </a:lnTo>
                  <a:lnTo>
                    <a:pt x="2378" y="1413"/>
                  </a:lnTo>
                  <a:lnTo>
                    <a:pt x="2379" y="1413"/>
                  </a:lnTo>
                  <a:lnTo>
                    <a:pt x="2376" y="1414"/>
                  </a:lnTo>
                  <a:lnTo>
                    <a:pt x="2384" y="1410"/>
                  </a:lnTo>
                  <a:lnTo>
                    <a:pt x="2402" y="1401"/>
                  </a:lnTo>
                  <a:cubicBezTo>
                    <a:pt x="2402" y="1401"/>
                    <a:pt x="2403" y="1401"/>
                    <a:pt x="2403" y="1401"/>
                  </a:cubicBezTo>
                  <a:lnTo>
                    <a:pt x="2427" y="1394"/>
                  </a:lnTo>
                  <a:cubicBezTo>
                    <a:pt x="2428" y="1394"/>
                    <a:pt x="2429" y="1393"/>
                    <a:pt x="2430" y="1393"/>
                  </a:cubicBezTo>
                  <a:lnTo>
                    <a:pt x="2453" y="1394"/>
                  </a:lnTo>
                  <a:lnTo>
                    <a:pt x="2472" y="1398"/>
                  </a:lnTo>
                  <a:cubicBezTo>
                    <a:pt x="2472" y="1398"/>
                    <a:pt x="2473" y="1398"/>
                    <a:pt x="2474" y="1398"/>
                  </a:cubicBezTo>
                  <a:lnTo>
                    <a:pt x="2489" y="1405"/>
                  </a:lnTo>
                  <a:cubicBezTo>
                    <a:pt x="2489" y="1405"/>
                    <a:pt x="2490" y="1406"/>
                    <a:pt x="2490" y="1406"/>
                  </a:cubicBezTo>
                  <a:lnTo>
                    <a:pt x="2499" y="1412"/>
                  </a:lnTo>
                  <a:cubicBezTo>
                    <a:pt x="2499" y="1412"/>
                    <a:pt x="2500" y="1412"/>
                    <a:pt x="2500" y="1413"/>
                  </a:cubicBezTo>
                  <a:lnTo>
                    <a:pt x="2503" y="1416"/>
                  </a:lnTo>
                  <a:lnTo>
                    <a:pt x="2491" y="1417"/>
                  </a:lnTo>
                  <a:lnTo>
                    <a:pt x="2512" y="1390"/>
                  </a:lnTo>
                  <a:lnTo>
                    <a:pt x="2523" y="1376"/>
                  </a:lnTo>
                  <a:lnTo>
                    <a:pt x="2523" y="1377"/>
                  </a:lnTo>
                  <a:lnTo>
                    <a:pt x="2526" y="1372"/>
                  </a:lnTo>
                  <a:cubicBezTo>
                    <a:pt x="2526" y="1372"/>
                    <a:pt x="2526" y="1371"/>
                    <a:pt x="2527" y="1371"/>
                  </a:cubicBezTo>
                  <a:lnTo>
                    <a:pt x="2528" y="1370"/>
                  </a:lnTo>
                  <a:lnTo>
                    <a:pt x="2526" y="1373"/>
                  </a:lnTo>
                  <a:lnTo>
                    <a:pt x="2527" y="1370"/>
                  </a:lnTo>
                  <a:cubicBezTo>
                    <a:pt x="2527" y="1368"/>
                    <a:pt x="2528" y="1367"/>
                    <a:pt x="2530" y="1366"/>
                  </a:cubicBezTo>
                  <a:lnTo>
                    <a:pt x="2538" y="1360"/>
                  </a:lnTo>
                  <a:cubicBezTo>
                    <a:pt x="2538" y="1360"/>
                    <a:pt x="2539" y="1359"/>
                    <a:pt x="2540" y="1359"/>
                  </a:cubicBezTo>
                  <a:lnTo>
                    <a:pt x="2562" y="1352"/>
                  </a:lnTo>
                  <a:cubicBezTo>
                    <a:pt x="2563" y="1352"/>
                    <a:pt x="2563" y="1352"/>
                    <a:pt x="2564" y="1352"/>
                  </a:cubicBezTo>
                  <a:lnTo>
                    <a:pt x="2582" y="1350"/>
                  </a:lnTo>
                  <a:lnTo>
                    <a:pt x="2606" y="1348"/>
                  </a:lnTo>
                  <a:lnTo>
                    <a:pt x="2640" y="1347"/>
                  </a:lnTo>
                  <a:cubicBezTo>
                    <a:pt x="2641" y="1347"/>
                    <a:pt x="2642" y="1348"/>
                    <a:pt x="2643" y="1348"/>
                  </a:cubicBezTo>
                  <a:lnTo>
                    <a:pt x="2665" y="1355"/>
                  </a:lnTo>
                  <a:cubicBezTo>
                    <a:pt x="2666" y="1355"/>
                    <a:pt x="2667" y="1356"/>
                    <a:pt x="2667" y="1356"/>
                  </a:cubicBezTo>
                  <a:lnTo>
                    <a:pt x="2679" y="1365"/>
                  </a:lnTo>
                  <a:cubicBezTo>
                    <a:pt x="2680" y="1365"/>
                    <a:pt x="2680" y="1366"/>
                    <a:pt x="2680" y="1366"/>
                  </a:cubicBezTo>
                  <a:lnTo>
                    <a:pt x="2684" y="1370"/>
                  </a:lnTo>
                  <a:lnTo>
                    <a:pt x="2674" y="1369"/>
                  </a:lnTo>
                  <a:lnTo>
                    <a:pt x="2690" y="1358"/>
                  </a:lnTo>
                  <a:lnTo>
                    <a:pt x="2698" y="1352"/>
                  </a:lnTo>
                  <a:lnTo>
                    <a:pt x="2701" y="1350"/>
                  </a:lnTo>
                  <a:lnTo>
                    <a:pt x="2700" y="1362"/>
                  </a:lnTo>
                  <a:lnTo>
                    <a:pt x="2695" y="1357"/>
                  </a:lnTo>
                  <a:lnTo>
                    <a:pt x="2683" y="1344"/>
                  </a:lnTo>
                  <a:cubicBezTo>
                    <a:pt x="2683" y="1343"/>
                    <a:pt x="2682" y="1342"/>
                    <a:pt x="2682" y="1341"/>
                  </a:cubicBezTo>
                  <a:lnTo>
                    <a:pt x="2675" y="1321"/>
                  </a:lnTo>
                  <a:cubicBezTo>
                    <a:pt x="2674" y="1320"/>
                    <a:pt x="2674" y="1318"/>
                    <a:pt x="2675" y="1317"/>
                  </a:cubicBezTo>
                  <a:lnTo>
                    <a:pt x="2680" y="1291"/>
                  </a:lnTo>
                  <a:cubicBezTo>
                    <a:pt x="2680" y="1290"/>
                    <a:pt x="2680" y="1289"/>
                    <a:pt x="2681" y="1288"/>
                  </a:cubicBezTo>
                  <a:lnTo>
                    <a:pt x="2694" y="1269"/>
                  </a:lnTo>
                  <a:cubicBezTo>
                    <a:pt x="2694" y="1268"/>
                    <a:pt x="2695" y="1267"/>
                    <a:pt x="2696" y="1267"/>
                  </a:cubicBezTo>
                  <a:lnTo>
                    <a:pt x="2708" y="1259"/>
                  </a:lnTo>
                  <a:cubicBezTo>
                    <a:pt x="2709" y="1258"/>
                    <a:pt x="2710" y="1258"/>
                    <a:pt x="2711" y="1258"/>
                  </a:cubicBezTo>
                  <a:lnTo>
                    <a:pt x="2719" y="1257"/>
                  </a:lnTo>
                  <a:cubicBezTo>
                    <a:pt x="2721" y="1256"/>
                    <a:pt x="2722" y="1256"/>
                    <a:pt x="2723" y="1257"/>
                  </a:cubicBezTo>
                  <a:lnTo>
                    <a:pt x="2726" y="1258"/>
                  </a:lnTo>
                  <a:lnTo>
                    <a:pt x="2718" y="1260"/>
                  </a:lnTo>
                  <a:lnTo>
                    <a:pt x="2745" y="1233"/>
                  </a:lnTo>
                  <a:lnTo>
                    <a:pt x="2765" y="1212"/>
                  </a:lnTo>
                  <a:lnTo>
                    <a:pt x="2790" y="1187"/>
                  </a:lnTo>
                  <a:lnTo>
                    <a:pt x="2799" y="1178"/>
                  </a:lnTo>
                  <a:lnTo>
                    <a:pt x="2800" y="1177"/>
                  </a:lnTo>
                  <a:cubicBezTo>
                    <a:pt x="2801" y="1175"/>
                    <a:pt x="2803" y="1175"/>
                    <a:pt x="2805" y="1174"/>
                  </a:cubicBezTo>
                  <a:lnTo>
                    <a:pt x="2835" y="1171"/>
                  </a:lnTo>
                  <a:lnTo>
                    <a:pt x="2857" y="1169"/>
                  </a:lnTo>
                  <a:lnTo>
                    <a:pt x="2872" y="1168"/>
                  </a:lnTo>
                  <a:lnTo>
                    <a:pt x="2884" y="1166"/>
                  </a:lnTo>
                  <a:lnTo>
                    <a:pt x="2894" y="1165"/>
                  </a:lnTo>
                  <a:lnTo>
                    <a:pt x="2895" y="1165"/>
                  </a:lnTo>
                  <a:lnTo>
                    <a:pt x="2888" y="1173"/>
                  </a:lnTo>
                  <a:lnTo>
                    <a:pt x="2891" y="1146"/>
                  </a:lnTo>
                  <a:lnTo>
                    <a:pt x="2892" y="1125"/>
                  </a:lnTo>
                  <a:lnTo>
                    <a:pt x="2896" y="1100"/>
                  </a:lnTo>
                  <a:lnTo>
                    <a:pt x="2897" y="1091"/>
                  </a:lnTo>
                  <a:lnTo>
                    <a:pt x="2896" y="1090"/>
                  </a:lnTo>
                  <a:lnTo>
                    <a:pt x="2902" y="1098"/>
                  </a:lnTo>
                  <a:lnTo>
                    <a:pt x="2895" y="1096"/>
                  </a:lnTo>
                  <a:lnTo>
                    <a:pt x="2880" y="1091"/>
                  </a:lnTo>
                  <a:cubicBezTo>
                    <a:pt x="2880" y="1091"/>
                    <a:pt x="2879" y="1091"/>
                    <a:pt x="2879" y="1091"/>
                  </a:cubicBezTo>
                  <a:lnTo>
                    <a:pt x="2863" y="1083"/>
                  </a:lnTo>
                  <a:cubicBezTo>
                    <a:pt x="2861" y="1082"/>
                    <a:pt x="2860" y="1081"/>
                    <a:pt x="2860" y="1080"/>
                  </a:cubicBezTo>
                  <a:lnTo>
                    <a:pt x="2853" y="1068"/>
                  </a:lnTo>
                  <a:cubicBezTo>
                    <a:pt x="2852" y="1066"/>
                    <a:pt x="2852" y="1065"/>
                    <a:pt x="2851" y="1064"/>
                  </a:cubicBezTo>
                  <a:lnTo>
                    <a:pt x="2850" y="1045"/>
                  </a:lnTo>
                  <a:cubicBezTo>
                    <a:pt x="2850" y="1044"/>
                    <a:pt x="2851" y="1042"/>
                    <a:pt x="2851" y="1041"/>
                  </a:cubicBezTo>
                  <a:lnTo>
                    <a:pt x="2858" y="1025"/>
                  </a:lnTo>
                  <a:cubicBezTo>
                    <a:pt x="2858" y="1025"/>
                    <a:pt x="2859" y="1024"/>
                    <a:pt x="2859" y="1024"/>
                  </a:cubicBezTo>
                  <a:lnTo>
                    <a:pt x="2867" y="1012"/>
                  </a:lnTo>
                  <a:lnTo>
                    <a:pt x="2870" y="1005"/>
                  </a:lnTo>
                  <a:lnTo>
                    <a:pt x="2870" y="1012"/>
                  </a:lnTo>
                  <a:lnTo>
                    <a:pt x="2864" y="1001"/>
                  </a:lnTo>
                  <a:lnTo>
                    <a:pt x="2867" y="1004"/>
                  </a:lnTo>
                  <a:lnTo>
                    <a:pt x="2855" y="996"/>
                  </a:lnTo>
                  <a:cubicBezTo>
                    <a:pt x="2855" y="996"/>
                    <a:pt x="2854" y="996"/>
                    <a:pt x="2854" y="995"/>
                  </a:cubicBezTo>
                  <a:lnTo>
                    <a:pt x="2842" y="984"/>
                  </a:lnTo>
                  <a:cubicBezTo>
                    <a:pt x="2841" y="984"/>
                    <a:pt x="2840" y="982"/>
                    <a:pt x="2840" y="981"/>
                  </a:cubicBezTo>
                  <a:lnTo>
                    <a:pt x="2834" y="965"/>
                  </a:lnTo>
                  <a:cubicBezTo>
                    <a:pt x="2833" y="963"/>
                    <a:pt x="2833" y="960"/>
                    <a:pt x="2835" y="957"/>
                  </a:cubicBezTo>
                  <a:lnTo>
                    <a:pt x="2843" y="947"/>
                  </a:lnTo>
                  <a:cubicBezTo>
                    <a:pt x="2844" y="947"/>
                    <a:pt x="2844" y="946"/>
                    <a:pt x="2845" y="946"/>
                  </a:cubicBezTo>
                  <a:lnTo>
                    <a:pt x="2862" y="935"/>
                  </a:lnTo>
                  <a:lnTo>
                    <a:pt x="2907" y="911"/>
                  </a:lnTo>
                  <a:lnTo>
                    <a:pt x="2928" y="898"/>
                  </a:lnTo>
                  <a:lnTo>
                    <a:pt x="2927" y="898"/>
                  </a:lnTo>
                  <a:lnTo>
                    <a:pt x="2944" y="883"/>
                  </a:lnTo>
                  <a:lnTo>
                    <a:pt x="2942" y="886"/>
                  </a:lnTo>
                  <a:lnTo>
                    <a:pt x="2952" y="868"/>
                  </a:lnTo>
                  <a:lnTo>
                    <a:pt x="2951" y="871"/>
                  </a:lnTo>
                  <a:lnTo>
                    <a:pt x="2951" y="852"/>
                  </a:lnTo>
                  <a:lnTo>
                    <a:pt x="2952" y="855"/>
                  </a:lnTo>
                  <a:lnTo>
                    <a:pt x="2939" y="818"/>
                  </a:lnTo>
                  <a:lnTo>
                    <a:pt x="2940" y="820"/>
                  </a:lnTo>
                  <a:lnTo>
                    <a:pt x="2928" y="801"/>
                  </a:lnTo>
                  <a:lnTo>
                    <a:pt x="2930" y="803"/>
                  </a:lnTo>
                  <a:lnTo>
                    <a:pt x="2921" y="796"/>
                  </a:lnTo>
                  <a:lnTo>
                    <a:pt x="2923" y="797"/>
                  </a:lnTo>
                  <a:lnTo>
                    <a:pt x="2920" y="796"/>
                  </a:lnTo>
                  <a:lnTo>
                    <a:pt x="2924" y="796"/>
                  </a:lnTo>
                  <a:lnTo>
                    <a:pt x="2898" y="801"/>
                  </a:lnTo>
                  <a:lnTo>
                    <a:pt x="2885" y="804"/>
                  </a:lnTo>
                  <a:lnTo>
                    <a:pt x="2880" y="805"/>
                  </a:lnTo>
                  <a:cubicBezTo>
                    <a:pt x="2880" y="805"/>
                    <a:pt x="2879" y="805"/>
                    <a:pt x="2878" y="805"/>
                  </a:cubicBezTo>
                  <a:lnTo>
                    <a:pt x="2877" y="805"/>
                  </a:lnTo>
                  <a:lnTo>
                    <a:pt x="2880" y="805"/>
                  </a:lnTo>
                  <a:lnTo>
                    <a:pt x="2873" y="807"/>
                  </a:lnTo>
                  <a:cubicBezTo>
                    <a:pt x="2872" y="807"/>
                    <a:pt x="2872" y="807"/>
                    <a:pt x="2871" y="807"/>
                  </a:cubicBezTo>
                  <a:lnTo>
                    <a:pt x="2858" y="808"/>
                  </a:lnTo>
                  <a:cubicBezTo>
                    <a:pt x="2856" y="809"/>
                    <a:pt x="2854" y="808"/>
                    <a:pt x="2853" y="807"/>
                  </a:cubicBezTo>
                  <a:lnTo>
                    <a:pt x="2843" y="800"/>
                  </a:lnTo>
                  <a:cubicBezTo>
                    <a:pt x="2840" y="798"/>
                    <a:pt x="2839" y="795"/>
                    <a:pt x="2840" y="792"/>
                  </a:cubicBezTo>
                  <a:lnTo>
                    <a:pt x="2843" y="769"/>
                  </a:lnTo>
                  <a:cubicBezTo>
                    <a:pt x="2843" y="768"/>
                    <a:pt x="2843" y="767"/>
                    <a:pt x="2843" y="767"/>
                  </a:cubicBezTo>
                  <a:lnTo>
                    <a:pt x="2856" y="744"/>
                  </a:lnTo>
                  <a:cubicBezTo>
                    <a:pt x="2857" y="743"/>
                    <a:pt x="2858" y="742"/>
                    <a:pt x="2859" y="741"/>
                  </a:cubicBezTo>
                  <a:lnTo>
                    <a:pt x="2879" y="726"/>
                  </a:lnTo>
                  <a:cubicBezTo>
                    <a:pt x="2879" y="726"/>
                    <a:pt x="2880" y="725"/>
                    <a:pt x="2880" y="725"/>
                  </a:cubicBezTo>
                  <a:lnTo>
                    <a:pt x="2901" y="715"/>
                  </a:lnTo>
                  <a:lnTo>
                    <a:pt x="2920" y="708"/>
                  </a:lnTo>
                  <a:cubicBezTo>
                    <a:pt x="2921" y="707"/>
                    <a:pt x="2924" y="707"/>
                    <a:pt x="2926" y="708"/>
                  </a:cubicBezTo>
                  <a:lnTo>
                    <a:pt x="2943" y="715"/>
                  </a:lnTo>
                  <a:cubicBezTo>
                    <a:pt x="2943" y="715"/>
                    <a:pt x="2944" y="716"/>
                    <a:pt x="2945" y="716"/>
                  </a:cubicBezTo>
                  <a:lnTo>
                    <a:pt x="2963" y="732"/>
                  </a:lnTo>
                  <a:lnTo>
                    <a:pt x="2977" y="748"/>
                  </a:lnTo>
                  <a:lnTo>
                    <a:pt x="2984" y="755"/>
                  </a:lnTo>
                  <a:lnTo>
                    <a:pt x="2975" y="753"/>
                  </a:lnTo>
                  <a:lnTo>
                    <a:pt x="3014" y="741"/>
                  </a:lnTo>
                  <a:lnTo>
                    <a:pt x="3043" y="732"/>
                  </a:lnTo>
                  <a:lnTo>
                    <a:pt x="3063" y="726"/>
                  </a:lnTo>
                  <a:lnTo>
                    <a:pt x="3077" y="722"/>
                  </a:lnTo>
                  <a:lnTo>
                    <a:pt x="3090" y="718"/>
                  </a:lnTo>
                  <a:lnTo>
                    <a:pt x="3089" y="718"/>
                  </a:lnTo>
                  <a:lnTo>
                    <a:pt x="3091" y="717"/>
                  </a:lnTo>
                  <a:lnTo>
                    <a:pt x="3086" y="724"/>
                  </a:lnTo>
                  <a:lnTo>
                    <a:pt x="3086" y="700"/>
                  </a:lnTo>
                  <a:lnTo>
                    <a:pt x="3086" y="681"/>
                  </a:lnTo>
                  <a:lnTo>
                    <a:pt x="3086" y="659"/>
                  </a:lnTo>
                  <a:lnTo>
                    <a:pt x="3086" y="651"/>
                  </a:lnTo>
                  <a:lnTo>
                    <a:pt x="3086" y="650"/>
                  </a:lnTo>
                  <a:lnTo>
                    <a:pt x="3091" y="658"/>
                  </a:lnTo>
                  <a:lnTo>
                    <a:pt x="3081" y="653"/>
                  </a:lnTo>
                  <a:lnTo>
                    <a:pt x="3075" y="650"/>
                  </a:lnTo>
                  <a:lnTo>
                    <a:pt x="3073" y="649"/>
                  </a:lnTo>
                  <a:cubicBezTo>
                    <a:pt x="3070" y="647"/>
                    <a:pt x="3069" y="645"/>
                    <a:pt x="3068" y="642"/>
                  </a:cubicBezTo>
                  <a:cubicBezTo>
                    <a:pt x="3068" y="639"/>
                    <a:pt x="3070" y="636"/>
                    <a:pt x="3072" y="635"/>
                  </a:cubicBezTo>
                  <a:lnTo>
                    <a:pt x="3088" y="625"/>
                  </a:lnTo>
                  <a:lnTo>
                    <a:pt x="3096" y="619"/>
                  </a:lnTo>
                  <a:lnTo>
                    <a:pt x="3099" y="617"/>
                  </a:lnTo>
                  <a:lnTo>
                    <a:pt x="3095" y="623"/>
                  </a:lnTo>
                  <a:lnTo>
                    <a:pt x="3096" y="613"/>
                  </a:lnTo>
                  <a:lnTo>
                    <a:pt x="3098" y="588"/>
                  </a:lnTo>
                  <a:lnTo>
                    <a:pt x="3099" y="557"/>
                  </a:lnTo>
                  <a:lnTo>
                    <a:pt x="3100" y="559"/>
                  </a:lnTo>
                  <a:lnTo>
                    <a:pt x="3096" y="533"/>
                  </a:lnTo>
                  <a:close/>
                  <a:moveTo>
                    <a:pt x="3115" y="556"/>
                  </a:moveTo>
                  <a:cubicBezTo>
                    <a:pt x="3115" y="557"/>
                    <a:pt x="3115" y="557"/>
                    <a:pt x="3115" y="558"/>
                  </a:cubicBezTo>
                  <a:lnTo>
                    <a:pt x="3114" y="589"/>
                  </a:lnTo>
                  <a:lnTo>
                    <a:pt x="3112" y="614"/>
                  </a:lnTo>
                  <a:lnTo>
                    <a:pt x="3111" y="624"/>
                  </a:lnTo>
                  <a:cubicBezTo>
                    <a:pt x="3111" y="627"/>
                    <a:pt x="3110" y="629"/>
                    <a:pt x="3108" y="630"/>
                  </a:cubicBezTo>
                  <a:lnTo>
                    <a:pt x="3105" y="632"/>
                  </a:lnTo>
                  <a:lnTo>
                    <a:pt x="3097" y="638"/>
                  </a:lnTo>
                  <a:lnTo>
                    <a:pt x="3081" y="648"/>
                  </a:lnTo>
                  <a:lnTo>
                    <a:pt x="3080" y="634"/>
                  </a:lnTo>
                  <a:lnTo>
                    <a:pt x="3082" y="635"/>
                  </a:lnTo>
                  <a:lnTo>
                    <a:pt x="3088" y="638"/>
                  </a:lnTo>
                  <a:lnTo>
                    <a:pt x="3098" y="643"/>
                  </a:lnTo>
                  <a:cubicBezTo>
                    <a:pt x="3101" y="645"/>
                    <a:pt x="3102" y="647"/>
                    <a:pt x="3102" y="650"/>
                  </a:cubicBezTo>
                  <a:lnTo>
                    <a:pt x="3102" y="651"/>
                  </a:lnTo>
                  <a:lnTo>
                    <a:pt x="3102" y="659"/>
                  </a:lnTo>
                  <a:lnTo>
                    <a:pt x="3102" y="681"/>
                  </a:lnTo>
                  <a:lnTo>
                    <a:pt x="3102" y="700"/>
                  </a:lnTo>
                  <a:lnTo>
                    <a:pt x="3102" y="724"/>
                  </a:lnTo>
                  <a:cubicBezTo>
                    <a:pt x="3102" y="727"/>
                    <a:pt x="3101" y="730"/>
                    <a:pt x="3098" y="732"/>
                  </a:cubicBezTo>
                  <a:lnTo>
                    <a:pt x="3096" y="733"/>
                  </a:lnTo>
                  <a:cubicBezTo>
                    <a:pt x="3096" y="733"/>
                    <a:pt x="3095" y="733"/>
                    <a:pt x="3095" y="733"/>
                  </a:cubicBezTo>
                  <a:lnTo>
                    <a:pt x="3082" y="737"/>
                  </a:lnTo>
                  <a:lnTo>
                    <a:pt x="3068" y="741"/>
                  </a:lnTo>
                  <a:lnTo>
                    <a:pt x="3048" y="747"/>
                  </a:lnTo>
                  <a:lnTo>
                    <a:pt x="3019" y="756"/>
                  </a:lnTo>
                  <a:lnTo>
                    <a:pt x="2980" y="768"/>
                  </a:lnTo>
                  <a:cubicBezTo>
                    <a:pt x="2977" y="769"/>
                    <a:pt x="2973" y="768"/>
                    <a:pt x="2971" y="766"/>
                  </a:cubicBezTo>
                  <a:lnTo>
                    <a:pt x="2966" y="759"/>
                  </a:lnTo>
                  <a:lnTo>
                    <a:pt x="2952" y="744"/>
                  </a:lnTo>
                  <a:lnTo>
                    <a:pt x="2934" y="728"/>
                  </a:lnTo>
                  <a:lnTo>
                    <a:pt x="2936" y="730"/>
                  </a:lnTo>
                  <a:lnTo>
                    <a:pt x="2919" y="723"/>
                  </a:lnTo>
                  <a:lnTo>
                    <a:pt x="2925" y="723"/>
                  </a:lnTo>
                  <a:lnTo>
                    <a:pt x="2908" y="730"/>
                  </a:lnTo>
                  <a:lnTo>
                    <a:pt x="2887" y="740"/>
                  </a:lnTo>
                  <a:lnTo>
                    <a:pt x="2888" y="739"/>
                  </a:lnTo>
                  <a:lnTo>
                    <a:pt x="2868" y="754"/>
                  </a:lnTo>
                  <a:lnTo>
                    <a:pt x="2870" y="751"/>
                  </a:lnTo>
                  <a:lnTo>
                    <a:pt x="2857" y="774"/>
                  </a:lnTo>
                  <a:lnTo>
                    <a:pt x="2858" y="772"/>
                  </a:lnTo>
                  <a:lnTo>
                    <a:pt x="2855" y="795"/>
                  </a:lnTo>
                  <a:lnTo>
                    <a:pt x="2852" y="787"/>
                  </a:lnTo>
                  <a:lnTo>
                    <a:pt x="2862" y="794"/>
                  </a:lnTo>
                  <a:lnTo>
                    <a:pt x="2857" y="792"/>
                  </a:lnTo>
                  <a:lnTo>
                    <a:pt x="2870" y="791"/>
                  </a:lnTo>
                  <a:lnTo>
                    <a:pt x="2868" y="792"/>
                  </a:lnTo>
                  <a:lnTo>
                    <a:pt x="2875" y="790"/>
                  </a:lnTo>
                  <a:cubicBezTo>
                    <a:pt x="2876" y="790"/>
                    <a:pt x="2877" y="789"/>
                    <a:pt x="2877" y="789"/>
                  </a:cubicBezTo>
                  <a:lnTo>
                    <a:pt x="2878" y="789"/>
                  </a:lnTo>
                  <a:lnTo>
                    <a:pt x="2877" y="790"/>
                  </a:lnTo>
                  <a:lnTo>
                    <a:pt x="2882" y="789"/>
                  </a:lnTo>
                  <a:lnTo>
                    <a:pt x="2895" y="786"/>
                  </a:lnTo>
                  <a:lnTo>
                    <a:pt x="2921" y="781"/>
                  </a:lnTo>
                  <a:cubicBezTo>
                    <a:pt x="2922" y="780"/>
                    <a:pt x="2924" y="780"/>
                    <a:pt x="2925" y="781"/>
                  </a:cubicBezTo>
                  <a:lnTo>
                    <a:pt x="2928" y="782"/>
                  </a:lnTo>
                  <a:cubicBezTo>
                    <a:pt x="2929" y="782"/>
                    <a:pt x="2930" y="783"/>
                    <a:pt x="2930" y="783"/>
                  </a:cubicBezTo>
                  <a:lnTo>
                    <a:pt x="2939" y="790"/>
                  </a:lnTo>
                  <a:cubicBezTo>
                    <a:pt x="2940" y="791"/>
                    <a:pt x="2941" y="791"/>
                    <a:pt x="2941" y="792"/>
                  </a:cubicBezTo>
                  <a:lnTo>
                    <a:pt x="2953" y="811"/>
                  </a:lnTo>
                  <a:cubicBezTo>
                    <a:pt x="2954" y="812"/>
                    <a:pt x="2954" y="812"/>
                    <a:pt x="2954" y="813"/>
                  </a:cubicBezTo>
                  <a:lnTo>
                    <a:pt x="2967" y="850"/>
                  </a:lnTo>
                  <a:cubicBezTo>
                    <a:pt x="2967" y="851"/>
                    <a:pt x="2967" y="852"/>
                    <a:pt x="2967" y="852"/>
                  </a:cubicBezTo>
                  <a:lnTo>
                    <a:pt x="2967" y="871"/>
                  </a:lnTo>
                  <a:cubicBezTo>
                    <a:pt x="2967" y="873"/>
                    <a:pt x="2967" y="874"/>
                    <a:pt x="2966" y="875"/>
                  </a:cubicBezTo>
                  <a:lnTo>
                    <a:pt x="2956" y="893"/>
                  </a:lnTo>
                  <a:cubicBezTo>
                    <a:pt x="2956" y="894"/>
                    <a:pt x="2955" y="895"/>
                    <a:pt x="2955" y="895"/>
                  </a:cubicBezTo>
                  <a:lnTo>
                    <a:pt x="2938" y="910"/>
                  </a:lnTo>
                  <a:cubicBezTo>
                    <a:pt x="2937" y="911"/>
                    <a:pt x="2937" y="911"/>
                    <a:pt x="2937" y="911"/>
                  </a:cubicBezTo>
                  <a:lnTo>
                    <a:pt x="2914" y="926"/>
                  </a:lnTo>
                  <a:lnTo>
                    <a:pt x="2871" y="948"/>
                  </a:lnTo>
                  <a:lnTo>
                    <a:pt x="2854" y="959"/>
                  </a:lnTo>
                  <a:lnTo>
                    <a:pt x="2856" y="957"/>
                  </a:lnTo>
                  <a:lnTo>
                    <a:pt x="2848" y="967"/>
                  </a:lnTo>
                  <a:lnTo>
                    <a:pt x="2849" y="960"/>
                  </a:lnTo>
                  <a:lnTo>
                    <a:pt x="2855" y="976"/>
                  </a:lnTo>
                  <a:lnTo>
                    <a:pt x="2853" y="973"/>
                  </a:lnTo>
                  <a:lnTo>
                    <a:pt x="2865" y="984"/>
                  </a:lnTo>
                  <a:lnTo>
                    <a:pt x="2864" y="983"/>
                  </a:lnTo>
                  <a:lnTo>
                    <a:pt x="2876" y="991"/>
                  </a:lnTo>
                  <a:cubicBezTo>
                    <a:pt x="2877" y="992"/>
                    <a:pt x="2878" y="992"/>
                    <a:pt x="2878" y="994"/>
                  </a:cubicBezTo>
                  <a:lnTo>
                    <a:pt x="2884" y="1005"/>
                  </a:lnTo>
                  <a:cubicBezTo>
                    <a:pt x="2886" y="1007"/>
                    <a:pt x="2886" y="1010"/>
                    <a:pt x="2885" y="1012"/>
                  </a:cubicBezTo>
                  <a:lnTo>
                    <a:pt x="2880" y="1021"/>
                  </a:lnTo>
                  <a:lnTo>
                    <a:pt x="2872" y="1033"/>
                  </a:lnTo>
                  <a:lnTo>
                    <a:pt x="2873" y="1032"/>
                  </a:lnTo>
                  <a:lnTo>
                    <a:pt x="2866" y="1048"/>
                  </a:lnTo>
                  <a:lnTo>
                    <a:pt x="2866" y="1044"/>
                  </a:lnTo>
                  <a:lnTo>
                    <a:pt x="2867" y="1063"/>
                  </a:lnTo>
                  <a:lnTo>
                    <a:pt x="2866" y="1059"/>
                  </a:lnTo>
                  <a:lnTo>
                    <a:pt x="2873" y="1071"/>
                  </a:lnTo>
                  <a:lnTo>
                    <a:pt x="2870" y="1068"/>
                  </a:lnTo>
                  <a:lnTo>
                    <a:pt x="2886" y="1076"/>
                  </a:lnTo>
                  <a:lnTo>
                    <a:pt x="2885" y="1076"/>
                  </a:lnTo>
                  <a:lnTo>
                    <a:pt x="2900" y="1081"/>
                  </a:lnTo>
                  <a:lnTo>
                    <a:pt x="2907" y="1083"/>
                  </a:lnTo>
                  <a:cubicBezTo>
                    <a:pt x="2910" y="1084"/>
                    <a:pt x="2912" y="1087"/>
                    <a:pt x="2912" y="1090"/>
                  </a:cubicBezTo>
                  <a:lnTo>
                    <a:pt x="2912" y="1092"/>
                  </a:lnTo>
                  <a:lnTo>
                    <a:pt x="2911" y="1101"/>
                  </a:lnTo>
                  <a:lnTo>
                    <a:pt x="2908" y="1126"/>
                  </a:lnTo>
                  <a:lnTo>
                    <a:pt x="2906" y="1147"/>
                  </a:lnTo>
                  <a:lnTo>
                    <a:pt x="2903" y="1174"/>
                  </a:lnTo>
                  <a:cubicBezTo>
                    <a:pt x="2903" y="1178"/>
                    <a:pt x="2900" y="1181"/>
                    <a:pt x="2895" y="1181"/>
                  </a:cubicBezTo>
                  <a:lnTo>
                    <a:pt x="2895" y="1181"/>
                  </a:lnTo>
                  <a:lnTo>
                    <a:pt x="2885" y="1182"/>
                  </a:lnTo>
                  <a:lnTo>
                    <a:pt x="2874" y="1183"/>
                  </a:lnTo>
                  <a:lnTo>
                    <a:pt x="2858" y="1185"/>
                  </a:lnTo>
                  <a:lnTo>
                    <a:pt x="2836" y="1187"/>
                  </a:lnTo>
                  <a:lnTo>
                    <a:pt x="2806" y="1190"/>
                  </a:lnTo>
                  <a:lnTo>
                    <a:pt x="2811" y="1188"/>
                  </a:lnTo>
                  <a:lnTo>
                    <a:pt x="2810" y="1189"/>
                  </a:lnTo>
                  <a:lnTo>
                    <a:pt x="2801" y="1198"/>
                  </a:lnTo>
                  <a:lnTo>
                    <a:pt x="2776" y="1223"/>
                  </a:lnTo>
                  <a:lnTo>
                    <a:pt x="2756" y="1244"/>
                  </a:lnTo>
                  <a:lnTo>
                    <a:pt x="2729" y="1271"/>
                  </a:lnTo>
                  <a:cubicBezTo>
                    <a:pt x="2727" y="1273"/>
                    <a:pt x="2724" y="1274"/>
                    <a:pt x="2721" y="1273"/>
                  </a:cubicBezTo>
                  <a:lnTo>
                    <a:pt x="2718" y="1272"/>
                  </a:lnTo>
                  <a:lnTo>
                    <a:pt x="2721" y="1272"/>
                  </a:lnTo>
                  <a:lnTo>
                    <a:pt x="2713" y="1273"/>
                  </a:lnTo>
                  <a:lnTo>
                    <a:pt x="2717" y="1272"/>
                  </a:lnTo>
                  <a:lnTo>
                    <a:pt x="2705" y="1280"/>
                  </a:lnTo>
                  <a:lnTo>
                    <a:pt x="2707" y="1278"/>
                  </a:lnTo>
                  <a:lnTo>
                    <a:pt x="2694" y="1297"/>
                  </a:lnTo>
                  <a:lnTo>
                    <a:pt x="2695" y="1294"/>
                  </a:lnTo>
                  <a:lnTo>
                    <a:pt x="2690" y="1320"/>
                  </a:lnTo>
                  <a:lnTo>
                    <a:pt x="2690" y="1316"/>
                  </a:lnTo>
                  <a:lnTo>
                    <a:pt x="2697" y="1336"/>
                  </a:lnTo>
                  <a:lnTo>
                    <a:pt x="2696" y="1333"/>
                  </a:lnTo>
                  <a:lnTo>
                    <a:pt x="2706" y="1346"/>
                  </a:lnTo>
                  <a:lnTo>
                    <a:pt x="2711" y="1351"/>
                  </a:lnTo>
                  <a:cubicBezTo>
                    <a:pt x="2713" y="1352"/>
                    <a:pt x="2714" y="1355"/>
                    <a:pt x="2713" y="1357"/>
                  </a:cubicBezTo>
                  <a:cubicBezTo>
                    <a:pt x="2713" y="1360"/>
                    <a:pt x="2712" y="1362"/>
                    <a:pt x="2710" y="1363"/>
                  </a:cubicBezTo>
                  <a:lnTo>
                    <a:pt x="2707" y="1365"/>
                  </a:lnTo>
                  <a:lnTo>
                    <a:pt x="2699" y="1371"/>
                  </a:lnTo>
                  <a:lnTo>
                    <a:pt x="2683" y="1382"/>
                  </a:lnTo>
                  <a:cubicBezTo>
                    <a:pt x="2680" y="1384"/>
                    <a:pt x="2676" y="1384"/>
                    <a:pt x="2673" y="1381"/>
                  </a:cubicBezTo>
                  <a:lnTo>
                    <a:pt x="2669" y="1377"/>
                  </a:lnTo>
                  <a:lnTo>
                    <a:pt x="2670" y="1378"/>
                  </a:lnTo>
                  <a:lnTo>
                    <a:pt x="2658" y="1369"/>
                  </a:lnTo>
                  <a:lnTo>
                    <a:pt x="2660" y="1370"/>
                  </a:lnTo>
                  <a:lnTo>
                    <a:pt x="2638" y="1363"/>
                  </a:lnTo>
                  <a:lnTo>
                    <a:pt x="2641" y="1363"/>
                  </a:lnTo>
                  <a:lnTo>
                    <a:pt x="2607" y="1364"/>
                  </a:lnTo>
                  <a:lnTo>
                    <a:pt x="2583" y="1365"/>
                  </a:lnTo>
                  <a:lnTo>
                    <a:pt x="2565" y="1367"/>
                  </a:lnTo>
                  <a:lnTo>
                    <a:pt x="2567" y="1367"/>
                  </a:lnTo>
                  <a:lnTo>
                    <a:pt x="2545" y="1374"/>
                  </a:lnTo>
                  <a:lnTo>
                    <a:pt x="2547" y="1373"/>
                  </a:lnTo>
                  <a:lnTo>
                    <a:pt x="2539" y="1379"/>
                  </a:lnTo>
                  <a:lnTo>
                    <a:pt x="2542" y="1375"/>
                  </a:lnTo>
                  <a:lnTo>
                    <a:pt x="2541" y="1378"/>
                  </a:lnTo>
                  <a:cubicBezTo>
                    <a:pt x="2541" y="1379"/>
                    <a:pt x="2540" y="1380"/>
                    <a:pt x="2539" y="1381"/>
                  </a:cubicBezTo>
                  <a:lnTo>
                    <a:pt x="2538" y="1382"/>
                  </a:lnTo>
                  <a:lnTo>
                    <a:pt x="2539" y="1381"/>
                  </a:lnTo>
                  <a:lnTo>
                    <a:pt x="2536" y="1386"/>
                  </a:lnTo>
                  <a:cubicBezTo>
                    <a:pt x="2536" y="1386"/>
                    <a:pt x="2536" y="1386"/>
                    <a:pt x="2536" y="1387"/>
                  </a:cubicBezTo>
                  <a:lnTo>
                    <a:pt x="2525" y="1399"/>
                  </a:lnTo>
                  <a:lnTo>
                    <a:pt x="2504" y="1426"/>
                  </a:lnTo>
                  <a:cubicBezTo>
                    <a:pt x="2502" y="1428"/>
                    <a:pt x="2500" y="1429"/>
                    <a:pt x="2498" y="1429"/>
                  </a:cubicBezTo>
                  <a:cubicBezTo>
                    <a:pt x="2496" y="1430"/>
                    <a:pt x="2493" y="1429"/>
                    <a:pt x="2492" y="1427"/>
                  </a:cubicBezTo>
                  <a:lnTo>
                    <a:pt x="2489" y="1424"/>
                  </a:lnTo>
                  <a:lnTo>
                    <a:pt x="2490" y="1425"/>
                  </a:lnTo>
                  <a:lnTo>
                    <a:pt x="2481" y="1419"/>
                  </a:lnTo>
                  <a:lnTo>
                    <a:pt x="2482" y="1420"/>
                  </a:lnTo>
                  <a:lnTo>
                    <a:pt x="2467" y="1413"/>
                  </a:lnTo>
                  <a:lnTo>
                    <a:pt x="2469" y="1413"/>
                  </a:lnTo>
                  <a:lnTo>
                    <a:pt x="2452" y="1410"/>
                  </a:lnTo>
                  <a:lnTo>
                    <a:pt x="2429" y="1409"/>
                  </a:lnTo>
                  <a:lnTo>
                    <a:pt x="2432" y="1409"/>
                  </a:lnTo>
                  <a:lnTo>
                    <a:pt x="2408" y="1416"/>
                  </a:lnTo>
                  <a:lnTo>
                    <a:pt x="2409" y="1416"/>
                  </a:lnTo>
                  <a:lnTo>
                    <a:pt x="2391" y="1425"/>
                  </a:lnTo>
                  <a:lnTo>
                    <a:pt x="2383" y="1429"/>
                  </a:lnTo>
                  <a:cubicBezTo>
                    <a:pt x="2382" y="1429"/>
                    <a:pt x="2381" y="1429"/>
                    <a:pt x="2379" y="1429"/>
                  </a:cubicBezTo>
                  <a:lnTo>
                    <a:pt x="2378" y="1429"/>
                  </a:lnTo>
                  <a:cubicBezTo>
                    <a:pt x="2378" y="1429"/>
                    <a:pt x="2378" y="1429"/>
                    <a:pt x="2377" y="1429"/>
                  </a:cubicBezTo>
                  <a:lnTo>
                    <a:pt x="2371" y="1428"/>
                  </a:lnTo>
                  <a:lnTo>
                    <a:pt x="2355" y="1425"/>
                  </a:lnTo>
                  <a:lnTo>
                    <a:pt x="2324" y="1419"/>
                  </a:lnTo>
                  <a:lnTo>
                    <a:pt x="2328" y="1419"/>
                  </a:lnTo>
                  <a:lnTo>
                    <a:pt x="2321" y="1422"/>
                  </a:lnTo>
                  <a:lnTo>
                    <a:pt x="2301" y="1430"/>
                  </a:lnTo>
                  <a:lnTo>
                    <a:pt x="2275" y="1439"/>
                  </a:lnTo>
                  <a:lnTo>
                    <a:pt x="2247" y="1447"/>
                  </a:lnTo>
                  <a:lnTo>
                    <a:pt x="2249" y="1446"/>
                  </a:lnTo>
                  <a:lnTo>
                    <a:pt x="2235" y="1455"/>
                  </a:lnTo>
                  <a:lnTo>
                    <a:pt x="2238" y="1451"/>
                  </a:lnTo>
                  <a:lnTo>
                    <a:pt x="2231" y="1471"/>
                  </a:lnTo>
                  <a:lnTo>
                    <a:pt x="2225" y="1492"/>
                  </a:lnTo>
                  <a:cubicBezTo>
                    <a:pt x="2225" y="1492"/>
                    <a:pt x="2225" y="1493"/>
                    <a:pt x="2224" y="1494"/>
                  </a:cubicBezTo>
                  <a:lnTo>
                    <a:pt x="2215" y="1508"/>
                  </a:lnTo>
                  <a:cubicBezTo>
                    <a:pt x="2214" y="1509"/>
                    <a:pt x="2212" y="1511"/>
                    <a:pt x="2211" y="1511"/>
                  </a:cubicBezTo>
                  <a:lnTo>
                    <a:pt x="2181" y="1519"/>
                  </a:lnTo>
                  <a:cubicBezTo>
                    <a:pt x="2180" y="1519"/>
                    <a:pt x="2180" y="1519"/>
                    <a:pt x="2179" y="1519"/>
                  </a:cubicBezTo>
                  <a:lnTo>
                    <a:pt x="2167" y="1520"/>
                  </a:lnTo>
                  <a:lnTo>
                    <a:pt x="2162" y="1520"/>
                  </a:lnTo>
                  <a:lnTo>
                    <a:pt x="2168" y="1518"/>
                  </a:lnTo>
                  <a:lnTo>
                    <a:pt x="2168" y="1519"/>
                  </a:lnTo>
                  <a:lnTo>
                    <a:pt x="2162" y="1526"/>
                  </a:lnTo>
                  <a:lnTo>
                    <a:pt x="2146" y="1545"/>
                  </a:lnTo>
                  <a:lnTo>
                    <a:pt x="2115" y="1582"/>
                  </a:lnTo>
                  <a:cubicBezTo>
                    <a:pt x="2113" y="1583"/>
                    <a:pt x="2111" y="1584"/>
                    <a:pt x="2108" y="1584"/>
                  </a:cubicBezTo>
                  <a:lnTo>
                    <a:pt x="2107" y="1584"/>
                  </a:lnTo>
                  <a:cubicBezTo>
                    <a:pt x="2106" y="1584"/>
                    <a:pt x="2105" y="1584"/>
                    <a:pt x="2104" y="1584"/>
                  </a:cubicBezTo>
                  <a:lnTo>
                    <a:pt x="2097" y="1581"/>
                  </a:lnTo>
                  <a:lnTo>
                    <a:pt x="2078" y="1573"/>
                  </a:lnTo>
                  <a:lnTo>
                    <a:pt x="2042" y="1557"/>
                  </a:lnTo>
                  <a:lnTo>
                    <a:pt x="2045" y="1557"/>
                  </a:lnTo>
                  <a:lnTo>
                    <a:pt x="2043" y="1557"/>
                  </a:lnTo>
                  <a:lnTo>
                    <a:pt x="2045" y="1557"/>
                  </a:lnTo>
                  <a:lnTo>
                    <a:pt x="2035" y="1559"/>
                  </a:lnTo>
                  <a:lnTo>
                    <a:pt x="2023" y="1561"/>
                  </a:lnTo>
                  <a:lnTo>
                    <a:pt x="2005" y="1565"/>
                  </a:lnTo>
                  <a:lnTo>
                    <a:pt x="1980" y="1569"/>
                  </a:lnTo>
                  <a:lnTo>
                    <a:pt x="1947" y="1575"/>
                  </a:lnTo>
                  <a:cubicBezTo>
                    <a:pt x="1944" y="1576"/>
                    <a:pt x="1941" y="1575"/>
                    <a:pt x="1939" y="1572"/>
                  </a:cubicBezTo>
                  <a:lnTo>
                    <a:pt x="1937" y="1569"/>
                  </a:lnTo>
                  <a:lnTo>
                    <a:pt x="1931" y="1561"/>
                  </a:lnTo>
                  <a:lnTo>
                    <a:pt x="1921" y="1545"/>
                  </a:lnTo>
                  <a:lnTo>
                    <a:pt x="1927" y="1548"/>
                  </a:lnTo>
                  <a:lnTo>
                    <a:pt x="1926" y="1548"/>
                  </a:lnTo>
                  <a:cubicBezTo>
                    <a:pt x="1926" y="1548"/>
                    <a:pt x="1925" y="1548"/>
                    <a:pt x="1924" y="1548"/>
                  </a:cubicBezTo>
                  <a:lnTo>
                    <a:pt x="1914" y="1545"/>
                  </a:lnTo>
                  <a:lnTo>
                    <a:pt x="1903" y="1541"/>
                  </a:lnTo>
                  <a:lnTo>
                    <a:pt x="1887" y="1536"/>
                  </a:lnTo>
                  <a:lnTo>
                    <a:pt x="1864" y="1529"/>
                  </a:lnTo>
                  <a:lnTo>
                    <a:pt x="1834" y="1520"/>
                  </a:lnTo>
                  <a:lnTo>
                    <a:pt x="1836" y="1520"/>
                  </a:lnTo>
                  <a:lnTo>
                    <a:pt x="1835" y="1520"/>
                  </a:lnTo>
                  <a:lnTo>
                    <a:pt x="1837" y="1520"/>
                  </a:lnTo>
                  <a:lnTo>
                    <a:pt x="1832" y="1521"/>
                  </a:lnTo>
                  <a:lnTo>
                    <a:pt x="1819" y="1524"/>
                  </a:lnTo>
                  <a:lnTo>
                    <a:pt x="1793" y="1529"/>
                  </a:lnTo>
                  <a:cubicBezTo>
                    <a:pt x="1792" y="1530"/>
                    <a:pt x="1790" y="1529"/>
                    <a:pt x="1789" y="1529"/>
                  </a:cubicBezTo>
                  <a:lnTo>
                    <a:pt x="1786" y="1528"/>
                  </a:lnTo>
                  <a:lnTo>
                    <a:pt x="1787" y="1528"/>
                  </a:lnTo>
                  <a:lnTo>
                    <a:pt x="1781" y="1527"/>
                  </a:lnTo>
                  <a:lnTo>
                    <a:pt x="1769" y="1525"/>
                  </a:lnTo>
                  <a:lnTo>
                    <a:pt x="1748" y="1520"/>
                  </a:lnTo>
                  <a:lnTo>
                    <a:pt x="1717" y="1514"/>
                  </a:lnTo>
                  <a:lnTo>
                    <a:pt x="1675" y="1505"/>
                  </a:lnTo>
                  <a:lnTo>
                    <a:pt x="1618" y="1493"/>
                  </a:lnTo>
                  <a:lnTo>
                    <a:pt x="1619" y="1493"/>
                  </a:lnTo>
                  <a:lnTo>
                    <a:pt x="1618" y="1493"/>
                  </a:lnTo>
                  <a:lnTo>
                    <a:pt x="1621" y="1493"/>
                  </a:lnTo>
                  <a:lnTo>
                    <a:pt x="1615" y="1495"/>
                  </a:lnTo>
                  <a:lnTo>
                    <a:pt x="1599" y="1501"/>
                  </a:lnTo>
                  <a:lnTo>
                    <a:pt x="1568" y="1511"/>
                  </a:lnTo>
                  <a:cubicBezTo>
                    <a:pt x="1565" y="1512"/>
                    <a:pt x="1562" y="1511"/>
                    <a:pt x="1560" y="1509"/>
                  </a:cubicBezTo>
                  <a:lnTo>
                    <a:pt x="1557" y="1506"/>
                  </a:lnTo>
                  <a:lnTo>
                    <a:pt x="1549" y="1498"/>
                  </a:lnTo>
                  <a:lnTo>
                    <a:pt x="1533" y="1482"/>
                  </a:lnTo>
                  <a:lnTo>
                    <a:pt x="1538" y="1484"/>
                  </a:lnTo>
                  <a:lnTo>
                    <a:pt x="1536" y="1484"/>
                  </a:lnTo>
                  <a:lnTo>
                    <a:pt x="1530" y="1484"/>
                  </a:lnTo>
                  <a:lnTo>
                    <a:pt x="1520" y="1484"/>
                  </a:lnTo>
                  <a:lnTo>
                    <a:pt x="1503" y="1484"/>
                  </a:lnTo>
                  <a:lnTo>
                    <a:pt x="1477" y="1484"/>
                  </a:lnTo>
                  <a:lnTo>
                    <a:pt x="1441" y="1484"/>
                  </a:lnTo>
                  <a:lnTo>
                    <a:pt x="1393" y="1484"/>
                  </a:lnTo>
                  <a:cubicBezTo>
                    <a:pt x="1391" y="1484"/>
                    <a:pt x="1388" y="1483"/>
                    <a:pt x="1387" y="1481"/>
                  </a:cubicBezTo>
                  <a:lnTo>
                    <a:pt x="1385" y="1478"/>
                  </a:lnTo>
                  <a:lnTo>
                    <a:pt x="1379" y="1469"/>
                  </a:lnTo>
                  <a:lnTo>
                    <a:pt x="1369" y="1453"/>
                  </a:lnTo>
                  <a:lnTo>
                    <a:pt x="1375" y="1456"/>
                  </a:lnTo>
                  <a:lnTo>
                    <a:pt x="1373" y="1456"/>
                  </a:lnTo>
                  <a:lnTo>
                    <a:pt x="1367" y="1456"/>
                  </a:lnTo>
                  <a:lnTo>
                    <a:pt x="1356" y="1455"/>
                  </a:lnTo>
                  <a:lnTo>
                    <a:pt x="1337" y="1454"/>
                  </a:lnTo>
                  <a:lnTo>
                    <a:pt x="1310" y="1452"/>
                  </a:lnTo>
                  <a:lnTo>
                    <a:pt x="1272" y="1450"/>
                  </a:lnTo>
                  <a:lnTo>
                    <a:pt x="1221" y="1447"/>
                  </a:lnTo>
                  <a:cubicBezTo>
                    <a:pt x="1217" y="1447"/>
                    <a:pt x="1213" y="1444"/>
                    <a:pt x="1213" y="1439"/>
                  </a:cubicBezTo>
                  <a:lnTo>
                    <a:pt x="1213" y="1438"/>
                  </a:lnTo>
                  <a:lnTo>
                    <a:pt x="1214" y="1441"/>
                  </a:lnTo>
                  <a:lnTo>
                    <a:pt x="1211" y="1433"/>
                  </a:lnTo>
                  <a:lnTo>
                    <a:pt x="1203" y="1411"/>
                  </a:lnTo>
                  <a:lnTo>
                    <a:pt x="1196" y="1393"/>
                  </a:lnTo>
                  <a:lnTo>
                    <a:pt x="1187" y="1369"/>
                  </a:lnTo>
                  <a:lnTo>
                    <a:pt x="1192" y="1374"/>
                  </a:lnTo>
                  <a:lnTo>
                    <a:pt x="1189" y="1373"/>
                  </a:lnTo>
                  <a:lnTo>
                    <a:pt x="1181" y="1370"/>
                  </a:lnTo>
                  <a:lnTo>
                    <a:pt x="1165" y="1364"/>
                  </a:lnTo>
                  <a:cubicBezTo>
                    <a:pt x="1161" y="1363"/>
                    <a:pt x="1159" y="1359"/>
                    <a:pt x="1160" y="1355"/>
                  </a:cubicBezTo>
                  <a:lnTo>
                    <a:pt x="1160" y="1350"/>
                  </a:lnTo>
                  <a:lnTo>
                    <a:pt x="1161" y="1337"/>
                  </a:lnTo>
                  <a:lnTo>
                    <a:pt x="1162" y="1339"/>
                  </a:lnTo>
                  <a:lnTo>
                    <a:pt x="1160" y="1324"/>
                  </a:lnTo>
                  <a:lnTo>
                    <a:pt x="1161" y="1328"/>
                  </a:lnTo>
                  <a:lnTo>
                    <a:pt x="1152" y="1317"/>
                  </a:lnTo>
                  <a:lnTo>
                    <a:pt x="1157" y="1319"/>
                  </a:lnTo>
                  <a:lnTo>
                    <a:pt x="1144" y="1316"/>
                  </a:lnTo>
                  <a:lnTo>
                    <a:pt x="1148" y="1316"/>
                  </a:lnTo>
                  <a:lnTo>
                    <a:pt x="1136" y="1320"/>
                  </a:lnTo>
                  <a:lnTo>
                    <a:pt x="1138" y="1319"/>
                  </a:lnTo>
                  <a:lnTo>
                    <a:pt x="1130" y="1324"/>
                  </a:lnTo>
                  <a:lnTo>
                    <a:pt x="1131" y="1323"/>
                  </a:lnTo>
                  <a:lnTo>
                    <a:pt x="1128" y="1326"/>
                  </a:lnTo>
                  <a:cubicBezTo>
                    <a:pt x="1126" y="1328"/>
                    <a:pt x="1122" y="1329"/>
                    <a:pt x="1119" y="1328"/>
                  </a:cubicBezTo>
                  <a:cubicBezTo>
                    <a:pt x="1116" y="1327"/>
                    <a:pt x="1114" y="1324"/>
                    <a:pt x="1114" y="1320"/>
                  </a:cubicBezTo>
                  <a:lnTo>
                    <a:pt x="1114" y="1319"/>
                  </a:lnTo>
                  <a:lnTo>
                    <a:pt x="1115" y="1322"/>
                  </a:lnTo>
                  <a:lnTo>
                    <a:pt x="1112" y="1313"/>
                  </a:lnTo>
                  <a:lnTo>
                    <a:pt x="1103" y="1288"/>
                  </a:lnTo>
                  <a:lnTo>
                    <a:pt x="1096" y="1267"/>
                  </a:lnTo>
                  <a:lnTo>
                    <a:pt x="1087" y="1240"/>
                  </a:lnTo>
                  <a:cubicBezTo>
                    <a:pt x="1086" y="1236"/>
                    <a:pt x="1087" y="1233"/>
                    <a:pt x="1090" y="1231"/>
                  </a:cubicBezTo>
                  <a:lnTo>
                    <a:pt x="1100" y="1225"/>
                  </a:lnTo>
                  <a:lnTo>
                    <a:pt x="1120" y="1211"/>
                  </a:lnTo>
                  <a:lnTo>
                    <a:pt x="1118" y="1212"/>
                  </a:lnTo>
                  <a:lnTo>
                    <a:pt x="1134" y="1194"/>
                  </a:lnTo>
                  <a:lnTo>
                    <a:pt x="1133" y="1197"/>
                  </a:lnTo>
                  <a:lnTo>
                    <a:pt x="1136" y="1188"/>
                  </a:lnTo>
                  <a:lnTo>
                    <a:pt x="1136" y="1193"/>
                  </a:lnTo>
                  <a:lnTo>
                    <a:pt x="1133" y="1185"/>
                  </a:lnTo>
                  <a:lnTo>
                    <a:pt x="1137" y="1190"/>
                  </a:lnTo>
                  <a:lnTo>
                    <a:pt x="1129" y="1186"/>
                  </a:lnTo>
                  <a:lnTo>
                    <a:pt x="1134" y="1186"/>
                  </a:lnTo>
                  <a:lnTo>
                    <a:pt x="1123" y="1188"/>
                  </a:lnTo>
                  <a:lnTo>
                    <a:pt x="1126" y="1187"/>
                  </a:lnTo>
                  <a:lnTo>
                    <a:pt x="1102" y="1201"/>
                  </a:lnTo>
                  <a:lnTo>
                    <a:pt x="1103" y="1201"/>
                  </a:lnTo>
                  <a:lnTo>
                    <a:pt x="1082" y="1217"/>
                  </a:lnTo>
                  <a:lnTo>
                    <a:pt x="1073" y="1225"/>
                  </a:lnTo>
                  <a:cubicBezTo>
                    <a:pt x="1071" y="1227"/>
                    <a:pt x="1069" y="1227"/>
                    <a:pt x="1067" y="1227"/>
                  </a:cubicBezTo>
                  <a:lnTo>
                    <a:pt x="1066" y="1227"/>
                  </a:lnTo>
                  <a:cubicBezTo>
                    <a:pt x="1065" y="1227"/>
                    <a:pt x="1063" y="1227"/>
                    <a:pt x="1062" y="1226"/>
                  </a:cubicBezTo>
                  <a:lnTo>
                    <a:pt x="1060" y="1224"/>
                  </a:lnTo>
                  <a:lnTo>
                    <a:pt x="1049" y="1219"/>
                  </a:lnTo>
                  <a:lnTo>
                    <a:pt x="1028" y="1209"/>
                  </a:lnTo>
                  <a:lnTo>
                    <a:pt x="1037" y="1207"/>
                  </a:lnTo>
                  <a:lnTo>
                    <a:pt x="1036" y="1208"/>
                  </a:lnTo>
                  <a:lnTo>
                    <a:pt x="1027" y="1217"/>
                  </a:lnTo>
                  <a:lnTo>
                    <a:pt x="1003" y="1242"/>
                  </a:lnTo>
                  <a:lnTo>
                    <a:pt x="983" y="1262"/>
                  </a:lnTo>
                  <a:lnTo>
                    <a:pt x="956" y="1289"/>
                  </a:lnTo>
                  <a:cubicBezTo>
                    <a:pt x="954" y="1292"/>
                    <a:pt x="950" y="1292"/>
                    <a:pt x="947" y="1291"/>
                  </a:cubicBezTo>
                  <a:lnTo>
                    <a:pt x="945" y="1290"/>
                  </a:lnTo>
                  <a:lnTo>
                    <a:pt x="931" y="1284"/>
                  </a:lnTo>
                  <a:lnTo>
                    <a:pt x="916" y="1278"/>
                  </a:lnTo>
                  <a:lnTo>
                    <a:pt x="893" y="1268"/>
                  </a:lnTo>
                  <a:lnTo>
                    <a:pt x="862" y="1254"/>
                  </a:lnTo>
                  <a:lnTo>
                    <a:pt x="820" y="1236"/>
                  </a:lnTo>
                  <a:lnTo>
                    <a:pt x="831" y="1228"/>
                  </a:lnTo>
                  <a:lnTo>
                    <a:pt x="831" y="1229"/>
                  </a:lnTo>
                  <a:cubicBezTo>
                    <a:pt x="831" y="1231"/>
                    <a:pt x="831" y="1232"/>
                    <a:pt x="830" y="1234"/>
                  </a:cubicBezTo>
                  <a:lnTo>
                    <a:pt x="827" y="1239"/>
                  </a:lnTo>
                  <a:lnTo>
                    <a:pt x="819" y="1252"/>
                  </a:lnTo>
                  <a:lnTo>
                    <a:pt x="803" y="1279"/>
                  </a:lnTo>
                  <a:cubicBezTo>
                    <a:pt x="802" y="1282"/>
                    <a:pt x="798" y="1283"/>
                    <a:pt x="795" y="1282"/>
                  </a:cubicBezTo>
                  <a:lnTo>
                    <a:pt x="791" y="1281"/>
                  </a:lnTo>
                  <a:lnTo>
                    <a:pt x="777" y="1279"/>
                  </a:lnTo>
                  <a:lnTo>
                    <a:pt x="747" y="1278"/>
                  </a:lnTo>
                  <a:lnTo>
                    <a:pt x="697" y="1282"/>
                  </a:lnTo>
                  <a:lnTo>
                    <a:pt x="698" y="1282"/>
                  </a:lnTo>
                  <a:lnTo>
                    <a:pt x="674" y="1288"/>
                  </a:lnTo>
                  <a:lnTo>
                    <a:pt x="677" y="1287"/>
                  </a:lnTo>
                  <a:lnTo>
                    <a:pt x="663" y="1298"/>
                  </a:lnTo>
                  <a:lnTo>
                    <a:pt x="666" y="1295"/>
                  </a:lnTo>
                  <a:lnTo>
                    <a:pt x="660" y="1308"/>
                  </a:lnTo>
                  <a:lnTo>
                    <a:pt x="660" y="1304"/>
                  </a:lnTo>
                  <a:lnTo>
                    <a:pt x="660" y="1318"/>
                  </a:lnTo>
                  <a:lnTo>
                    <a:pt x="660" y="1316"/>
                  </a:lnTo>
                  <a:lnTo>
                    <a:pt x="669" y="1341"/>
                  </a:lnTo>
                  <a:lnTo>
                    <a:pt x="674" y="1349"/>
                  </a:lnTo>
                  <a:lnTo>
                    <a:pt x="676" y="1352"/>
                  </a:lnTo>
                  <a:cubicBezTo>
                    <a:pt x="678" y="1355"/>
                    <a:pt x="678" y="1359"/>
                    <a:pt x="675" y="1362"/>
                  </a:cubicBezTo>
                  <a:lnTo>
                    <a:pt x="674" y="1363"/>
                  </a:lnTo>
                  <a:lnTo>
                    <a:pt x="675" y="1362"/>
                  </a:lnTo>
                  <a:lnTo>
                    <a:pt x="672" y="1367"/>
                  </a:lnTo>
                  <a:cubicBezTo>
                    <a:pt x="672" y="1367"/>
                    <a:pt x="672" y="1367"/>
                    <a:pt x="672" y="1368"/>
                  </a:cubicBezTo>
                  <a:lnTo>
                    <a:pt x="661" y="1380"/>
                  </a:lnTo>
                  <a:lnTo>
                    <a:pt x="640" y="1407"/>
                  </a:lnTo>
                  <a:cubicBezTo>
                    <a:pt x="638" y="1409"/>
                    <a:pt x="636" y="1410"/>
                    <a:pt x="633" y="1410"/>
                  </a:cubicBezTo>
                  <a:lnTo>
                    <a:pt x="631" y="1410"/>
                  </a:lnTo>
                  <a:cubicBezTo>
                    <a:pt x="631" y="1410"/>
                    <a:pt x="630" y="1410"/>
                    <a:pt x="630" y="1410"/>
                  </a:cubicBezTo>
                  <a:lnTo>
                    <a:pt x="617" y="1407"/>
                  </a:lnTo>
                  <a:lnTo>
                    <a:pt x="605" y="1403"/>
                  </a:lnTo>
                  <a:lnTo>
                    <a:pt x="585" y="1399"/>
                  </a:lnTo>
                  <a:lnTo>
                    <a:pt x="559" y="1392"/>
                  </a:lnTo>
                  <a:lnTo>
                    <a:pt x="523" y="1383"/>
                  </a:lnTo>
                  <a:cubicBezTo>
                    <a:pt x="519" y="1382"/>
                    <a:pt x="517" y="1380"/>
                    <a:pt x="517" y="1377"/>
                  </a:cubicBezTo>
                  <a:lnTo>
                    <a:pt x="516" y="1371"/>
                  </a:lnTo>
                  <a:lnTo>
                    <a:pt x="513" y="1356"/>
                  </a:lnTo>
                  <a:lnTo>
                    <a:pt x="514" y="1359"/>
                  </a:lnTo>
                  <a:lnTo>
                    <a:pt x="503" y="1341"/>
                  </a:lnTo>
                  <a:lnTo>
                    <a:pt x="505" y="1343"/>
                  </a:lnTo>
                  <a:lnTo>
                    <a:pt x="484" y="1327"/>
                  </a:lnTo>
                  <a:lnTo>
                    <a:pt x="488" y="1328"/>
                  </a:lnTo>
                  <a:lnTo>
                    <a:pt x="470" y="1328"/>
                  </a:lnTo>
                  <a:lnTo>
                    <a:pt x="475" y="1327"/>
                  </a:lnTo>
                  <a:lnTo>
                    <a:pt x="460" y="1337"/>
                  </a:lnTo>
                  <a:lnTo>
                    <a:pt x="462" y="1335"/>
                  </a:lnTo>
                  <a:lnTo>
                    <a:pt x="453" y="1347"/>
                  </a:lnTo>
                  <a:lnTo>
                    <a:pt x="450" y="1352"/>
                  </a:lnTo>
                  <a:cubicBezTo>
                    <a:pt x="449" y="1354"/>
                    <a:pt x="446" y="1355"/>
                    <a:pt x="443" y="1355"/>
                  </a:cubicBezTo>
                  <a:lnTo>
                    <a:pt x="440" y="1355"/>
                  </a:lnTo>
                  <a:lnTo>
                    <a:pt x="432" y="1355"/>
                  </a:lnTo>
                  <a:lnTo>
                    <a:pt x="416" y="1355"/>
                  </a:lnTo>
                  <a:cubicBezTo>
                    <a:pt x="412" y="1355"/>
                    <a:pt x="408" y="1352"/>
                    <a:pt x="408" y="1347"/>
                  </a:cubicBezTo>
                  <a:lnTo>
                    <a:pt x="408" y="1346"/>
                  </a:lnTo>
                  <a:cubicBezTo>
                    <a:pt x="408" y="1346"/>
                    <a:pt x="408" y="1346"/>
                    <a:pt x="409" y="1345"/>
                  </a:cubicBezTo>
                  <a:lnTo>
                    <a:pt x="410" y="1339"/>
                  </a:lnTo>
                  <a:lnTo>
                    <a:pt x="413" y="1323"/>
                  </a:lnTo>
                  <a:lnTo>
                    <a:pt x="418" y="1291"/>
                  </a:lnTo>
                  <a:lnTo>
                    <a:pt x="420" y="1298"/>
                  </a:lnTo>
                  <a:lnTo>
                    <a:pt x="419" y="1297"/>
                  </a:lnTo>
                  <a:lnTo>
                    <a:pt x="420" y="1298"/>
                  </a:lnTo>
                  <a:lnTo>
                    <a:pt x="415" y="1295"/>
                  </a:lnTo>
                  <a:cubicBezTo>
                    <a:pt x="415" y="1295"/>
                    <a:pt x="415" y="1295"/>
                    <a:pt x="414" y="1295"/>
                  </a:cubicBezTo>
                  <a:lnTo>
                    <a:pt x="401" y="1284"/>
                  </a:lnTo>
                  <a:lnTo>
                    <a:pt x="375" y="1263"/>
                  </a:lnTo>
                  <a:lnTo>
                    <a:pt x="386" y="1262"/>
                  </a:lnTo>
                  <a:lnTo>
                    <a:pt x="377" y="1272"/>
                  </a:lnTo>
                  <a:lnTo>
                    <a:pt x="355" y="1295"/>
                  </a:lnTo>
                  <a:lnTo>
                    <a:pt x="328" y="1320"/>
                  </a:lnTo>
                  <a:cubicBezTo>
                    <a:pt x="328" y="1321"/>
                    <a:pt x="327" y="1321"/>
                    <a:pt x="327" y="1321"/>
                  </a:cubicBezTo>
                  <a:lnTo>
                    <a:pt x="303" y="1336"/>
                  </a:lnTo>
                  <a:cubicBezTo>
                    <a:pt x="302" y="1337"/>
                    <a:pt x="301" y="1337"/>
                    <a:pt x="299" y="1337"/>
                  </a:cubicBezTo>
                  <a:lnTo>
                    <a:pt x="274" y="1340"/>
                  </a:lnTo>
                  <a:cubicBezTo>
                    <a:pt x="273" y="1341"/>
                    <a:pt x="272" y="1340"/>
                    <a:pt x="271" y="1340"/>
                  </a:cubicBezTo>
                  <a:lnTo>
                    <a:pt x="241" y="1330"/>
                  </a:lnTo>
                  <a:cubicBezTo>
                    <a:pt x="240" y="1330"/>
                    <a:pt x="240" y="1330"/>
                    <a:pt x="240" y="1329"/>
                  </a:cubicBezTo>
                  <a:lnTo>
                    <a:pt x="214" y="1315"/>
                  </a:lnTo>
                  <a:lnTo>
                    <a:pt x="204" y="1308"/>
                  </a:lnTo>
                  <a:lnTo>
                    <a:pt x="210" y="1309"/>
                  </a:lnTo>
                  <a:lnTo>
                    <a:pt x="204" y="1310"/>
                  </a:lnTo>
                  <a:lnTo>
                    <a:pt x="190" y="1312"/>
                  </a:lnTo>
                  <a:cubicBezTo>
                    <a:pt x="189" y="1313"/>
                    <a:pt x="188" y="1312"/>
                    <a:pt x="187" y="1312"/>
                  </a:cubicBezTo>
                  <a:lnTo>
                    <a:pt x="172" y="1309"/>
                  </a:lnTo>
                  <a:cubicBezTo>
                    <a:pt x="171" y="1309"/>
                    <a:pt x="169" y="1308"/>
                    <a:pt x="168" y="1308"/>
                  </a:cubicBezTo>
                  <a:lnTo>
                    <a:pt x="157" y="1299"/>
                  </a:lnTo>
                  <a:cubicBezTo>
                    <a:pt x="156" y="1297"/>
                    <a:pt x="155" y="1296"/>
                    <a:pt x="155" y="1294"/>
                  </a:cubicBezTo>
                  <a:lnTo>
                    <a:pt x="153" y="1280"/>
                  </a:lnTo>
                  <a:cubicBezTo>
                    <a:pt x="152" y="1279"/>
                    <a:pt x="152" y="1278"/>
                    <a:pt x="153" y="1277"/>
                  </a:cubicBezTo>
                  <a:lnTo>
                    <a:pt x="156" y="1256"/>
                  </a:lnTo>
                  <a:lnTo>
                    <a:pt x="161" y="1235"/>
                  </a:lnTo>
                  <a:lnTo>
                    <a:pt x="164" y="1226"/>
                  </a:lnTo>
                  <a:lnTo>
                    <a:pt x="171" y="1236"/>
                  </a:lnTo>
                  <a:lnTo>
                    <a:pt x="169" y="1236"/>
                  </a:lnTo>
                  <a:cubicBezTo>
                    <a:pt x="169" y="1236"/>
                    <a:pt x="169" y="1236"/>
                    <a:pt x="168" y="1236"/>
                  </a:cubicBezTo>
                  <a:lnTo>
                    <a:pt x="162" y="1235"/>
                  </a:lnTo>
                  <a:lnTo>
                    <a:pt x="152" y="1233"/>
                  </a:lnTo>
                  <a:lnTo>
                    <a:pt x="135" y="1229"/>
                  </a:lnTo>
                  <a:lnTo>
                    <a:pt x="109" y="1225"/>
                  </a:lnTo>
                  <a:lnTo>
                    <a:pt x="74" y="1218"/>
                  </a:lnTo>
                  <a:lnTo>
                    <a:pt x="26" y="1209"/>
                  </a:lnTo>
                  <a:cubicBezTo>
                    <a:pt x="22" y="1209"/>
                    <a:pt x="20" y="1206"/>
                    <a:pt x="19" y="1202"/>
                  </a:cubicBezTo>
                  <a:cubicBezTo>
                    <a:pt x="19" y="1198"/>
                    <a:pt x="21" y="1195"/>
                    <a:pt x="25" y="1194"/>
                  </a:cubicBezTo>
                  <a:lnTo>
                    <a:pt x="28" y="1193"/>
                  </a:lnTo>
                  <a:lnTo>
                    <a:pt x="36" y="1190"/>
                  </a:lnTo>
                  <a:lnTo>
                    <a:pt x="52" y="1184"/>
                  </a:lnTo>
                  <a:lnTo>
                    <a:pt x="46" y="1191"/>
                  </a:lnTo>
                  <a:lnTo>
                    <a:pt x="46" y="1190"/>
                  </a:lnTo>
                  <a:lnTo>
                    <a:pt x="47" y="1192"/>
                  </a:lnTo>
                  <a:lnTo>
                    <a:pt x="45" y="1183"/>
                  </a:lnTo>
                  <a:lnTo>
                    <a:pt x="39" y="1158"/>
                  </a:lnTo>
                  <a:lnTo>
                    <a:pt x="35" y="1138"/>
                  </a:lnTo>
                  <a:lnTo>
                    <a:pt x="29" y="1111"/>
                  </a:lnTo>
                  <a:lnTo>
                    <a:pt x="36" y="1117"/>
                  </a:lnTo>
                  <a:lnTo>
                    <a:pt x="33" y="1117"/>
                  </a:lnTo>
                  <a:lnTo>
                    <a:pt x="24" y="1117"/>
                  </a:lnTo>
                  <a:lnTo>
                    <a:pt x="8" y="1117"/>
                  </a:lnTo>
                  <a:cubicBezTo>
                    <a:pt x="5" y="1117"/>
                    <a:pt x="2" y="1116"/>
                    <a:pt x="1" y="1113"/>
                  </a:cubicBezTo>
                  <a:cubicBezTo>
                    <a:pt x="0" y="1110"/>
                    <a:pt x="1" y="1106"/>
                    <a:pt x="3" y="1104"/>
                  </a:cubicBezTo>
                  <a:lnTo>
                    <a:pt x="7" y="1100"/>
                  </a:lnTo>
                  <a:lnTo>
                    <a:pt x="17" y="1089"/>
                  </a:lnTo>
                  <a:lnTo>
                    <a:pt x="48" y="1056"/>
                  </a:lnTo>
                  <a:lnTo>
                    <a:pt x="79" y="1016"/>
                  </a:lnTo>
                  <a:lnTo>
                    <a:pt x="89" y="999"/>
                  </a:lnTo>
                  <a:lnTo>
                    <a:pt x="88" y="1001"/>
                  </a:lnTo>
                  <a:lnTo>
                    <a:pt x="92" y="988"/>
                  </a:lnTo>
                  <a:lnTo>
                    <a:pt x="91" y="990"/>
                  </a:lnTo>
                  <a:lnTo>
                    <a:pt x="91" y="989"/>
                  </a:lnTo>
                  <a:lnTo>
                    <a:pt x="91" y="981"/>
                  </a:lnTo>
                  <a:lnTo>
                    <a:pt x="91" y="959"/>
                  </a:lnTo>
                  <a:lnTo>
                    <a:pt x="91" y="940"/>
                  </a:lnTo>
                  <a:lnTo>
                    <a:pt x="91" y="916"/>
                  </a:lnTo>
                  <a:cubicBezTo>
                    <a:pt x="91" y="913"/>
                    <a:pt x="93" y="910"/>
                    <a:pt x="96" y="909"/>
                  </a:cubicBezTo>
                  <a:cubicBezTo>
                    <a:pt x="99" y="908"/>
                    <a:pt x="102" y="908"/>
                    <a:pt x="105" y="910"/>
                  </a:cubicBezTo>
                  <a:lnTo>
                    <a:pt x="114" y="918"/>
                  </a:lnTo>
                  <a:lnTo>
                    <a:pt x="109" y="917"/>
                  </a:lnTo>
                  <a:lnTo>
                    <a:pt x="118" y="918"/>
                  </a:lnTo>
                  <a:lnTo>
                    <a:pt x="115" y="918"/>
                  </a:lnTo>
                  <a:lnTo>
                    <a:pt x="134" y="911"/>
                  </a:lnTo>
                  <a:lnTo>
                    <a:pt x="130" y="914"/>
                  </a:lnTo>
                  <a:lnTo>
                    <a:pt x="138" y="900"/>
                  </a:lnTo>
                  <a:lnTo>
                    <a:pt x="146" y="890"/>
                  </a:lnTo>
                  <a:cubicBezTo>
                    <a:pt x="148" y="888"/>
                    <a:pt x="151" y="887"/>
                    <a:pt x="154" y="888"/>
                  </a:cubicBezTo>
                  <a:lnTo>
                    <a:pt x="173" y="891"/>
                  </a:lnTo>
                  <a:cubicBezTo>
                    <a:pt x="173" y="891"/>
                    <a:pt x="174" y="891"/>
                    <a:pt x="175" y="891"/>
                  </a:cubicBezTo>
                  <a:lnTo>
                    <a:pt x="188" y="897"/>
                  </a:lnTo>
                  <a:cubicBezTo>
                    <a:pt x="188" y="897"/>
                    <a:pt x="189" y="898"/>
                    <a:pt x="189" y="898"/>
                  </a:cubicBezTo>
                  <a:lnTo>
                    <a:pt x="211" y="914"/>
                  </a:lnTo>
                  <a:lnTo>
                    <a:pt x="236" y="936"/>
                  </a:lnTo>
                  <a:lnTo>
                    <a:pt x="259" y="957"/>
                  </a:lnTo>
                  <a:cubicBezTo>
                    <a:pt x="259" y="957"/>
                    <a:pt x="259" y="957"/>
                    <a:pt x="260" y="957"/>
                  </a:cubicBezTo>
                  <a:lnTo>
                    <a:pt x="274" y="974"/>
                  </a:lnTo>
                  <a:cubicBezTo>
                    <a:pt x="274" y="975"/>
                    <a:pt x="274" y="975"/>
                    <a:pt x="275" y="976"/>
                  </a:cubicBezTo>
                  <a:lnTo>
                    <a:pt x="282" y="989"/>
                  </a:lnTo>
                  <a:cubicBezTo>
                    <a:pt x="282" y="989"/>
                    <a:pt x="282" y="989"/>
                    <a:pt x="282" y="990"/>
                  </a:cubicBezTo>
                  <a:lnTo>
                    <a:pt x="288" y="1007"/>
                  </a:lnTo>
                  <a:lnTo>
                    <a:pt x="297" y="1033"/>
                  </a:lnTo>
                  <a:lnTo>
                    <a:pt x="282" y="1032"/>
                  </a:lnTo>
                  <a:lnTo>
                    <a:pt x="286" y="1024"/>
                  </a:lnTo>
                  <a:cubicBezTo>
                    <a:pt x="287" y="1023"/>
                    <a:pt x="288" y="1022"/>
                    <a:pt x="289" y="1021"/>
                  </a:cubicBezTo>
                  <a:lnTo>
                    <a:pt x="300" y="1013"/>
                  </a:lnTo>
                  <a:cubicBezTo>
                    <a:pt x="300" y="1013"/>
                    <a:pt x="301" y="1012"/>
                    <a:pt x="302" y="1012"/>
                  </a:cubicBezTo>
                  <a:lnTo>
                    <a:pt x="314" y="1008"/>
                  </a:lnTo>
                  <a:cubicBezTo>
                    <a:pt x="315" y="1007"/>
                    <a:pt x="317" y="1007"/>
                    <a:pt x="318" y="1008"/>
                  </a:cubicBezTo>
                  <a:lnTo>
                    <a:pt x="327" y="1010"/>
                  </a:lnTo>
                  <a:cubicBezTo>
                    <a:pt x="329" y="1010"/>
                    <a:pt x="331" y="1011"/>
                    <a:pt x="332" y="1013"/>
                  </a:cubicBezTo>
                  <a:lnTo>
                    <a:pt x="342" y="1026"/>
                  </a:lnTo>
                  <a:cubicBezTo>
                    <a:pt x="343" y="1027"/>
                    <a:pt x="344" y="1030"/>
                    <a:pt x="343" y="1032"/>
                  </a:cubicBezTo>
                  <a:lnTo>
                    <a:pt x="339" y="1051"/>
                  </a:lnTo>
                  <a:cubicBezTo>
                    <a:pt x="339" y="1052"/>
                    <a:pt x="339" y="1053"/>
                    <a:pt x="339" y="1053"/>
                  </a:cubicBezTo>
                  <a:lnTo>
                    <a:pt x="329" y="1071"/>
                  </a:lnTo>
                  <a:lnTo>
                    <a:pt x="324" y="1084"/>
                  </a:lnTo>
                  <a:lnTo>
                    <a:pt x="314" y="1074"/>
                  </a:lnTo>
                  <a:lnTo>
                    <a:pt x="347" y="1062"/>
                  </a:lnTo>
                  <a:lnTo>
                    <a:pt x="387" y="1042"/>
                  </a:lnTo>
                  <a:lnTo>
                    <a:pt x="385" y="1043"/>
                  </a:lnTo>
                  <a:lnTo>
                    <a:pt x="419" y="1016"/>
                  </a:lnTo>
                  <a:lnTo>
                    <a:pt x="418" y="1018"/>
                  </a:lnTo>
                  <a:lnTo>
                    <a:pt x="430" y="1002"/>
                  </a:lnTo>
                  <a:lnTo>
                    <a:pt x="429" y="1003"/>
                  </a:lnTo>
                  <a:lnTo>
                    <a:pt x="436" y="987"/>
                  </a:lnTo>
                  <a:lnTo>
                    <a:pt x="436" y="992"/>
                  </a:lnTo>
                  <a:lnTo>
                    <a:pt x="431" y="961"/>
                  </a:lnTo>
                  <a:lnTo>
                    <a:pt x="431" y="962"/>
                  </a:lnTo>
                  <a:lnTo>
                    <a:pt x="423" y="937"/>
                  </a:lnTo>
                  <a:cubicBezTo>
                    <a:pt x="423" y="936"/>
                    <a:pt x="423" y="936"/>
                    <a:pt x="422" y="935"/>
                  </a:cubicBezTo>
                  <a:lnTo>
                    <a:pt x="420" y="915"/>
                  </a:lnTo>
                  <a:cubicBezTo>
                    <a:pt x="420" y="914"/>
                    <a:pt x="421" y="912"/>
                    <a:pt x="421" y="911"/>
                  </a:cubicBezTo>
                  <a:lnTo>
                    <a:pt x="426" y="902"/>
                  </a:lnTo>
                  <a:cubicBezTo>
                    <a:pt x="427" y="901"/>
                    <a:pt x="428" y="900"/>
                    <a:pt x="429" y="899"/>
                  </a:cubicBezTo>
                  <a:lnTo>
                    <a:pt x="439" y="892"/>
                  </a:lnTo>
                  <a:cubicBezTo>
                    <a:pt x="442" y="890"/>
                    <a:pt x="445" y="890"/>
                    <a:pt x="448" y="892"/>
                  </a:cubicBezTo>
                  <a:cubicBezTo>
                    <a:pt x="451" y="894"/>
                    <a:pt x="452" y="897"/>
                    <a:pt x="451" y="900"/>
                  </a:cubicBezTo>
                  <a:lnTo>
                    <a:pt x="449" y="909"/>
                  </a:lnTo>
                  <a:lnTo>
                    <a:pt x="449" y="905"/>
                  </a:lnTo>
                  <a:lnTo>
                    <a:pt x="454" y="922"/>
                  </a:lnTo>
                  <a:lnTo>
                    <a:pt x="453" y="920"/>
                  </a:lnTo>
                  <a:lnTo>
                    <a:pt x="458" y="927"/>
                  </a:lnTo>
                  <a:lnTo>
                    <a:pt x="454" y="924"/>
                  </a:lnTo>
                  <a:lnTo>
                    <a:pt x="460" y="926"/>
                  </a:lnTo>
                  <a:lnTo>
                    <a:pt x="452" y="927"/>
                  </a:lnTo>
                  <a:lnTo>
                    <a:pt x="458" y="922"/>
                  </a:lnTo>
                  <a:lnTo>
                    <a:pt x="457" y="924"/>
                  </a:lnTo>
                  <a:lnTo>
                    <a:pt x="464" y="912"/>
                  </a:lnTo>
                  <a:cubicBezTo>
                    <a:pt x="464" y="911"/>
                    <a:pt x="466" y="910"/>
                    <a:pt x="467" y="909"/>
                  </a:cubicBezTo>
                  <a:lnTo>
                    <a:pt x="478" y="904"/>
                  </a:lnTo>
                  <a:cubicBezTo>
                    <a:pt x="479" y="904"/>
                    <a:pt x="480" y="904"/>
                    <a:pt x="481" y="903"/>
                  </a:cubicBezTo>
                  <a:lnTo>
                    <a:pt x="499" y="902"/>
                  </a:lnTo>
                  <a:cubicBezTo>
                    <a:pt x="499" y="902"/>
                    <a:pt x="500" y="902"/>
                    <a:pt x="500" y="902"/>
                  </a:cubicBezTo>
                  <a:lnTo>
                    <a:pt x="546" y="907"/>
                  </a:lnTo>
                  <a:lnTo>
                    <a:pt x="568" y="910"/>
                  </a:lnTo>
                  <a:lnTo>
                    <a:pt x="585" y="914"/>
                  </a:lnTo>
                  <a:lnTo>
                    <a:pt x="597" y="917"/>
                  </a:lnTo>
                  <a:cubicBezTo>
                    <a:pt x="598" y="917"/>
                    <a:pt x="599" y="917"/>
                    <a:pt x="599" y="917"/>
                  </a:cubicBezTo>
                  <a:lnTo>
                    <a:pt x="601" y="918"/>
                  </a:lnTo>
                  <a:cubicBezTo>
                    <a:pt x="602" y="919"/>
                    <a:pt x="602" y="919"/>
                    <a:pt x="602" y="919"/>
                  </a:cubicBezTo>
                  <a:lnTo>
                    <a:pt x="611" y="926"/>
                  </a:lnTo>
                  <a:cubicBezTo>
                    <a:pt x="613" y="927"/>
                    <a:pt x="614" y="929"/>
                    <a:pt x="614" y="932"/>
                  </a:cubicBezTo>
                  <a:lnTo>
                    <a:pt x="615" y="941"/>
                  </a:lnTo>
                  <a:cubicBezTo>
                    <a:pt x="616" y="942"/>
                    <a:pt x="615" y="944"/>
                    <a:pt x="615" y="945"/>
                  </a:cubicBezTo>
                  <a:lnTo>
                    <a:pt x="605" y="966"/>
                  </a:lnTo>
                  <a:lnTo>
                    <a:pt x="603" y="956"/>
                  </a:lnTo>
                  <a:lnTo>
                    <a:pt x="628" y="977"/>
                  </a:lnTo>
                  <a:cubicBezTo>
                    <a:pt x="628" y="978"/>
                    <a:pt x="629" y="979"/>
                    <a:pt x="630" y="980"/>
                  </a:cubicBezTo>
                  <a:lnTo>
                    <a:pt x="638" y="995"/>
                  </a:lnTo>
                  <a:cubicBezTo>
                    <a:pt x="638" y="995"/>
                    <a:pt x="638" y="996"/>
                    <a:pt x="638" y="997"/>
                  </a:cubicBezTo>
                  <a:lnTo>
                    <a:pt x="641" y="1016"/>
                  </a:lnTo>
                  <a:lnTo>
                    <a:pt x="633" y="1010"/>
                  </a:lnTo>
                  <a:lnTo>
                    <a:pt x="694" y="1003"/>
                  </a:lnTo>
                  <a:lnTo>
                    <a:pt x="691" y="1003"/>
                  </a:lnTo>
                  <a:lnTo>
                    <a:pt x="738" y="983"/>
                  </a:lnTo>
                  <a:cubicBezTo>
                    <a:pt x="741" y="982"/>
                    <a:pt x="745" y="982"/>
                    <a:pt x="747" y="985"/>
                  </a:cubicBezTo>
                  <a:cubicBezTo>
                    <a:pt x="749" y="987"/>
                    <a:pt x="750" y="990"/>
                    <a:pt x="749" y="993"/>
                  </a:cubicBezTo>
                  <a:lnTo>
                    <a:pt x="748" y="996"/>
                  </a:lnTo>
                  <a:lnTo>
                    <a:pt x="745" y="1004"/>
                  </a:lnTo>
                  <a:lnTo>
                    <a:pt x="740" y="1020"/>
                  </a:lnTo>
                  <a:lnTo>
                    <a:pt x="729" y="1010"/>
                  </a:lnTo>
                  <a:lnTo>
                    <a:pt x="753" y="999"/>
                  </a:lnTo>
                  <a:lnTo>
                    <a:pt x="752" y="1000"/>
                  </a:lnTo>
                  <a:lnTo>
                    <a:pt x="771" y="987"/>
                  </a:lnTo>
                  <a:cubicBezTo>
                    <a:pt x="771" y="987"/>
                    <a:pt x="772" y="986"/>
                    <a:pt x="772" y="986"/>
                  </a:cubicBezTo>
                  <a:lnTo>
                    <a:pt x="792" y="978"/>
                  </a:lnTo>
                  <a:cubicBezTo>
                    <a:pt x="794" y="977"/>
                    <a:pt x="795" y="977"/>
                    <a:pt x="797" y="978"/>
                  </a:cubicBezTo>
                  <a:lnTo>
                    <a:pt x="825" y="983"/>
                  </a:lnTo>
                  <a:lnTo>
                    <a:pt x="816" y="994"/>
                  </a:lnTo>
                  <a:lnTo>
                    <a:pt x="813" y="987"/>
                  </a:lnTo>
                  <a:lnTo>
                    <a:pt x="815" y="989"/>
                  </a:lnTo>
                  <a:lnTo>
                    <a:pt x="809" y="983"/>
                  </a:lnTo>
                  <a:lnTo>
                    <a:pt x="810" y="984"/>
                  </a:lnTo>
                  <a:lnTo>
                    <a:pt x="804" y="980"/>
                  </a:lnTo>
                  <a:lnTo>
                    <a:pt x="801" y="978"/>
                  </a:lnTo>
                  <a:cubicBezTo>
                    <a:pt x="799" y="977"/>
                    <a:pt x="798" y="975"/>
                    <a:pt x="798" y="973"/>
                  </a:cubicBezTo>
                  <a:cubicBezTo>
                    <a:pt x="797" y="970"/>
                    <a:pt x="798" y="968"/>
                    <a:pt x="799" y="966"/>
                  </a:cubicBezTo>
                  <a:lnTo>
                    <a:pt x="818" y="944"/>
                  </a:lnTo>
                  <a:cubicBezTo>
                    <a:pt x="819" y="944"/>
                    <a:pt x="819" y="944"/>
                    <a:pt x="819" y="943"/>
                  </a:cubicBezTo>
                  <a:lnTo>
                    <a:pt x="846" y="922"/>
                  </a:lnTo>
                  <a:lnTo>
                    <a:pt x="872" y="903"/>
                  </a:lnTo>
                  <a:lnTo>
                    <a:pt x="891" y="892"/>
                  </a:lnTo>
                  <a:cubicBezTo>
                    <a:pt x="892" y="891"/>
                    <a:pt x="893" y="891"/>
                    <a:pt x="894" y="891"/>
                  </a:cubicBezTo>
                  <a:lnTo>
                    <a:pt x="952" y="882"/>
                  </a:lnTo>
                  <a:lnTo>
                    <a:pt x="980" y="878"/>
                  </a:lnTo>
                  <a:lnTo>
                    <a:pt x="1003" y="873"/>
                  </a:lnTo>
                  <a:cubicBezTo>
                    <a:pt x="1003" y="873"/>
                    <a:pt x="1004" y="872"/>
                    <a:pt x="1004" y="872"/>
                  </a:cubicBezTo>
                  <a:lnTo>
                    <a:pt x="1015" y="872"/>
                  </a:lnTo>
                  <a:lnTo>
                    <a:pt x="1031" y="873"/>
                  </a:lnTo>
                  <a:lnTo>
                    <a:pt x="1072" y="875"/>
                  </a:lnTo>
                  <a:lnTo>
                    <a:pt x="1110" y="876"/>
                  </a:lnTo>
                  <a:lnTo>
                    <a:pt x="1124" y="875"/>
                  </a:lnTo>
                  <a:lnTo>
                    <a:pt x="1121" y="876"/>
                  </a:lnTo>
                  <a:lnTo>
                    <a:pt x="1128" y="873"/>
                  </a:lnTo>
                  <a:lnTo>
                    <a:pt x="1125" y="876"/>
                  </a:lnTo>
                  <a:lnTo>
                    <a:pt x="1131" y="866"/>
                  </a:lnTo>
                  <a:lnTo>
                    <a:pt x="1129" y="871"/>
                  </a:lnTo>
                  <a:lnTo>
                    <a:pt x="1128" y="861"/>
                  </a:lnTo>
                  <a:lnTo>
                    <a:pt x="1129" y="864"/>
                  </a:lnTo>
                  <a:lnTo>
                    <a:pt x="1119" y="844"/>
                  </a:lnTo>
                  <a:lnTo>
                    <a:pt x="1115" y="833"/>
                  </a:lnTo>
                  <a:cubicBezTo>
                    <a:pt x="1115" y="832"/>
                    <a:pt x="1114" y="831"/>
                    <a:pt x="1114" y="830"/>
                  </a:cubicBezTo>
                  <a:lnTo>
                    <a:pt x="1115" y="818"/>
                  </a:lnTo>
                  <a:cubicBezTo>
                    <a:pt x="1116" y="817"/>
                    <a:pt x="1116" y="816"/>
                    <a:pt x="1117" y="814"/>
                  </a:cubicBezTo>
                  <a:lnTo>
                    <a:pt x="1125" y="800"/>
                  </a:lnTo>
                  <a:cubicBezTo>
                    <a:pt x="1125" y="800"/>
                    <a:pt x="1125" y="799"/>
                    <a:pt x="1126" y="798"/>
                  </a:cubicBezTo>
                  <a:lnTo>
                    <a:pt x="1144" y="782"/>
                  </a:lnTo>
                  <a:cubicBezTo>
                    <a:pt x="1147" y="780"/>
                    <a:pt x="1150" y="780"/>
                    <a:pt x="1153" y="781"/>
                  </a:cubicBezTo>
                  <a:cubicBezTo>
                    <a:pt x="1156" y="782"/>
                    <a:pt x="1157" y="785"/>
                    <a:pt x="1157" y="788"/>
                  </a:cubicBezTo>
                  <a:lnTo>
                    <a:pt x="1157" y="789"/>
                  </a:lnTo>
                  <a:lnTo>
                    <a:pt x="1157" y="795"/>
                  </a:lnTo>
                  <a:lnTo>
                    <a:pt x="1157" y="811"/>
                  </a:lnTo>
                  <a:lnTo>
                    <a:pt x="1157" y="843"/>
                  </a:lnTo>
                  <a:lnTo>
                    <a:pt x="1148" y="836"/>
                  </a:lnTo>
                  <a:lnTo>
                    <a:pt x="1179" y="829"/>
                  </a:lnTo>
                  <a:cubicBezTo>
                    <a:pt x="1180" y="828"/>
                    <a:pt x="1181" y="828"/>
                    <a:pt x="1182" y="829"/>
                  </a:cubicBezTo>
                  <a:lnTo>
                    <a:pt x="1210" y="833"/>
                  </a:lnTo>
                  <a:cubicBezTo>
                    <a:pt x="1210" y="833"/>
                    <a:pt x="1211" y="833"/>
                    <a:pt x="1212" y="833"/>
                  </a:cubicBezTo>
                  <a:lnTo>
                    <a:pt x="1239" y="846"/>
                  </a:lnTo>
                  <a:lnTo>
                    <a:pt x="1270" y="864"/>
                  </a:lnTo>
                  <a:lnTo>
                    <a:pt x="1269" y="863"/>
                  </a:lnTo>
                  <a:lnTo>
                    <a:pt x="1282" y="868"/>
                  </a:lnTo>
                  <a:lnTo>
                    <a:pt x="1277" y="868"/>
                  </a:lnTo>
                  <a:lnTo>
                    <a:pt x="1288" y="864"/>
                  </a:lnTo>
                  <a:lnTo>
                    <a:pt x="1285" y="866"/>
                  </a:lnTo>
                  <a:lnTo>
                    <a:pt x="1306" y="844"/>
                  </a:lnTo>
                  <a:lnTo>
                    <a:pt x="1318" y="832"/>
                  </a:lnTo>
                  <a:cubicBezTo>
                    <a:pt x="1318" y="831"/>
                    <a:pt x="1319" y="831"/>
                    <a:pt x="1319" y="831"/>
                  </a:cubicBezTo>
                  <a:lnTo>
                    <a:pt x="1333" y="822"/>
                  </a:lnTo>
                  <a:cubicBezTo>
                    <a:pt x="1334" y="821"/>
                    <a:pt x="1335" y="821"/>
                    <a:pt x="1337" y="821"/>
                  </a:cubicBezTo>
                  <a:lnTo>
                    <a:pt x="1354" y="819"/>
                  </a:lnTo>
                  <a:cubicBezTo>
                    <a:pt x="1355" y="818"/>
                    <a:pt x="1356" y="819"/>
                    <a:pt x="1357" y="819"/>
                  </a:cubicBezTo>
                  <a:lnTo>
                    <a:pt x="1378" y="827"/>
                  </a:lnTo>
                  <a:cubicBezTo>
                    <a:pt x="1380" y="828"/>
                    <a:pt x="1382" y="829"/>
                    <a:pt x="1383" y="831"/>
                  </a:cubicBezTo>
                  <a:cubicBezTo>
                    <a:pt x="1384" y="833"/>
                    <a:pt x="1384" y="836"/>
                    <a:pt x="1383" y="838"/>
                  </a:cubicBezTo>
                  <a:lnTo>
                    <a:pt x="1377" y="852"/>
                  </a:lnTo>
                  <a:lnTo>
                    <a:pt x="1377" y="850"/>
                  </a:lnTo>
                  <a:lnTo>
                    <a:pt x="1372" y="872"/>
                  </a:lnTo>
                  <a:lnTo>
                    <a:pt x="1370" y="894"/>
                  </a:lnTo>
                  <a:lnTo>
                    <a:pt x="1370" y="891"/>
                  </a:lnTo>
                  <a:lnTo>
                    <a:pt x="1374" y="905"/>
                  </a:lnTo>
                  <a:lnTo>
                    <a:pt x="1373" y="902"/>
                  </a:lnTo>
                  <a:lnTo>
                    <a:pt x="1379" y="909"/>
                  </a:lnTo>
                  <a:lnTo>
                    <a:pt x="1377" y="908"/>
                  </a:lnTo>
                  <a:lnTo>
                    <a:pt x="1389" y="917"/>
                  </a:lnTo>
                  <a:lnTo>
                    <a:pt x="1388" y="916"/>
                  </a:lnTo>
                  <a:lnTo>
                    <a:pt x="1421" y="932"/>
                  </a:lnTo>
                  <a:lnTo>
                    <a:pt x="1420" y="932"/>
                  </a:lnTo>
                  <a:lnTo>
                    <a:pt x="1454" y="941"/>
                  </a:lnTo>
                  <a:lnTo>
                    <a:pt x="1450" y="941"/>
                  </a:lnTo>
                  <a:lnTo>
                    <a:pt x="1473" y="937"/>
                  </a:lnTo>
                  <a:lnTo>
                    <a:pt x="1467" y="942"/>
                  </a:lnTo>
                  <a:lnTo>
                    <a:pt x="1474" y="920"/>
                  </a:lnTo>
                  <a:lnTo>
                    <a:pt x="1480" y="889"/>
                  </a:lnTo>
                  <a:lnTo>
                    <a:pt x="1484" y="860"/>
                  </a:lnTo>
                  <a:lnTo>
                    <a:pt x="1486" y="843"/>
                  </a:lnTo>
                  <a:lnTo>
                    <a:pt x="1487" y="848"/>
                  </a:lnTo>
                  <a:lnTo>
                    <a:pt x="1474" y="829"/>
                  </a:lnTo>
                  <a:lnTo>
                    <a:pt x="1475" y="831"/>
                  </a:lnTo>
                  <a:lnTo>
                    <a:pt x="1461" y="819"/>
                  </a:lnTo>
                  <a:lnTo>
                    <a:pt x="1465" y="820"/>
                  </a:lnTo>
                  <a:lnTo>
                    <a:pt x="1447" y="816"/>
                  </a:lnTo>
                  <a:lnTo>
                    <a:pt x="1450" y="816"/>
                  </a:lnTo>
                  <a:lnTo>
                    <a:pt x="1422" y="823"/>
                  </a:lnTo>
                  <a:cubicBezTo>
                    <a:pt x="1420" y="824"/>
                    <a:pt x="1417" y="823"/>
                    <a:pt x="1415" y="821"/>
                  </a:cubicBezTo>
                  <a:cubicBezTo>
                    <a:pt x="1413" y="819"/>
                    <a:pt x="1412" y="816"/>
                    <a:pt x="1413" y="813"/>
                  </a:cubicBezTo>
                  <a:lnTo>
                    <a:pt x="1425" y="774"/>
                  </a:lnTo>
                  <a:cubicBezTo>
                    <a:pt x="1425" y="774"/>
                    <a:pt x="1425" y="773"/>
                    <a:pt x="1425" y="773"/>
                  </a:cubicBezTo>
                  <a:lnTo>
                    <a:pt x="1439" y="745"/>
                  </a:lnTo>
                  <a:lnTo>
                    <a:pt x="1439" y="747"/>
                  </a:lnTo>
                  <a:lnTo>
                    <a:pt x="1445" y="720"/>
                  </a:lnTo>
                  <a:lnTo>
                    <a:pt x="1445" y="724"/>
                  </a:lnTo>
                  <a:lnTo>
                    <a:pt x="1441" y="709"/>
                  </a:lnTo>
                  <a:lnTo>
                    <a:pt x="1441" y="710"/>
                  </a:lnTo>
                  <a:lnTo>
                    <a:pt x="1432" y="692"/>
                  </a:lnTo>
                  <a:lnTo>
                    <a:pt x="1417" y="670"/>
                  </a:lnTo>
                  <a:lnTo>
                    <a:pt x="1418" y="671"/>
                  </a:lnTo>
                  <a:lnTo>
                    <a:pt x="1403" y="658"/>
                  </a:lnTo>
                  <a:lnTo>
                    <a:pt x="1389" y="646"/>
                  </a:lnTo>
                  <a:cubicBezTo>
                    <a:pt x="1389" y="645"/>
                    <a:pt x="1388" y="644"/>
                    <a:pt x="1388" y="644"/>
                  </a:cubicBezTo>
                  <a:lnTo>
                    <a:pt x="1378" y="628"/>
                  </a:lnTo>
                  <a:lnTo>
                    <a:pt x="1378" y="629"/>
                  </a:lnTo>
                  <a:lnTo>
                    <a:pt x="1366" y="614"/>
                  </a:lnTo>
                  <a:lnTo>
                    <a:pt x="1349" y="597"/>
                  </a:lnTo>
                  <a:cubicBezTo>
                    <a:pt x="1348" y="597"/>
                    <a:pt x="1348" y="596"/>
                    <a:pt x="1347" y="595"/>
                  </a:cubicBezTo>
                  <a:lnTo>
                    <a:pt x="1338" y="578"/>
                  </a:lnTo>
                  <a:cubicBezTo>
                    <a:pt x="1337" y="576"/>
                    <a:pt x="1337" y="574"/>
                    <a:pt x="1338" y="573"/>
                  </a:cubicBezTo>
                  <a:lnTo>
                    <a:pt x="1340" y="565"/>
                  </a:lnTo>
                  <a:cubicBezTo>
                    <a:pt x="1340" y="563"/>
                    <a:pt x="1341" y="561"/>
                    <a:pt x="1343" y="560"/>
                  </a:cubicBezTo>
                  <a:lnTo>
                    <a:pt x="1353" y="553"/>
                  </a:lnTo>
                  <a:lnTo>
                    <a:pt x="1381" y="536"/>
                  </a:lnTo>
                  <a:lnTo>
                    <a:pt x="1380" y="537"/>
                  </a:lnTo>
                  <a:lnTo>
                    <a:pt x="1407" y="508"/>
                  </a:lnTo>
                  <a:lnTo>
                    <a:pt x="1433" y="479"/>
                  </a:lnTo>
                  <a:lnTo>
                    <a:pt x="1451" y="462"/>
                  </a:lnTo>
                  <a:cubicBezTo>
                    <a:pt x="1452" y="461"/>
                    <a:pt x="1453" y="460"/>
                    <a:pt x="1454" y="460"/>
                  </a:cubicBezTo>
                  <a:lnTo>
                    <a:pt x="1496" y="448"/>
                  </a:lnTo>
                  <a:lnTo>
                    <a:pt x="1537" y="442"/>
                  </a:lnTo>
                  <a:lnTo>
                    <a:pt x="1559" y="437"/>
                  </a:lnTo>
                  <a:lnTo>
                    <a:pt x="1556" y="438"/>
                  </a:lnTo>
                  <a:lnTo>
                    <a:pt x="1574" y="424"/>
                  </a:lnTo>
                  <a:lnTo>
                    <a:pt x="1572" y="426"/>
                  </a:lnTo>
                  <a:lnTo>
                    <a:pt x="1587" y="405"/>
                  </a:lnTo>
                  <a:lnTo>
                    <a:pt x="1586" y="406"/>
                  </a:lnTo>
                  <a:lnTo>
                    <a:pt x="1597" y="382"/>
                  </a:lnTo>
                  <a:lnTo>
                    <a:pt x="1597" y="384"/>
                  </a:lnTo>
                  <a:lnTo>
                    <a:pt x="1608" y="332"/>
                  </a:lnTo>
                  <a:lnTo>
                    <a:pt x="1607" y="333"/>
                  </a:lnTo>
                  <a:lnTo>
                    <a:pt x="1607" y="310"/>
                  </a:lnTo>
                  <a:lnTo>
                    <a:pt x="1608" y="313"/>
                  </a:lnTo>
                  <a:lnTo>
                    <a:pt x="1603" y="296"/>
                  </a:lnTo>
                  <a:cubicBezTo>
                    <a:pt x="1602" y="292"/>
                    <a:pt x="1604" y="287"/>
                    <a:pt x="1608" y="286"/>
                  </a:cubicBezTo>
                  <a:lnTo>
                    <a:pt x="1634" y="276"/>
                  </a:lnTo>
                  <a:cubicBezTo>
                    <a:pt x="1634" y="276"/>
                    <a:pt x="1635" y="276"/>
                    <a:pt x="1636" y="275"/>
                  </a:cubicBezTo>
                  <a:lnTo>
                    <a:pt x="1662" y="273"/>
                  </a:lnTo>
                  <a:cubicBezTo>
                    <a:pt x="1663" y="273"/>
                    <a:pt x="1664" y="274"/>
                    <a:pt x="1665" y="274"/>
                  </a:cubicBezTo>
                  <a:lnTo>
                    <a:pt x="1695" y="283"/>
                  </a:lnTo>
                  <a:cubicBezTo>
                    <a:pt x="1695" y="283"/>
                    <a:pt x="1696" y="283"/>
                    <a:pt x="1697" y="284"/>
                  </a:cubicBezTo>
                  <a:lnTo>
                    <a:pt x="1733" y="305"/>
                  </a:lnTo>
                  <a:lnTo>
                    <a:pt x="1721" y="308"/>
                  </a:lnTo>
                  <a:lnTo>
                    <a:pt x="1734" y="284"/>
                  </a:lnTo>
                  <a:lnTo>
                    <a:pt x="1746" y="256"/>
                  </a:lnTo>
                  <a:lnTo>
                    <a:pt x="1746" y="258"/>
                  </a:lnTo>
                  <a:lnTo>
                    <a:pt x="1754" y="225"/>
                  </a:lnTo>
                  <a:lnTo>
                    <a:pt x="1753" y="226"/>
                  </a:lnTo>
                  <a:lnTo>
                    <a:pt x="1756" y="192"/>
                  </a:lnTo>
                  <a:lnTo>
                    <a:pt x="1757" y="196"/>
                  </a:lnTo>
                  <a:lnTo>
                    <a:pt x="1753" y="187"/>
                  </a:lnTo>
                  <a:lnTo>
                    <a:pt x="1748" y="178"/>
                  </a:lnTo>
                  <a:cubicBezTo>
                    <a:pt x="1747" y="176"/>
                    <a:pt x="1747" y="173"/>
                    <a:pt x="1749" y="170"/>
                  </a:cubicBezTo>
                  <a:cubicBezTo>
                    <a:pt x="1750" y="168"/>
                    <a:pt x="1753" y="166"/>
                    <a:pt x="1755" y="166"/>
                  </a:cubicBezTo>
                  <a:lnTo>
                    <a:pt x="1756" y="166"/>
                  </a:lnTo>
                  <a:lnTo>
                    <a:pt x="1755" y="167"/>
                  </a:lnTo>
                  <a:lnTo>
                    <a:pt x="1758" y="166"/>
                  </a:lnTo>
                  <a:lnTo>
                    <a:pt x="1768" y="163"/>
                  </a:lnTo>
                  <a:lnTo>
                    <a:pt x="1789" y="157"/>
                  </a:lnTo>
                  <a:cubicBezTo>
                    <a:pt x="1792" y="156"/>
                    <a:pt x="1795" y="157"/>
                    <a:pt x="1797" y="159"/>
                  </a:cubicBezTo>
                  <a:lnTo>
                    <a:pt x="1800" y="161"/>
                  </a:lnTo>
                  <a:lnTo>
                    <a:pt x="1808" y="168"/>
                  </a:lnTo>
                  <a:lnTo>
                    <a:pt x="1806" y="167"/>
                  </a:lnTo>
                  <a:lnTo>
                    <a:pt x="1818" y="173"/>
                  </a:lnTo>
                  <a:lnTo>
                    <a:pt x="1816" y="173"/>
                  </a:lnTo>
                  <a:lnTo>
                    <a:pt x="1829" y="176"/>
                  </a:lnTo>
                  <a:cubicBezTo>
                    <a:pt x="1831" y="176"/>
                    <a:pt x="1832" y="177"/>
                    <a:pt x="1834" y="178"/>
                  </a:cubicBezTo>
                  <a:lnTo>
                    <a:pt x="1844" y="191"/>
                  </a:lnTo>
                  <a:lnTo>
                    <a:pt x="1856" y="210"/>
                  </a:lnTo>
                  <a:lnTo>
                    <a:pt x="1866" y="227"/>
                  </a:lnTo>
                  <a:lnTo>
                    <a:pt x="1871" y="234"/>
                  </a:lnTo>
                  <a:cubicBezTo>
                    <a:pt x="1873" y="236"/>
                    <a:pt x="1873" y="239"/>
                    <a:pt x="1872" y="242"/>
                  </a:cubicBezTo>
                  <a:lnTo>
                    <a:pt x="1871" y="244"/>
                  </a:lnTo>
                  <a:lnTo>
                    <a:pt x="1868" y="250"/>
                  </a:lnTo>
                  <a:lnTo>
                    <a:pt x="1863" y="260"/>
                  </a:lnTo>
                  <a:lnTo>
                    <a:pt x="1860" y="250"/>
                  </a:lnTo>
                  <a:lnTo>
                    <a:pt x="1863" y="252"/>
                  </a:lnTo>
                  <a:lnTo>
                    <a:pt x="1871" y="258"/>
                  </a:lnTo>
                  <a:lnTo>
                    <a:pt x="1887" y="268"/>
                  </a:lnTo>
                  <a:lnTo>
                    <a:pt x="1882" y="266"/>
                  </a:lnTo>
                  <a:lnTo>
                    <a:pt x="1883" y="266"/>
                  </a:lnTo>
                  <a:cubicBezTo>
                    <a:pt x="1884" y="266"/>
                    <a:pt x="1885" y="267"/>
                    <a:pt x="1885" y="267"/>
                  </a:cubicBezTo>
                  <a:lnTo>
                    <a:pt x="1896" y="269"/>
                  </a:lnTo>
                  <a:lnTo>
                    <a:pt x="1906" y="272"/>
                  </a:lnTo>
                  <a:lnTo>
                    <a:pt x="1922" y="275"/>
                  </a:lnTo>
                  <a:lnTo>
                    <a:pt x="1944" y="280"/>
                  </a:lnTo>
                  <a:lnTo>
                    <a:pt x="1974" y="286"/>
                  </a:lnTo>
                  <a:lnTo>
                    <a:pt x="1967" y="288"/>
                  </a:lnTo>
                  <a:lnTo>
                    <a:pt x="1967" y="287"/>
                  </a:lnTo>
                  <a:lnTo>
                    <a:pt x="1972" y="281"/>
                  </a:lnTo>
                  <a:lnTo>
                    <a:pt x="1985" y="265"/>
                  </a:lnTo>
                  <a:lnTo>
                    <a:pt x="2011" y="233"/>
                  </a:lnTo>
                  <a:cubicBezTo>
                    <a:pt x="2013" y="231"/>
                    <a:pt x="2016" y="230"/>
                    <a:pt x="2019" y="231"/>
                  </a:cubicBezTo>
                  <a:lnTo>
                    <a:pt x="2024" y="232"/>
                  </a:lnTo>
                  <a:lnTo>
                    <a:pt x="2032" y="235"/>
                  </a:lnTo>
                  <a:lnTo>
                    <a:pt x="2048" y="240"/>
                  </a:lnTo>
                  <a:lnTo>
                    <a:pt x="2045" y="239"/>
                  </a:lnTo>
                  <a:lnTo>
                    <a:pt x="2048" y="239"/>
                  </a:lnTo>
                  <a:lnTo>
                    <a:pt x="2056" y="239"/>
                  </a:lnTo>
                  <a:lnTo>
                    <a:pt x="2072" y="239"/>
                  </a:lnTo>
                  <a:cubicBezTo>
                    <a:pt x="2074" y="239"/>
                    <a:pt x="2075" y="240"/>
                    <a:pt x="2076" y="240"/>
                  </a:cubicBezTo>
                  <a:lnTo>
                    <a:pt x="2082" y="243"/>
                  </a:lnTo>
                  <a:lnTo>
                    <a:pt x="2095" y="249"/>
                  </a:lnTo>
                  <a:lnTo>
                    <a:pt x="2112" y="255"/>
                  </a:lnTo>
                  <a:lnTo>
                    <a:pt x="2128" y="258"/>
                  </a:lnTo>
                  <a:lnTo>
                    <a:pt x="2119" y="265"/>
                  </a:lnTo>
                  <a:lnTo>
                    <a:pt x="2120" y="256"/>
                  </a:lnTo>
                  <a:lnTo>
                    <a:pt x="2120" y="259"/>
                  </a:lnTo>
                  <a:lnTo>
                    <a:pt x="2113" y="238"/>
                  </a:lnTo>
                  <a:lnTo>
                    <a:pt x="2105" y="213"/>
                  </a:lnTo>
                  <a:lnTo>
                    <a:pt x="2101" y="194"/>
                  </a:lnTo>
                  <a:cubicBezTo>
                    <a:pt x="2100" y="192"/>
                    <a:pt x="2101" y="190"/>
                    <a:pt x="2102" y="188"/>
                  </a:cubicBezTo>
                  <a:lnTo>
                    <a:pt x="2113" y="171"/>
                  </a:lnTo>
                  <a:lnTo>
                    <a:pt x="2128" y="153"/>
                  </a:lnTo>
                  <a:lnTo>
                    <a:pt x="2142" y="138"/>
                  </a:lnTo>
                  <a:lnTo>
                    <a:pt x="2148" y="132"/>
                  </a:lnTo>
                  <a:cubicBezTo>
                    <a:pt x="2149" y="130"/>
                    <a:pt x="2151" y="129"/>
                    <a:pt x="2153" y="129"/>
                  </a:cubicBezTo>
                  <a:lnTo>
                    <a:pt x="2154" y="129"/>
                  </a:lnTo>
                  <a:cubicBezTo>
                    <a:pt x="2156" y="129"/>
                    <a:pt x="2157" y="130"/>
                    <a:pt x="2158" y="130"/>
                  </a:cubicBezTo>
                  <a:lnTo>
                    <a:pt x="2165" y="133"/>
                  </a:lnTo>
                  <a:lnTo>
                    <a:pt x="2184" y="141"/>
                  </a:lnTo>
                  <a:lnTo>
                    <a:pt x="2221" y="157"/>
                  </a:lnTo>
                  <a:lnTo>
                    <a:pt x="2209" y="164"/>
                  </a:lnTo>
                  <a:lnTo>
                    <a:pt x="2209" y="162"/>
                  </a:lnTo>
                  <a:lnTo>
                    <a:pt x="2209" y="156"/>
                  </a:lnTo>
                  <a:lnTo>
                    <a:pt x="2210" y="145"/>
                  </a:lnTo>
                  <a:lnTo>
                    <a:pt x="2211" y="126"/>
                  </a:lnTo>
                  <a:lnTo>
                    <a:pt x="2213" y="98"/>
                  </a:lnTo>
                  <a:lnTo>
                    <a:pt x="2215" y="59"/>
                  </a:lnTo>
                  <a:lnTo>
                    <a:pt x="2218" y="8"/>
                  </a:lnTo>
                  <a:cubicBezTo>
                    <a:pt x="2219" y="4"/>
                    <a:pt x="2222" y="0"/>
                    <a:pt x="2226" y="0"/>
                  </a:cubicBezTo>
                  <a:lnTo>
                    <a:pt x="2227" y="0"/>
                  </a:lnTo>
                  <a:lnTo>
                    <a:pt x="2233" y="0"/>
                  </a:lnTo>
                  <a:lnTo>
                    <a:pt x="2249" y="0"/>
                  </a:lnTo>
                  <a:lnTo>
                    <a:pt x="2280" y="0"/>
                  </a:lnTo>
                  <a:cubicBezTo>
                    <a:pt x="2283" y="0"/>
                    <a:pt x="2285" y="1"/>
                    <a:pt x="2286" y="3"/>
                  </a:cubicBezTo>
                  <a:lnTo>
                    <a:pt x="2288" y="5"/>
                  </a:lnTo>
                  <a:lnTo>
                    <a:pt x="2297" y="12"/>
                  </a:lnTo>
                  <a:lnTo>
                    <a:pt x="2295" y="11"/>
                  </a:lnTo>
                  <a:lnTo>
                    <a:pt x="2310" y="17"/>
                  </a:lnTo>
                  <a:lnTo>
                    <a:pt x="2309" y="17"/>
                  </a:lnTo>
                  <a:lnTo>
                    <a:pt x="2327" y="20"/>
                  </a:lnTo>
                  <a:lnTo>
                    <a:pt x="2321" y="21"/>
                  </a:lnTo>
                  <a:lnTo>
                    <a:pt x="2340" y="8"/>
                  </a:lnTo>
                  <a:lnTo>
                    <a:pt x="2347" y="2"/>
                  </a:lnTo>
                  <a:cubicBezTo>
                    <a:pt x="2349" y="1"/>
                    <a:pt x="2352" y="0"/>
                    <a:pt x="2355" y="1"/>
                  </a:cubicBezTo>
                  <a:lnTo>
                    <a:pt x="2365" y="4"/>
                  </a:lnTo>
                  <a:lnTo>
                    <a:pt x="2387" y="11"/>
                  </a:lnTo>
                  <a:lnTo>
                    <a:pt x="2412" y="17"/>
                  </a:lnTo>
                  <a:lnTo>
                    <a:pt x="2428" y="20"/>
                  </a:lnTo>
                  <a:lnTo>
                    <a:pt x="2435" y="22"/>
                  </a:lnTo>
                  <a:lnTo>
                    <a:pt x="2447" y="27"/>
                  </a:lnTo>
                  <a:lnTo>
                    <a:pt x="2477" y="43"/>
                  </a:lnTo>
                  <a:lnTo>
                    <a:pt x="2506" y="59"/>
                  </a:lnTo>
                  <a:lnTo>
                    <a:pt x="2517" y="65"/>
                  </a:lnTo>
                  <a:lnTo>
                    <a:pt x="2520" y="67"/>
                  </a:lnTo>
                  <a:lnTo>
                    <a:pt x="2511" y="67"/>
                  </a:lnTo>
                  <a:lnTo>
                    <a:pt x="2514" y="65"/>
                  </a:lnTo>
                  <a:cubicBezTo>
                    <a:pt x="2515" y="64"/>
                    <a:pt x="2516" y="64"/>
                    <a:pt x="2516" y="64"/>
                  </a:cubicBezTo>
                  <a:lnTo>
                    <a:pt x="2528" y="61"/>
                  </a:lnTo>
                  <a:lnTo>
                    <a:pt x="2545" y="57"/>
                  </a:lnTo>
                  <a:lnTo>
                    <a:pt x="2569" y="55"/>
                  </a:lnTo>
                  <a:cubicBezTo>
                    <a:pt x="2569" y="55"/>
                    <a:pt x="2570" y="55"/>
                    <a:pt x="2571" y="56"/>
                  </a:cubicBezTo>
                  <a:lnTo>
                    <a:pt x="2588" y="59"/>
                  </a:lnTo>
                  <a:cubicBezTo>
                    <a:pt x="2589" y="59"/>
                    <a:pt x="2589" y="59"/>
                    <a:pt x="2590" y="59"/>
                  </a:cubicBezTo>
                  <a:lnTo>
                    <a:pt x="2607" y="68"/>
                  </a:lnTo>
                  <a:cubicBezTo>
                    <a:pt x="2608" y="69"/>
                    <a:pt x="2608" y="69"/>
                    <a:pt x="2609" y="69"/>
                  </a:cubicBezTo>
                  <a:lnTo>
                    <a:pt x="2638" y="94"/>
                  </a:lnTo>
                  <a:cubicBezTo>
                    <a:pt x="2638" y="95"/>
                    <a:pt x="2638" y="95"/>
                    <a:pt x="2639" y="95"/>
                  </a:cubicBezTo>
                  <a:lnTo>
                    <a:pt x="2659" y="121"/>
                  </a:lnTo>
                  <a:lnTo>
                    <a:pt x="2665" y="130"/>
                  </a:lnTo>
                  <a:lnTo>
                    <a:pt x="2667" y="133"/>
                  </a:lnTo>
                  <a:lnTo>
                    <a:pt x="2660" y="129"/>
                  </a:lnTo>
                  <a:lnTo>
                    <a:pt x="2662" y="129"/>
                  </a:lnTo>
                  <a:lnTo>
                    <a:pt x="2676" y="128"/>
                  </a:lnTo>
                  <a:lnTo>
                    <a:pt x="2691" y="127"/>
                  </a:lnTo>
                  <a:lnTo>
                    <a:pt x="2714" y="125"/>
                  </a:lnTo>
                  <a:lnTo>
                    <a:pt x="2745" y="123"/>
                  </a:lnTo>
                  <a:lnTo>
                    <a:pt x="2787" y="120"/>
                  </a:lnTo>
                  <a:lnTo>
                    <a:pt x="2779" y="128"/>
                  </a:lnTo>
                  <a:lnTo>
                    <a:pt x="2779" y="127"/>
                  </a:lnTo>
                  <a:cubicBezTo>
                    <a:pt x="2779" y="126"/>
                    <a:pt x="2780" y="125"/>
                    <a:pt x="2780" y="124"/>
                  </a:cubicBezTo>
                  <a:lnTo>
                    <a:pt x="2782" y="119"/>
                  </a:lnTo>
                  <a:lnTo>
                    <a:pt x="2788" y="107"/>
                  </a:lnTo>
                  <a:lnTo>
                    <a:pt x="2798" y="80"/>
                  </a:lnTo>
                  <a:cubicBezTo>
                    <a:pt x="2799" y="77"/>
                    <a:pt x="2802" y="74"/>
                    <a:pt x="2805" y="74"/>
                  </a:cubicBezTo>
                  <a:lnTo>
                    <a:pt x="2807" y="74"/>
                  </a:lnTo>
                  <a:cubicBezTo>
                    <a:pt x="2808" y="74"/>
                    <a:pt x="2809" y="75"/>
                    <a:pt x="2810" y="75"/>
                  </a:cubicBezTo>
                  <a:lnTo>
                    <a:pt x="2820" y="78"/>
                  </a:lnTo>
                  <a:lnTo>
                    <a:pt x="2831" y="82"/>
                  </a:lnTo>
                  <a:lnTo>
                    <a:pt x="2850" y="86"/>
                  </a:lnTo>
                  <a:lnTo>
                    <a:pt x="2874" y="93"/>
                  </a:lnTo>
                  <a:lnTo>
                    <a:pt x="2907" y="102"/>
                  </a:lnTo>
                  <a:cubicBezTo>
                    <a:pt x="2909" y="102"/>
                    <a:pt x="2911" y="104"/>
                    <a:pt x="2912" y="106"/>
                  </a:cubicBezTo>
                  <a:lnTo>
                    <a:pt x="2914" y="110"/>
                  </a:lnTo>
                  <a:lnTo>
                    <a:pt x="2913" y="109"/>
                  </a:lnTo>
                  <a:lnTo>
                    <a:pt x="2919" y="117"/>
                  </a:lnTo>
                  <a:lnTo>
                    <a:pt x="2929" y="133"/>
                  </a:lnTo>
                  <a:lnTo>
                    <a:pt x="2922" y="129"/>
                  </a:lnTo>
                  <a:lnTo>
                    <a:pt x="2923" y="129"/>
                  </a:lnTo>
                  <a:lnTo>
                    <a:pt x="2930" y="129"/>
                  </a:lnTo>
                  <a:lnTo>
                    <a:pt x="2949" y="129"/>
                  </a:lnTo>
                  <a:lnTo>
                    <a:pt x="2986" y="129"/>
                  </a:lnTo>
                  <a:cubicBezTo>
                    <a:pt x="2989" y="129"/>
                    <a:pt x="2991" y="130"/>
                    <a:pt x="2992" y="132"/>
                  </a:cubicBezTo>
                  <a:lnTo>
                    <a:pt x="2995" y="135"/>
                  </a:lnTo>
                  <a:lnTo>
                    <a:pt x="3003" y="143"/>
                  </a:lnTo>
                  <a:lnTo>
                    <a:pt x="3019" y="159"/>
                  </a:lnTo>
                  <a:cubicBezTo>
                    <a:pt x="3021" y="160"/>
                    <a:pt x="3021" y="162"/>
                    <a:pt x="3021" y="164"/>
                  </a:cubicBezTo>
                  <a:lnTo>
                    <a:pt x="3021" y="165"/>
                  </a:lnTo>
                  <a:lnTo>
                    <a:pt x="3021" y="176"/>
                  </a:lnTo>
                  <a:lnTo>
                    <a:pt x="3021" y="186"/>
                  </a:lnTo>
                  <a:lnTo>
                    <a:pt x="3021" y="203"/>
                  </a:lnTo>
                  <a:lnTo>
                    <a:pt x="3021" y="226"/>
                  </a:lnTo>
                  <a:lnTo>
                    <a:pt x="3021" y="256"/>
                  </a:lnTo>
                  <a:cubicBezTo>
                    <a:pt x="3021" y="259"/>
                    <a:pt x="3021" y="261"/>
                    <a:pt x="3019" y="262"/>
                  </a:cubicBezTo>
                  <a:lnTo>
                    <a:pt x="3015" y="266"/>
                  </a:lnTo>
                  <a:lnTo>
                    <a:pt x="3004" y="277"/>
                  </a:lnTo>
                  <a:lnTo>
                    <a:pt x="3005" y="276"/>
                  </a:lnTo>
                  <a:lnTo>
                    <a:pt x="2993" y="296"/>
                  </a:lnTo>
                  <a:lnTo>
                    <a:pt x="2994" y="294"/>
                  </a:lnTo>
                  <a:lnTo>
                    <a:pt x="2985" y="323"/>
                  </a:lnTo>
                  <a:lnTo>
                    <a:pt x="2985" y="318"/>
                  </a:lnTo>
                  <a:lnTo>
                    <a:pt x="2995" y="350"/>
                  </a:lnTo>
                  <a:lnTo>
                    <a:pt x="2994" y="347"/>
                  </a:lnTo>
                  <a:lnTo>
                    <a:pt x="3016" y="374"/>
                  </a:lnTo>
                  <a:lnTo>
                    <a:pt x="3015" y="373"/>
                  </a:lnTo>
                  <a:lnTo>
                    <a:pt x="3036" y="391"/>
                  </a:lnTo>
                  <a:lnTo>
                    <a:pt x="3035" y="391"/>
                  </a:lnTo>
                  <a:lnTo>
                    <a:pt x="3045" y="397"/>
                  </a:lnTo>
                  <a:cubicBezTo>
                    <a:pt x="3047" y="398"/>
                    <a:pt x="3048" y="401"/>
                    <a:pt x="3048" y="403"/>
                  </a:cubicBezTo>
                  <a:lnTo>
                    <a:pt x="3048" y="404"/>
                  </a:lnTo>
                  <a:lnTo>
                    <a:pt x="3048" y="402"/>
                  </a:lnTo>
                  <a:lnTo>
                    <a:pt x="3050" y="408"/>
                  </a:lnTo>
                  <a:lnTo>
                    <a:pt x="3056" y="424"/>
                  </a:lnTo>
                  <a:lnTo>
                    <a:pt x="3066" y="456"/>
                  </a:lnTo>
                  <a:lnTo>
                    <a:pt x="3065" y="453"/>
                  </a:lnTo>
                  <a:lnTo>
                    <a:pt x="3070" y="460"/>
                  </a:lnTo>
                  <a:lnTo>
                    <a:pt x="3081" y="477"/>
                  </a:lnTo>
                  <a:lnTo>
                    <a:pt x="3095" y="501"/>
                  </a:lnTo>
                  <a:lnTo>
                    <a:pt x="3110" y="528"/>
                  </a:lnTo>
                  <a:cubicBezTo>
                    <a:pt x="3111" y="528"/>
                    <a:pt x="3111" y="529"/>
                    <a:pt x="3111" y="530"/>
                  </a:cubicBezTo>
                  <a:lnTo>
                    <a:pt x="3115" y="556"/>
                  </a:lnTo>
                  <a:close/>
                </a:path>
              </a:pathLst>
            </a:custGeom>
            <a:solidFill>
              <a:srgbClr val="FFFFFF"/>
            </a:solidFill>
            <a:ln w="0" cap="flat">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6" name="Freeform 270"/>
            <p:cNvSpPr>
              <a:spLocks noEditPoints="1"/>
            </p:cNvSpPr>
            <p:nvPr/>
          </p:nvSpPr>
          <p:spPr bwMode="auto">
            <a:xfrm>
              <a:off x="5810869" y="4006928"/>
              <a:ext cx="1185330" cy="1090079"/>
            </a:xfrm>
            <a:custGeom>
              <a:avLst/>
              <a:gdLst>
                <a:gd name="T0" fmla="*/ 2363 w 2544"/>
                <a:gd name="T1" fmla="*/ 482 h 2336"/>
                <a:gd name="T2" fmla="*/ 2254 w 2544"/>
                <a:gd name="T3" fmla="*/ 310 h 2336"/>
                <a:gd name="T4" fmla="*/ 1772 w 2544"/>
                <a:gd name="T5" fmla="*/ 400 h 2336"/>
                <a:gd name="T6" fmla="*/ 1427 w 2544"/>
                <a:gd name="T7" fmla="*/ 110 h 2336"/>
                <a:gd name="T8" fmla="*/ 1154 w 2544"/>
                <a:gd name="T9" fmla="*/ 10 h 2336"/>
                <a:gd name="T10" fmla="*/ 882 w 2544"/>
                <a:gd name="T11" fmla="*/ 255 h 2336"/>
                <a:gd name="T12" fmla="*/ 727 w 2544"/>
                <a:gd name="T13" fmla="*/ 528 h 2336"/>
                <a:gd name="T14" fmla="*/ 809 w 2544"/>
                <a:gd name="T15" fmla="*/ 655 h 2336"/>
                <a:gd name="T16" fmla="*/ 609 w 2544"/>
                <a:gd name="T17" fmla="*/ 682 h 2336"/>
                <a:gd name="T18" fmla="*/ 455 w 2544"/>
                <a:gd name="T19" fmla="*/ 600 h 2336"/>
                <a:gd name="T20" fmla="*/ 246 w 2544"/>
                <a:gd name="T21" fmla="*/ 682 h 2336"/>
                <a:gd name="T22" fmla="*/ 19 w 2544"/>
                <a:gd name="T23" fmla="*/ 700 h 2336"/>
                <a:gd name="T24" fmla="*/ 100 w 2544"/>
                <a:gd name="T25" fmla="*/ 891 h 2336"/>
                <a:gd name="T26" fmla="*/ 237 w 2544"/>
                <a:gd name="T27" fmla="*/ 1082 h 2336"/>
                <a:gd name="T28" fmla="*/ 564 w 2544"/>
                <a:gd name="T29" fmla="*/ 864 h 2336"/>
                <a:gd name="T30" fmla="*/ 927 w 2544"/>
                <a:gd name="T31" fmla="*/ 1373 h 2336"/>
                <a:gd name="T32" fmla="*/ 900 w 2544"/>
                <a:gd name="T33" fmla="*/ 1600 h 2336"/>
                <a:gd name="T34" fmla="*/ 1309 w 2544"/>
                <a:gd name="T35" fmla="*/ 1791 h 2336"/>
                <a:gd name="T36" fmla="*/ 1908 w 2544"/>
                <a:gd name="T37" fmla="*/ 2137 h 2336"/>
                <a:gd name="T38" fmla="*/ 1654 w 2544"/>
                <a:gd name="T39" fmla="*/ 2082 h 2336"/>
                <a:gd name="T40" fmla="*/ 2099 w 2544"/>
                <a:gd name="T41" fmla="*/ 2264 h 2336"/>
                <a:gd name="T42" fmla="*/ 2254 w 2544"/>
                <a:gd name="T43" fmla="*/ 2255 h 2336"/>
                <a:gd name="T44" fmla="*/ 1908 w 2544"/>
                <a:gd name="T45" fmla="*/ 2009 h 2336"/>
                <a:gd name="T46" fmla="*/ 1463 w 2544"/>
                <a:gd name="T47" fmla="*/ 1600 h 2336"/>
                <a:gd name="T48" fmla="*/ 1118 w 2544"/>
                <a:gd name="T49" fmla="*/ 1173 h 2336"/>
                <a:gd name="T50" fmla="*/ 991 w 2544"/>
                <a:gd name="T51" fmla="*/ 819 h 2336"/>
                <a:gd name="T52" fmla="*/ 1445 w 2544"/>
                <a:gd name="T53" fmla="*/ 791 h 2336"/>
                <a:gd name="T54" fmla="*/ 1872 w 2544"/>
                <a:gd name="T55" fmla="*/ 837 h 2336"/>
                <a:gd name="T56" fmla="*/ 2117 w 2544"/>
                <a:gd name="T57" fmla="*/ 773 h 2336"/>
                <a:gd name="T58" fmla="*/ 2426 w 2544"/>
                <a:gd name="T59" fmla="*/ 855 h 2336"/>
                <a:gd name="T60" fmla="*/ 2544 w 2544"/>
                <a:gd name="T61" fmla="*/ 673 h 2336"/>
                <a:gd name="T62" fmla="*/ 546 w 2544"/>
                <a:gd name="T63" fmla="*/ 928 h 2336"/>
                <a:gd name="T64" fmla="*/ 455 w 2544"/>
                <a:gd name="T65" fmla="*/ 882 h 2336"/>
                <a:gd name="T66" fmla="*/ 509 w 2544"/>
                <a:gd name="T67" fmla="*/ 973 h 2336"/>
                <a:gd name="T68" fmla="*/ 427 w 2544"/>
                <a:gd name="T69" fmla="*/ 1046 h 2336"/>
                <a:gd name="T70" fmla="*/ 364 w 2544"/>
                <a:gd name="T71" fmla="*/ 864 h 2336"/>
                <a:gd name="T72" fmla="*/ 373 w 2544"/>
                <a:gd name="T73" fmla="*/ 1009 h 2336"/>
                <a:gd name="T74" fmla="*/ 464 w 2544"/>
                <a:gd name="T75" fmla="*/ 1273 h 2336"/>
                <a:gd name="T76" fmla="*/ 446 w 2544"/>
                <a:gd name="T77" fmla="*/ 1182 h 2336"/>
                <a:gd name="T78" fmla="*/ 337 w 2544"/>
                <a:gd name="T79" fmla="*/ 1182 h 2336"/>
                <a:gd name="T80" fmla="*/ 636 w 2544"/>
                <a:gd name="T81" fmla="*/ 1191 h 2336"/>
                <a:gd name="T82" fmla="*/ 691 w 2544"/>
                <a:gd name="T83" fmla="*/ 1300 h 2336"/>
                <a:gd name="T84" fmla="*/ 573 w 2544"/>
                <a:gd name="T85" fmla="*/ 1100 h 2336"/>
                <a:gd name="T86" fmla="*/ 537 w 2544"/>
                <a:gd name="T87" fmla="*/ 1100 h 2336"/>
                <a:gd name="T88" fmla="*/ 682 w 2544"/>
                <a:gd name="T89" fmla="*/ 1500 h 2336"/>
                <a:gd name="T90" fmla="*/ 718 w 2544"/>
                <a:gd name="T91" fmla="*/ 1537 h 2336"/>
                <a:gd name="T92" fmla="*/ 1536 w 2544"/>
                <a:gd name="T93" fmla="*/ 1891 h 2336"/>
                <a:gd name="T94" fmla="*/ 1309 w 2544"/>
                <a:gd name="T95" fmla="*/ 1900 h 2336"/>
                <a:gd name="T96" fmla="*/ 1236 w 2544"/>
                <a:gd name="T97" fmla="*/ 1873 h 2336"/>
                <a:gd name="T98" fmla="*/ 1481 w 2544"/>
                <a:gd name="T99" fmla="*/ 1991 h 2336"/>
                <a:gd name="T100" fmla="*/ 1391 w 2544"/>
                <a:gd name="T101" fmla="*/ 1982 h 2336"/>
                <a:gd name="T102" fmla="*/ 1654 w 2544"/>
                <a:gd name="T103" fmla="*/ 2018 h 2336"/>
                <a:gd name="T104" fmla="*/ 1227 w 2544"/>
                <a:gd name="T105" fmla="*/ 2064 h 2336"/>
                <a:gd name="T106" fmla="*/ 1536 w 2544"/>
                <a:gd name="T107" fmla="*/ 2118 h 2336"/>
                <a:gd name="T108" fmla="*/ 1454 w 2544"/>
                <a:gd name="T109" fmla="*/ 2137 h 2336"/>
                <a:gd name="T110" fmla="*/ 1690 w 2544"/>
                <a:gd name="T111" fmla="*/ 2137 h 2336"/>
                <a:gd name="T112" fmla="*/ 1936 w 2544"/>
                <a:gd name="T113" fmla="*/ 2236 h 2336"/>
                <a:gd name="T114" fmla="*/ 646 w 2544"/>
                <a:gd name="T115" fmla="*/ 1409 h 2336"/>
                <a:gd name="T116" fmla="*/ 573 w 2544"/>
                <a:gd name="T117" fmla="*/ 1391 h 2336"/>
                <a:gd name="T118" fmla="*/ 700 w 2544"/>
                <a:gd name="T119" fmla="*/ 1391 h 2336"/>
                <a:gd name="T120" fmla="*/ 555 w 2544"/>
                <a:gd name="T121" fmla="*/ 1300 h 2336"/>
                <a:gd name="T122" fmla="*/ 827 w 2544"/>
                <a:gd name="T123" fmla="*/ 1655 h 2336"/>
                <a:gd name="T124" fmla="*/ 736 w 2544"/>
                <a:gd name="T125" fmla="*/ 1491 h 2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44" h="2336">
                  <a:moveTo>
                    <a:pt x="2445" y="673"/>
                  </a:moveTo>
                  <a:cubicBezTo>
                    <a:pt x="2345" y="609"/>
                    <a:pt x="2345" y="609"/>
                    <a:pt x="2345" y="609"/>
                  </a:cubicBezTo>
                  <a:cubicBezTo>
                    <a:pt x="2345" y="609"/>
                    <a:pt x="2299" y="573"/>
                    <a:pt x="2345" y="555"/>
                  </a:cubicBezTo>
                  <a:cubicBezTo>
                    <a:pt x="2399" y="537"/>
                    <a:pt x="2417" y="482"/>
                    <a:pt x="2363" y="482"/>
                  </a:cubicBezTo>
                  <a:cubicBezTo>
                    <a:pt x="2326" y="491"/>
                    <a:pt x="2326" y="537"/>
                    <a:pt x="2299" y="491"/>
                  </a:cubicBezTo>
                  <a:cubicBezTo>
                    <a:pt x="2272" y="464"/>
                    <a:pt x="2317" y="419"/>
                    <a:pt x="2317" y="373"/>
                  </a:cubicBezTo>
                  <a:cubicBezTo>
                    <a:pt x="2317" y="364"/>
                    <a:pt x="2299" y="337"/>
                    <a:pt x="2272" y="310"/>
                  </a:cubicBezTo>
                  <a:cubicBezTo>
                    <a:pt x="2254" y="310"/>
                    <a:pt x="2254" y="310"/>
                    <a:pt x="2254" y="310"/>
                  </a:cubicBezTo>
                  <a:cubicBezTo>
                    <a:pt x="2190" y="319"/>
                    <a:pt x="2190" y="319"/>
                    <a:pt x="2190" y="319"/>
                  </a:cubicBezTo>
                  <a:cubicBezTo>
                    <a:pt x="2127" y="409"/>
                    <a:pt x="2127" y="409"/>
                    <a:pt x="2127" y="409"/>
                  </a:cubicBezTo>
                  <a:cubicBezTo>
                    <a:pt x="2127" y="409"/>
                    <a:pt x="2027" y="419"/>
                    <a:pt x="1981" y="419"/>
                  </a:cubicBezTo>
                  <a:cubicBezTo>
                    <a:pt x="1936" y="419"/>
                    <a:pt x="1772" y="400"/>
                    <a:pt x="1772" y="400"/>
                  </a:cubicBezTo>
                  <a:cubicBezTo>
                    <a:pt x="1772" y="400"/>
                    <a:pt x="1763" y="346"/>
                    <a:pt x="1727" y="328"/>
                  </a:cubicBezTo>
                  <a:cubicBezTo>
                    <a:pt x="1690" y="310"/>
                    <a:pt x="1627" y="319"/>
                    <a:pt x="1627" y="319"/>
                  </a:cubicBezTo>
                  <a:cubicBezTo>
                    <a:pt x="1463" y="182"/>
                    <a:pt x="1463" y="182"/>
                    <a:pt x="1463" y="182"/>
                  </a:cubicBezTo>
                  <a:cubicBezTo>
                    <a:pt x="1463" y="182"/>
                    <a:pt x="1445" y="137"/>
                    <a:pt x="1427" y="110"/>
                  </a:cubicBezTo>
                  <a:cubicBezTo>
                    <a:pt x="1409" y="82"/>
                    <a:pt x="1345" y="100"/>
                    <a:pt x="1345" y="100"/>
                  </a:cubicBezTo>
                  <a:cubicBezTo>
                    <a:pt x="1327" y="55"/>
                    <a:pt x="1327" y="55"/>
                    <a:pt x="1327" y="55"/>
                  </a:cubicBezTo>
                  <a:cubicBezTo>
                    <a:pt x="1272" y="28"/>
                    <a:pt x="1272" y="28"/>
                    <a:pt x="1272" y="28"/>
                  </a:cubicBezTo>
                  <a:cubicBezTo>
                    <a:pt x="1272" y="28"/>
                    <a:pt x="1191" y="0"/>
                    <a:pt x="1154" y="10"/>
                  </a:cubicBezTo>
                  <a:cubicBezTo>
                    <a:pt x="1127" y="10"/>
                    <a:pt x="1154" y="110"/>
                    <a:pt x="1154" y="110"/>
                  </a:cubicBezTo>
                  <a:cubicBezTo>
                    <a:pt x="1154" y="110"/>
                    <a:pt x="1100" y="82"/>
                    <a:pt x="1082" y="82"/>
                  </a:cubicBezTo>
                  <a:cubicBezTo>
                    <a:pt x="1054" y="82"/>
                    <a:pt x="1082" y="146"/>
                    <a:pt x="1082" y="146"/>
                  </a:cubicBezTo>
                  <a:cubicBezTo>
                    <a:pt x="1082" y="146"/>
                    <a:pt x="909" y="219"/>
                    <a:pt x="882" y="255"/>
                  </a:cubicBezTo>
                  <a:cubicBezTo>
                    <a:pt x="855" y="291"/>
                    <a:pt x="945" y="328"/>
                    <a:pt x="945" y="328"/>
                  </a:cubicBezTo>
                  <a:cubicBezTo>
                    <a:pt x="927" y="446"/>
                    <a:pt x="927" y="446"/>
                    <a:pt x="927" y="446"/>
                  </a:cubicBezTo>
                  <a:cubicBezTo>
                    <a:pt x="873" y="428"/>
                    <a:pt x="873" y="428"/>
                    <a:pt x="873" y="428"/>
                  </a:cubicBezTo>
                  <a:cubicBezTo>
                    <a:pt x="873" y="428"/>
                    <a:pt x="745" y="491"/>
                    <a:pt x="727" y="528"/>
                  </a:cubicBezTo>
                  <a:cubicBezTo>
                    <a:pt x="709" y="564"/>
                    <a:pt x="800" y="528"/>
                    <a:pt x="800" y="528"/>
                  </a:cubicBezTo>
                  <a:cubicBezTo>
                    <a:pt x="818" y="555"/>
                    <a:pt x="818" y="555"/>
                    <a:pt x="818" y="555"/>
                  </a:cubicBezTo>
                  <a:cubicBezTo>
                    <a:pt x="818" y="555"/>
                    <a:pt x="800" y="582"/>
                    <a:pt x="782" y="600"/>
                  </a:cubicBezTo>
                  <a:cubicBezTo>
                    <a:pt x="755" y="619"/>
                    <a:pt x="809" y="655"/>
                    <a:pt x="809" y="655"/>
                  </a:cubicBezTo>
                  <a:cubicBezTo>
                    <a:pt x="809" y="655"/>
                    <a:pt x="782" y="700"/>
                    <a:pt x="718" y="700"/>
                  </a:cubicBezTo>
                  <a:cubicBezTo>
                    <a:pt x="664" y="700"/>
                    <a:pt x="682" y="673"/>
                    <a:pt x="682" y="673"/>
                  </a:cubicBezTo>
                  <a:cubicBezTo>
                    <a:pt x="682" y="673"/>
                    <a:pt x="636" y="637"/>
                    <a:pt x="609" y="637"/>
                  </a:cubicBezTo>
                  <a:cubicBezTo>
                    <a:pt x="600" y="637"/>
                    <a:pt x="609" y="682"/>
                    <a:pt x="609" y="682"/>
                  </a:cubicBezTo>
                  <a:cubicBezTo>
                    <a:pt x="518" y="646"/>
                    <a:pt x="518" y="646"/>
                    <a:pt x="518" y="646"/>
                  </a:cubicBezTo>
                  <a:cubicBezTo>
                    <a:pt x="482" y="600"/>
                    <a:pt x="482" y="600"/>
                    <a:pt x="482" y="600"/>
                  </a:cubicBezTo>
                  <a:cubicBezTo>
                    <a:pt x="482" y="600"/>
                    <a:pt x="482" y="564"/>
                    <a:pt x="455" y="564"/>
                  </a:cubicBezTo>
                  <a:cubicBezTo>
                    <a:pt x="446" y="573"/>
                    <a:pt x="455" y="600"/>
                    <a:pt x="455" y="600"/>
                  </a:cubicBezTo>
                  <a:cubicBezTo>
                    <a:pt x="437" y="609"/>
                    <a:pt x="437" y="609"/>
                    <a:pt x="437" y="609"/>
                  </a:cubicBezTo>
                  <a:cubicBezTo>
                    <a:pt x="427" y="646"/>
                    <a:pt x="427" y="646"/>
                    <a:pt x="427" y="646"/>
                  </a:cubicBezTo>
                  <a:cubicBezTo>
                    <a:pt x="273" y="700"/>
                    <a:pt x="273" y="700"/>
                    <a:pt x="273" y="700"/>
                  </a:cubicBezTo>
                  <a:cubicBezTo>
                    <a:pt x="246" y="682"/>
                    <a:pt x="246" y="682"/>
                    <a:pt x="246" y="682"/>
                  </a:cubicBezTo>
                  <a:cubicBezTo>
                    <a:pt x="182" y="728"/>
                    <a:pt x="182" y="728"/>
                    <a:pt x="182" y="728"/>
                  </a:cubicBezTo>
                  <a:cubicBezTo>
                    <a:pt x="128" y="691"/>
                    <a:pt x="128" y="691"/>
                    <a:pt x="128" y="691"/>
                  </a:cubicBezTo>
                  <a:cubicBezTo>
                    <a:pt x="128" y="691"/>
                    <a:pt x="91" y="728"/>
                    <a:pt x="82" y="728"/>
                  </a:cubicBezTo>
                  <a:cubicBezTo>
                    <a:pt x="64" y="728"/>
                    <a:pt x="19" y="700"/>
                    <a:pt x="19" y="700"/>
                  </a:cubicBezTo>
                  <a:cubicBezTo>
                    <a:pt x="0" y="728"/>
                    <a:pt x="0" y="728"/>
                    <a:pt x="0" y="728"/>
                  </a:cubicBezTo>
                  <a:cubicBezTo>
                    <a:pt x="37" y="755"/>
                    <a:pt x="37" y="755"/>
                    <a:pt x="37" y="755"/>
                  </a:cubicBezTo>
                  <a:cubicBezTo>
                    <a:pt x="64" y="882"/>
                    <a:pt x="64" y="882"/>
                    <a:pt x="64" y="882"/>
                  </a:cubicBezTo>
                  <a:cubicBezTo>
                    <a:pt x="100" y="891"/>
                    <a:pt x="100" y="891"/>
                    <a:pt x="100" y="891"/>
                  </a:cubicBezTo>
                  <a:cubicBezTo>
                    <a:pt x="64" y="909"/>
                    <a:pt x="64" y="909"/>
                    <a:pt x="64" y="909"/>
                  </a:cubicBezTo>
                  <a:cubicBezTo>
                    <a:pt x="128" y="982"/>
                    <a:pt x="128" y="982"/>
                    <a:pt x="128" y="982"/>
                  </a:cubicBezTo>
                  <a:cubicBezTo>
                    <a:pt x="209" y="1128"/>
                    <a:pt x="209" y="1128"/>
                    <a:pt x="209" y="1128"/>
                  </a:cubicBezTo>
                  <a:cubicBezTo>
                    <a:pt x="237" y="1082"/>
                    <a:pt x="237" y="1082"/>
                    <a:pt x="237" y="1082"/>
                  </a:cubicBezTo>
                  <a:cubicBezTo>
                    <a:pt x="246" y="973"/>
                    <a:pt x="246" y="973"/>
                    <a:pt x="246" y="973"/>
                  </a:cubicBezTo>
                  <a:cubicBezTo>
                    <a:pt x="246" y="973"/>
                    <a:pt x="273" y="1009"/>
                    <a:pt x="300" y="1000"/>
                  </a:cubicBezTo>
                  <a:cubicBezTo>
                    <a:pt x="337" y="982"/>
                    <a:pt x="309" y="800"/>
                    <a:pt x="355" y="773"/>
                  </a:cubicBezTo>
                  <a:cubicBezTo>
                    <a:pt x="391" y="746"/>
                    <a:pt x="564" y="864"/>
                    <a:pt x="564" y="864"/>
                  </a:cubicBezTo>
                  <a:cubicBezTo>
                    <a:pt x="636" y="982"/>
                    <a:pt x="636" y="982"/>
                    <a:pt x="636" y="982"/>
                  </a:cubicBezTo>
                  <a:cubicBezTo>
                    <a:pt x="636" y="982"/>
                    <a:pt x="582" y="1100"/>
                    <a:pt x="636" y="1146"/>
                  </a:cubicBezTo>
                  <a:cubicBezTo>
                    <a:pt x="673" y="1191"/>
                    <a:pt x="800" y="1328"/>
                    <a:pt x="800" y="1328"/>
                  </a:cubicBezTo>
                  <a:cubicBezTo>
                    <a:pt x="800" y="1328"/>
                    <a:pt x="891" y="1364"/>
                    <a:pt x="927" y="1373"/>
                  </a:cubicBezTo>
                  <a:cubicBezTo>
                    <a:pt x="945" y="1391"/>
                    <a:pt x="982" y="1437"/>
                    <a:pt x="982" y="1437"/>
                  </a:cubicBezTo>
                  <a:cubicBezTo>
                    <a:pt x="982" y="1437"/>
                    <a:pt x="845" y="1391"/>
                    <a:pt x="827" y="1373"/>
                  </a:cubicBezTo>
                  <a:cubicBezTo>
                    <a:pt x="809" y="1373"/>
                    <a:pt x="745" y="1400"/>
                    <a:pt x="745" y="1400"/>
                  </a:cubicBezTo>
                  <a:cubicBezTo>
                    <a:pt x="745" y="1400"/>
                    <a:pt x="818" y="1573"/>
                    <a:pt x="900" y="1600"/>
                  </a:cubicBezTo>
                  <a:cubicBezTo>
                    <a:pt x="982" y="1627"/>
                    <a:pt x="1118" y="1727"/>
                    <a:pt x="1118" y="1727"/>
                  </a:cubicBezTo>
                  <a:cubicBezTo>
                    <a:pt x="1118" y="1727"/>
                    <a:pt x="1091" y="1773"/>
                    <a:pt x="1118" y="1800"/>
                  </a:cubicBezTo>
                  <a:cubicBezTo>
                    <a:pt x="1154" y="1837"/>
                    <a:pt x="1191" y="1827"/>
                    <a:pt x="1191" y="1827"/>
                  </a:cubicBezTo>
                  <a:cubicBezTo>
                    <a:pt x="1309" y="1791"/>
                    <a:pt x="1309" y="1791"/>
                    <a:pt x="1309" y="1791"/>
                  </a:cubicBezTo>
                  <a:cubicBezTo>
                    <a:pt x="1536" y="1855"/>
                    <a:pt x="1536" y="1855"/>
                    <a:pt x="1536" y="1855"/>
                  </a:cubicBezTo>
                  <a:cubicBezTo>
                    <a:pt x="1536" y="1855"/>
                    <a:pt x="1572" y="1937"/>
                    <a:pt x="1636" y="1973"/>
                  </a:cubicBezTo>
                  <a:cubicBezTo>
                    <a:pt x="1699" y="1991"/>
                    <a:pt x="1772" y="2046"/>
                    <a:pt x="1818" y="2073"/>
                  </a:cubicBezTo>
                  <a:cubicBezTo>
                    <a:pt x="1845" y="2109"/>
                    <a:pt x="1908" y="2137"/>
                    <a:pt x="1908" y="2137"/>
                  </a:cubicBezTo>
                  <a:cubicBezTo>
                    <a:pt x="1908" y="2137"/>
                    <a:pt x="1836" y="2118"/>
                    <a:pt x="1818" y="2109"/>
                  </a:cubicBezTo>
                  <a:cubicBezTo>
                    <a:pt x="1790" y="2091"/>
                    <a:pt x="1763" y="2073"/>
                    <a:pt x="1745" y="2073"/>
                  </a:cubicBezTo>
                  <a:cubicBezTo>
                    <a:pt x="1718" y="2064"/>
                    <a:pt x="1600" y="2046"/>
                    <a:pt x="1600" y="2046"/>
                  </a:cubicBezTo>
                  <a:cubicBezTo>
                    <a:pt x="1600" y="2046"/>
                    <a:pt x="1636" y="2082"/>
                    <a:pt x="1654" y="2082"/>
                  </a:cubicBezTo>
                  <a:cubicBezTo>
                    <a:pt x="1681" y="2091"/>
                    <a:pt x="1790" y="2137"/>
                    <a:pt x="1790" y="2137"/>
                  </a:cubicBezTo>
                  <a:cubicBezTo>
                    <a:pt x="1927" y="2191"/>
                    <a:pt x="1927" y="2191"/>
                    <a:pt x="1927" y="2191"/>
                  </a:cubicBezTo>
                  <a:cubicBezTo>
                    <a:pt x="1945" y="2173"/>
                    <a:pt x="1945" y="2173"/>
                    <a:pt x="1945" y="2173"/>
                  </a:cubicBezTo>
                  <a:cubicBezTo>
                    <a:pt x="2099" y="2264"/>
                    <a:pt x="2099" y="2264"/>
                    <a:pt x="2099" y="2264"/>
                  </a:cubicBezTo>
                  <a:cubicBezTo>
                    <a:pt x="2145" y="2264"/>
                    <a:pt x="2145" y="2264"/>
                    <a:pt x="2145" y="2264"/>
                  </a:cubicBezTo>
                  <a:cubicBezTo>
                    <a:pt x="2172" y="2282"/>
                    <a:pt x="2172" y="2282"/>
                    <a:pt x="2172" y="2282"/>
                  </a:cubicBezTo>
                  <a:cubicBezTo>
                    <a:pt x="2281" y="2336"/>
                    <a:pt x="2281" y="2336"/>
                    <a:pt x="2281" y="2336"/>
                  </a:cubicBezTo>
                  <a:cubicBezTo>
                    <a:pt x="2281" y="2336"/>
                    <a:pt x="2299" y="2255"/>
                    <a:pt x="2254" y="2255"/>
                  </a:cubicBezTo>
                  <a:cubicBezTo>
                    <a:pt x="2217" y="2236"/>
                    <a:pt x="2199" y="2264"/>
                    <a:pt x="2199" y="2264"/>
                  </a:cubicBezTo>
                  <a:cubicBezTo>
                    <a:pt x="1999" y="2091"/>
                    <a:pt x="1999" y="2091"/>
                    <a:pt x="1999" y="2091"/>
                  </a:cubicBezTo>
                  <a:cubicBezTo>
                    <a:pt x="1927" y="2109"/>
                    <a:pt x="1927" y="2109"/>
                    <a:pt x="1927" y="2109"/>
                  </a:cubicBezTo>
                  <a:cubicBezTo>
                    <a:pt x="1927" y="2109"/>
                    <a:pt x="1954" y="2055"/>
                    <a:pt x="1908" y="2009"/>
                  </a:cubicBezTo>
                  <a:cubicBezTo>
                    <a:pt x="1854" y="1964"/>
                    <a:pt x="1736" y="1909"/>
                    <a:pt x="1727" y="1873"/>
                  </a:cubicBezTo>
                  <a:cubicBezTo>
                    <a:pt x="1718" y="1827"/>
                    <a:pt x="1727" y="1791"/>
                    <a:pt x="1727" y="1791"/>
                  </a:cubicBezTo>
                  <a:cubicBezTo>
                    <a:pt x="1618" y="1737"/>
                    <a:pt x="1618" y="1737"/>
                    <a:pt x="1618" y="1737"/>
                  </a:cubicBezTo>
                  <a:cubicBezTo>
                    <a:pt x="1463" y="1600"/>
                    <a:pt x="1463" y="1600"/>
                    <a:pt x="1463" y="1600"/>
                  </a:cubicBezTo>
                  <a:cubicBezTo>
                    <a:pt x="1445" y="1573"/>
                    <a:pt x="1445" y="1573"/>
                    <a:pt x="1445" y="1573"/>
                  </a:cubicBezTo>
                  <a:cubicBezTo>
                    <a:pt x="1445" y="1573"/>
                    <a:pt x="1327" y="1491"/>
                    <a:pt x="1272" y="1428"/>
                  </a:cubicBezTo>
                  <a:cubicBezTo>
                    <a:pt x="1200" y="1355"/>
                    <a:pt x="1209" y="1309"/>
                    <a:pt x="1191" y="1264"/>
                  </a:cubicBezTo>
                  <a:cubicBezTo>
                    <a:pt x="1163" y="1200"/>
                    <a:pt x="1118" y="1173"/>
                    <a:pt x="1118" y="1173"/>
                  </a:cubicBezTo>
                  <a:cubicBezTo>
                    <a:pt x="1136" y="1137"/>
                    <a:pt x="1136" y="1137"/>
                    <a:pt x="1136" y="1137"/>
                  </a:cubicBezTo>
                  <a:cubicBezTo>
                    <a:pt x="1091" y="1073"/>
                    <a:pt x="1091" y="1073"/>
                    <a:pt x="1091" y="1073"/>
                  </a:cubicBezTo>
                  <a:cubicBezTo>
                    <a:pt x="1000" y="1064"/>
                    <a:pt x="1000" y="1064"/>
                    <a:pt x="1000" y="1064"/>
                  </a:cubicBezTo>
                  <a:cubicBezTo>
                    <a:pt x="1000" y="1064"/>
                    <a:pt x="927" y="846"/>
                    <a:pt x="991" y="819"/>
                  </a:cubicBezTo>
                  <a:cubicBezTo>
                    <a:pt x="1054" y="773"/>
                    <a:pt x="1091" y="819"/>
                    <a:pt x="1118" y="846"/>
                  </a:cubicBezTo>
                  <a:cubicBezTo>
                    <a:pt x="1145" y="873"/>
                    <a:pt x="1200" y="928"/>
                    <a:pt x="1236" y="909"/>
                  </a:cubicBezTo>
                  <a:cubicBezTo>
                    <a:pt x="1272" y="900"/>
                    <a:pt x="1272" y="782"/>
                    <a:pt x="1309" y="773"/>
                  </a:cubicBezTo>
                  <a:cubicBezTo>
                    <a:pt x="1345" y="773"/>
                    <a:pt x="1445" y="791"/>
                    <a:pt x="1445" y="791"/>
                  </a:cubicBezTo>
                  <a:cubicBezTo>
                    <a:pt x="1491" y="737"/>
                    <a:pt x="1491" y="737"/>
                    <a:pt x="1491" y="737"/>
                  </a:cubicBezTo>
                  <a:cubicBezTo>
                    <a:pt x="1491" y="737"/>
                    <a:pt x="1563" y="800"/>
                    <a:pt x="1600" y="800"/>
                  </a:cubicBezTo>
                  <a:cubicBezTo>
                    <a:pt x="1799" y="800"/>
                    <a:pt x="1799" y="800"/>
                    <a:pt x="1799" y="800"/>
                  </a:cubicBezTo>
                  <a:cubicBezTo>
                    <a:pt x="1799" y="800"/>
                    <a:pt x="1845" y="837"/>
                    <a:pt x="1872" y="837"/>
                  </a:cubicBezTo>
                  <a:cubicBezTo>
                    <a:pt x="1908" y="837"/>
                    <a:pt x="1945" y="764"/>
                    <a:pt x="1945" y="764"/>
                  </a:cubicBezTo>
                  <a:cubicBezTo>
                    <a:pt x="1945" y="764"/>
                    <a:pt x="1990" y="819"/>
                    <a:pt x="2017" y="819"/>
                  </a:cubicBezTo>
                  <a:cubicBezTo>
                    <a:pt x="2045" y="819"/>
                    <a:pt x="2045" y="764"/>
                    <a:pt x="2045" y="764"/>
                  </a:cubicBezTo>
                  <a:cubicBezTo>
                    <a:pt x="2117" y="773"/>
                    <a:pt x="2117" y="773"/>
                    <a:pt x="2117" y="773"/>
                  </a:cubicBezTo>
                  <a:cubicBezTo>
                    <a:pt x="2172" y="819"/>
                    <a:pt x="2172" y="819"/>
                    <a:pt x="2172" y="819"/>
                  </a:cubicBezTo>
                  <a:cubicBezTo>
                    <a:pt x="2172" y="819"/>
                    <a:pt x="2190" y="782"/>
                    <a:pt x="2245" y="791"/>
                  </a:cubicBezTo>
                  <a:cubicBezTo>
                    <a:pt x="2299" y="819"/>
                    <a:pt x="2281" y="900"/>
                    <a:pt x="2326" y="900"/>
                  </a:cubicBezTo>
                  <a:cubicBezTo>
                    <a:pt x="2381" y="900"/>
                    <a:pt x="2426" y="855"/>
                    <a:pt x="2426" y="855"/>
                  </a:cubicBezTo>
                  <a:cubicBezTo>
                    <a:pt x="2399" y="746"/>
                    <a:pt x="2399" y="746"/>
                    <a:pt x="2399" y="746"/>
                  </a:cubicBezTo>
                  <a:cubicBezTo>
                    <a:pt x="2445" y="700"/>
                    <a:pt x="2445" y="700"/>
                    <a:pt x="2445" y="700"/>
                  </a:cubicBezTo>
                  <a:cubicBezTo>
                    <a:pt x="2544" y="700"/>
                    <a:pt x="2544" y="700"/>
                    <a:pt x="2544" y="700"/>
                  </a:cubicBezTo>
                  <a:cubicBezTo>
                    <a:pt x="2544" y="673"/>
                    <a:pt x="2544" y="673"/>
                    <a:pt x="2544" y="673"/>
                  </a:cubicBezTo>
                  <a:lnTo>
                    <a:pt x="2445" y="673"/>
                  </a:lnTo>
                  <a:close/>
                  <a:moveTo>
                    <a:pt x="546" y="991"/>
                  </a:moveTo>
                  <a:cubicBezTo>
                    <a:pt x="582" y="964"/>
                    <a:pt x="582" y="964"/>
                    <a:pt x="582" y="964"/>
                  </a:cubicBezTo>
                  <a:cubicBezTo>
                    <a:pt x="546" y="928"/>
                    <a:pt x="546" y="928"/>
                    <a:pt x="546" y="928"/>
                  </a:cubicBezTo>
                  <a:cubicBezTo>
                    <a:pt x="527" y="891"/>
                    <a:pt x="527" y="891"/>
                    <a:pt x="527" y="891"/>
                  </a:cubicBezTo>
                  <a:cubicBezTo>
                    <a:pt x="482" y="855"/>
                    <a:pt x="482" y="855"/>
                    <a:pt x="482" y="855"/>
                  </a:cubicBezTo>
                  <a:cubicBezTo>
                    <a:pt x="446" y="837"/>
                    <a:pt x="446" y="837"/>
                    <a:pt x="446" y="837"/>
                  </a:cubicBezTo>
                  <a:cubicBezTo>
                    <a:pt x="455" y="882"/>
                    <a:pt x="455" y="882"/>
                    <a:pt x="455" y="882"/>
                  </a:cubicBezTo>
                  <a:cubicBezTo>
                    <a:pt x="418" y="919"/>
                    <a:pt x="418" y="919"/>
                    <a:pt x="418" y="919"/>
                  </a:cubicBezTo>
                  <a:cubicBezTo>
                    <a:pt x="464" y="973"/>
                    <a:pt x="464" y="973"/>
                    <a:pt x="464" y="973"/>
                  </a:cubicBezTo>
                  <a:cubicBezTo>
                    <a:pt x="509" y="946"/>
                    <a:pt x="509" y="946"/>
                    <a:pt x="509" y="946"/>
                  </a:cubicBezTo>
                  <a:cubicBezTo>
                    <a:pt x="509" y="973"/>
                    <a:pt x="509" y="973"/>
                    <a:pt x="509" y="973"/>
                  </a:cubicBezTo>
                  <a:lnTo>
                    <a:pt x="546" y="991"/>
                  </a:lnTo>
                  <a:close/>
                  <a:moveTo>
                    <a:pt x="482" y="1173"/>
                  </a:moveTo>
                  <a:cubicBezTo>
                    <a:pt x="446" y="1146"/>
                    <a:pt x="446" y="1146"/>
                    <a:pt x="446" y="1146"/>
                  </a:cubicBezTo>
                  <a:cubicBezTo>
                    <a:pt x="427" y="1046"/>
                    <a:pt x="427" y="1046"/>
                    <a:pt x="427" y="1046"/>
                  </a:cubicBezTo>
                  <a:cubicBezTo>
                    <a:pt x="427" y="1046"/>
                    <a:pt x="455" y="1018"/>
                    <a:pt x="437" y="1000"/>
                  </a:cubicBezTo>
                  <a:cubicBezTo>
                    <a:pt x="427" y="982"/>
                    <a:pt x="409" y="964"/>
                    <a:pt x="400" y="928"/>
                  </a:cubicBezTo>
                  <a:cubicBezTo>
                    <a:pt x="400" y="909"/>
                    <a:pt x="391" y="864"/>
                    <a:pt x="391" y="864"/>
                  </a:cubicBezTo>
                  <a:cubicBezTo>
                    <a:pt x="364" y="864"/>
                    <a:pt x="364" y="864"/>
                    <a:pt x="364" y="864"/>
                  </a:cubicBezTo>
                  <a:cubicBezTo>
                    <a:pt x="346" y="909"/>
                    <a:pt x="346" y="909"/>
                    <a:pt x="346" y="909"/>
                  </a:cubicBezTo>
                  <a:cubicBezTo>
                    <a:pt x="346" y="909"/>
                    <a:pt x="382" y="964"/>
                    <a:pt x="400" y="973"/>
                  </a:cubicBezTo>
                  <a:cubicBezTo>
                    <a:pt x="409" y="991"/>
                    <a:pt x="400" y="1018"/>
                    <a:pt x="400" y="1018"/>
                  </a:cubicBezTo>
                  <a:cubicBezTo>
                    <a:pt x="373" y="1009"/>
                    <a:pt x="373" y="1009"/>
                    <a:pt x="373" y="1009"/>
                  </a:cubicBezTo>
                  <a:cubicBezTo>
                    <a:pt x="418" y="1128"/>
                    <a:pt x="418" y="1128"/>
                    <a:pt x="418" y="1128"/>
                  </a:cubicBezTo>
                  <a:cubicBezTo>
                    <a:pt x="382" y="1128"/>
                    <a:pt x="382" y="1128"/>
                    <a:pt x="382" y="1128"/>
                  </a:cubicBezTo>
                  <a:cubicBezTo>
                    <a:pt x="409" y="1228"/>
                    <a:pt x="409" y="1228"/>
                    <a:pt x="409" y="1228"/>
                  </a:cubicBezTo>
                  <a:cubicBezTo>
                    <a:pt x="464" y="1273"/>
                    <a:pt x="464" y="1273"/>
                    <a:pt x="464" y="1273"/>
                  </a:cubicBezTo>
                  <a:cubicBezTo>
                    <a:pt x="482" y="1255"/>
                    <a:pt x="482" y="1255"/>
                    <a:pt x="482" y="1255"/>
                  </a:cubicBezTo>
                  <a:cubicBezTo>
                    <a:pt x="427" y="1200"/>
                    <a:pt x="427" y="1200"/>
                    <a:pt x="427" y="1200"/>
                  </a:cubicBezTo>
                  <a:cubicBezTo>
                    <a:pt x="418" y="1173"/>
                    <a:pt x="418" y="1173"/>
                    <a:pt x="418" y="1173"/>
                  </a:cubicBezTo>
                  <a:cubicBezTo>
                    <a:pt x="446" y="1182"/>
                    <a:pt x="446" y="1182"/>
                    <a:pt x="446" y="1182"/>
                  </a:cubicBezTo>
                  <a:lnTo>
                    <a:pt x="482" y="1173"/>
                  </a:lnTo>
                  <a:close/>
                  <a:moveTo>
                    <a:pt x="337" y="1182"/>
                  </a:moveTo>
                  <a:cubicBezTo>
                    <a:pt x="337" y="1209"/>
                    <a:pt x="364" y="1173"/>
                    <a:pt x="364" y="1173"/>
                  </a:cubicBezTo>
                  <a:cubicBezTo>
                    <a:pt x="364" y="1137"/>
                    <a:pt x="337" y="1155"/>
                    <a:pt x="337" y="1182"/>
                  </a:cubicBezTo>
                  <a:close/>
                  <a:moveTo>
                    <a:pt x="782" y="1337"/>
                  </a:moveTo>
                  <a:cubicBezTo>
                    <a:pt x="709" y="1273"/>
                    <a:pt x="709" y="1273"/>
                    <a:pt x="709" y="1273"/>
                  </a:cubicBezTo>
                  <a:cubicBezTo>
                    <a:pt x="673" y="1264"/>
                    <a:pt x="673" y="1264"/>
                    <a:pt x="673" y="1264"/>
                  </a:cubicBezTo>
                  <a:cubicBezTo>
                    <a:pt x="636" y="1191"/>
                    <a:pt x="636" y="1191"/>
                    <a:pt x="636" y="1191"/>
                  </a:cubicBezTo>
                  <a:cubicBezTo>
                    <a:pt x="609" y="1182"/>
                    <a:pt x="609" y="1182"/>
                    <a:pt x="609" y="1182"/>
                  </a:cubicBezTo>
                  <a:cubicBezTo>
                    <a:pt x="564" y="1155"/>
                    <a:pt x="564" y="1155"/>
                    <a:pt x="564" y="1155"/>
                  </a:cubicBezTo>
                  <a:cubicBezTo>
                    <a:pt x="655" y="1273"/>
                    <a:pt x="655" y="1273"/>
                    <a:pt x="655" y="1273"/>
                  </a:cubicBezTo>
                  <a:cubicBezTo>
                    <a:pt x="691" y="1300"/>
                    <a:pt x="691" y="1300"/>
                    <a:pt x="691" y="1300"/>
                  </a:cubicBezTo>
                  <a:cubicBezTo>
                    <a:pt x="745" y="1355"/>
                    <a:pt x="745" y="1355"/>
                    <a:pt x="745" y="1355"/>
                  </a:cubicBezTo>
                  <a:lnTo>
                    <a:pt x="782" y="1337"/>
                  </a:lnTo>
                  <a:close/>
                  <a:moveTo>
                    <a:pt x="537" y="1100"/>
                  </a:moveTo>
                  <a:cubicBezTo>
                    <a:pt x="573" y="1100"/>
                    <a:pt x="573" y="1100"/>
                    <a:pt x="573" y="1100"/>
                  </a:cubicBezTo>
                  <a:cubicBezTo>
                    <a:pt x="555" y="1037"/>
                    <a:pt x="555" y="1037"/>
                    <a:pt x="555" y="1037"/>
                  </a:cubicBezTo>
                  <a:cubicBezTo>
                    <a:pt x="527" y="1046"/>
                    <a:pt x="527" y="1046"/>
                    <a:pt x="527" y="1046"/>
                  </a:cubicBezTo>
                  <a:cubicBezTo>
                    <a:pt x="546" y="1064"/>
                    <a:pt x="546" y="1064"/>
                    <a:pt x="546" y="1064"/>
                  </a:cubicBezTo>
                  <a:lnTo>
                    <a:pt x="537" y="1100"/>
                  </a:lnTo>
                  <a:close/>
                  <a:moveTo>
                    <a:pt x="700" y="1500"/>
                  </a:moveTo>
                  <a:cubicBezTo>
                    <a:pt x="655" y="1455"/>
                    <a:pt x="655" y="1455"/>
                    <a:pt x="655" y="1455"/>
                  </a:cubicBezTo>
                  <a:cubicBezTo>
                    <a:pt x="627" y="1455"/>
                    <a:pt x="627" y="1455"/>
                    <a:pt x="627" y="1455"/>
                  </a:cubicBezTo>
                  <a:cubicBezTo>
                    <a:pt x="682" y="1500"/>
                    <a:pt x="682" y="1500"/>
                    <a:pt x="682" y="1500"/>
                  </a:cubicBezTo>
                  <a:cubicBezTo>
                    <a:pt x="709" y="1546"/>
                    <a:pt x="709" y="1546"/>
                    <a:pt x="709" y="1546"/>
                  </a:cubicBezTo>
                  <a:cubicBezTo>
                    <a:pt x="764" y="1609"/>
                    <a:pt x="764" y="1609"/>
                    <a:pt x="764" y="1609"/>
                  </a:cubicBezTo>
                  <a:cubicBezTo>
                    <a:pt x="782" y="1582"/>
                    <a:pt x="782" y="1582"/>
                    <a:pt x="782" y="1582"/>
                  </a:cubicBezTo>
                  <a:cubicBezTo>
                    <a:pt x="718" y="1537"/>
                    <a:pt x="718" y="1537"/>
                    <a:pt x="718" y="1537"/>
                  </a:cubicBezTo>
                  <a:lnTo>
                    <a:pt x="700" y="1500"/>
                  </a:lnTo>
                  <a:close/>
                  <a:moveTo>
                    <a:pt x="1472" y="1927"/>
                  </a:moveTo>
                  <a:cubicBezTo>
                    <a:pt x="1527" y="1909"/>
                    <a:pt x="1527" y="1909"/>
                    <a:pt x="1527" y="1909"/>
                  </a:cubicBezTo>
                  <a:cubicBezTo>
                    <a:pt x="1536" y="1891"/>
                    <a:pt x="1536" y="1891"/>
                    <a:pt x="1536" y="1891"/>
                  </a:cubicBezTo>
                  <a:cubicBezTo>
                    <a:pt x="1481" y="1882"/>
                    <a:pt x="1481" y="1882"/>
                    <a:pt x="1481" y="1882"/>
                  </a:cubicBezTo>
                  <a:cubicBezTo>
                    <a:pt x="1345" y="1864"/>
                    <a:pt x="1345" y="1864"/>
                    <a:pt x="1345" y="1864"/>
                  </a:cubicBezTo>
                  <a:cubicBezTo>
                    <a:pt x="1345" y="1891"/>
                    <a:pt x="1345" y="1891"/>
                    <a:pt x="1345" y="1891"/>
                  </a:cubicBezTo>
                  <a:cubicBezTo>
                    <a:pt x="1309" y="1900"/>
                    <a:pt x="1309" y="1900"/>
                    <a:pt x="1309" y="1900"/>
                  </a:cubicBezTo>
                  <a:cubicBezTo>
                    <a:pt x="1445" y="1946"/>
                    <a:pt x="1445" y="1946"/>
                    <a:pt x="1445" y="1946"/>
                  </a:cubicBezTo>
                  <a:lnTo>
                    <a:pt x="1472" y="1927"/>
                  </a:lnTo>
                  <a:close/>
                  <a:moveTo>
                    <a:pt x="1282" y="1855"/>
                  </a:moveTo>
                  <a:cubicBezTo>
                    <a:pt x="1209" y="1837"/>
                    <a:pt x="1236" y="1873"/>
                    <a:pt x="1236" y="1873"/>
                  </a:cubicBezTo>
                  <a:cubicBezTo>
                    <a:pt x="1272" y="1891"/>
                    <a:pt x="1336" y="1873"/>
                    <a:pt x="1282" y="1855"/>
                  </a:cubicBezTo>
                  <a:close/>
                  <a:moveTo>
                    <a:pt x="1654" y="2018"/>
                  </a:moveTo>
                  <a:cubicBezTo>
                    <a:pt x="1636" y="2000"/>
                    <a:pt x="1636" y="2000"/>
                    <a:pt x="1636" y="2000"/>
                  </a:cubicBezTo>
                  <a:cubicBezTo>
                    <a:pt x="1481" y="1991"/>
                    <a:pt x="1481" y="1991"/>
                    <a:pt x="1481" y="1991"/>
                  </a:cubicBezTo>
                  <a:cubicBezTo>
                    <a:pt x="1463" y="1973"/>
                    <a:pt x="1463" y="1973"/>
                    <a:pt x="1463" y="1973"/>
                  </a:cubicBezTo>
                  <a:cubicBezTo>
                    <a:pt x="1400" y="1946"/>
                    <a:pt x="1400" y="1946"/>
                    <a:pt x="1400" y="1946"/>
                  </a:cubicBezTo>
                  <a:cubicBezTo>
                    <a:pt x="1381" y="1964"/>
                    <a:pt x="1381" y="1964"/>
                    <a:pt x="1381" y="1964"/>
                  </a:cubicBezTo>
                  <a:cubicBezTo>
                    <a:pt x="1391" y="1982"/>
                    <a:pt x="1391" y="1982"/>
                    <a:pt x="1391" y="1982"/>
                  </a:cubicBezTo>
                  <a:cubicBezTo>
                    <a:pt x="1354" y="1982"/>
                    <a:pt x="1354" y="1982"/>
                    <a:pt x="1354" y="1982"/>
                  </a:cubicBezTo>
                  <a:cubicBezTo>
                    <a:pt x="1327" y="2009"/>
                    <a:pt x="1327" y="2009"/>
                    <a:pt x="1327" y="2009"/>
                  </a:cubicBezTo>
                  <a:cubicBezTo>
                    <a:pt x="1445" y="2027"/>
                    <a:pt x="1445" y="2027"/>
                    <a:pt x="1445" y="2027"/>
                  </a:cubicBezTo>
                  <a:lnTo>
                    <a:pt x="1654" y="2018"/>
                  </a:lnTo>
                  <a:close/>
                  <a:moveTo>
                    <a:pt x="1227" y="2064"/>
                  </a:moveTo>
                  <a:cubicBezTo>
                    <a:pt x="1173" y="2082"/>
                    <a:pt x="1173" y="2082"/>
                    <a:pt x="1173" y="2082"/>
                  </a:cubicBezTo>
                  <a:cubicBezTo>
                    <a:pt x="1173" y="2082"/>
                    <a:pt x="1191" y="2109"/>
                    <a:pt x="1254" y="2091"/>
                  </a:cubicBezTo>
                  <a:cubicBezTo>
                    <a:pt x="1309" y="2073"/>
                    <a:pt x="1300" y="2046"/>
                    <a:pt x="1227" y="2064"/>
                  </a:cubicBezTo>
                  <a:close/>
                  <a:moveTo>
                    <a:pt x="1545" y="2209"/>
                  </a:moveTo>
                  <a:cubicBezTo>
                    <a:pt x="1545" y="2209"/>
                    <a:pt x="1481" y="2255"/>
                    <a:pt x="1554" y="2236"/>
                  </a:cubicBezTo>
                  <a:cubicBezTo>
                    <a:pt x="1609" y="2236"/>
                    <a:pt x="1627" y="2209"/>
                    <a:pt x="1545" y="2209"/>
                  </a:cubicBezTo>
                  <a:close/>
                  <a:moveTo>
                    <a:pt x="1536" y="2118"/>
                  </a:moveTo>
                  <a:cubicBezTo>
                    <a:pt x="1454" y="2082"/>
                    <a:pt x="1454" y="2082"/>
                    <a:pt x="1454" y="2082"/>
                  </a:cubicBezTo>
                  <a:cubicBezTo>
                    <a:pt x="1445" y="2109"/>
                    <a:pt x="1445" y="2109"/>
                    <a:pt x="1445" y="2109"/>
                  </a:cubicBezTo>
                  <a:cubicBezTo>
                    <a:pt x="1472" y="2118"/>
                    <a:pt x="1472" y="2118"/>
                    <a:pt x="1472" y="2118"/>
                  </a:cubicBezTo>
                  <a:cubicBezTo>
                    <a:pt x="1454" y="2137"/>
                    <a:pt x="1454" y="2137"/>
                    <a:pt x="1454" y="2137"/>
                  </a:cubicBezTo>
                  <a:cubicBezTo>
                    <a:pt x="1536" y="2155"/>
                    <a:pt x="1536" y="2155"/>
                    <a:pt x="1536" y="2155"/>
                  </a:cubicBezTo>
                  <a:cubicBezTo>
                    <a:pt x="1581" y="2137"/>
                    <a:pt x="1581" y="2137"/>
                    <a:pt x="1581" y="2137"/>
                  </a:cubicBezTo>
                  <a:cubicBezTo>
                    <a:pt x="1672" y="2146"/>
                    <a:pt x="1672" y="2146"/>
                    <a:pt x="1672" y="2146"/>
                  </a:cubicBezTo>
                  <a:cubicBezTo>
                    <a:pt x="1690" y="2137"/>
                    <a:pt x="1690" y="2137"/>
                    <a:pt x="1690" y="2137"/>
                  </a:cubicBezTo>
                  <a:cubicBezTo>
                    <a:pt x="1600" y="2091"/>
                    <a:pt x="1600" y="2091"/>
                    <a:pt x="1600" y="2091"/>
                  </a:cubicBezTo>
                  <a:lnTo>
                    <a:pt x="1536" y="2118"/>
                  </a:lnTo>
                  <a:close/>
                  <a:moveTo>
                    <a:pt x="1763" y="2209"/>
                  </a:moveTo>
                  <a:cubicBezTo>
                    <a:pt x="1936" y="2236"/>
                    <a:pt x="1936" y="2236"/>
                    <a:pt x="1936" y="2236"/>
                  </a:cubicBezTo>
                  <a:cubicBezTo>
                    <a:pt x="1936" y="2218"/>
                    <a:pt x="1936" y="2218"/>
                    <a:pt x="1936" y="2218"/>
                  </a:cubicBezTo>
                  <a:cubicBezTo>
                    <a:pt x="1772" y="2182"/>
                    <a:pt x="1772" y="2182"/>
                    <a:pt x="1772" y="2182"/>
                  </a:cubicBezTo>
                  <a:lnTo>
                    <a:pt x="1763" y="2209"/>
                  </a:lnTo>
                  <a:close/>
                  <a:moveTo>
                    <a:pt x="646" y="1409"/>
                  </a:moveTo>
                  <a:cubicBezTo>
                    <a:pt x="609" y="1391"/>
                    <a:pt x="591" y="1418"/>
                    <a:pt x="591" y="1418"/>
                  </a:cubicBezTo>
                  <a:cubicBezTo>
                    <a:pt x="646" y="1437"/>
                    <a:pt x="673" y="1428"/>
                    <a:pt x="646" y="1409"/>
                  </a:cubicBezTo>
                  <a:close/>
                  <a:moveTo>
                    <a:pt x="591" y="1364"/>
                  </a:moveTo>
                  <a:cubicBezTo>
                    <a:pt x="564" y="1364"/>
                    <a:pt x="546" y="1373"/>
                    <a:pt x="573" y="1391"/>
                  </a:cubicBezTo>
                  <a:cubicBezTo>
                    <a:pt x="573" y="1391"/>
                    <a:pt x="609" y="1373"/>
                    <a:pt x="591" y="1364"/>
                  </a:cubicBezTo>
                  <a:close/>
                  <a:moveTo>
                    <a:pt x="700" y="1391"/>
                  </a:moveTo>
                  <a:cubicBezTo>
                    <a:pt x="727" y="1391"/>
                    <a:pt x="764" y="1355"/>
                    <a:pt x="718" y="1355"/>
                  </a:cubicBezTo>
                  <a:cubicBezTo>
                    <a:pt x="682" y="1346"/>
                    <a:pt x="700" y="1391"/>
                    <a:pt x="700" y="1391"/>
                  </a:cubicBezTo>
                  <a:close/>
                  <a:moveTo>
                    <a:pt x="591" y="1328"/>
                  </a:moveTo>
                  <a:cubicBezTo>
                    <a:pt x="627" y="1337"/>
                    <a:pt x="646" y="1318"/>
                    <a:pt x="609" y="1309"/>
                  </a:cubicBezTo>
                  <a:cubicBezTo>
                    <a:pt x="591" y="1300"/>
                    <a:pt x="591" y="1328"/>
                    <a:pt x="591" y="1328"/>
                  </a:cubicBezTo>
                  <a:close/>
                  <a:moveTo>
                    <a:pt x="555" y="1300"/>
                  </a:moveTo>
                  <a:cubicBezTo>
                    <a:pt x="546" y="1291"/>
                    <a:pt x="518" y="1318"/>
                    <a:pt x="537" y="1328"/>
                  </a:cubicBezTo>
                  <a:cubicBezTo>
                    <a:pt x="537" y="1328"/>
                    <a:pt x="573" y="1309"/>
                    <a:pt x="555" y="1300"/>
                  </a:cubicBezTo>
                  <a:close/>
                  <a:moveTo>
                    <a:pt x="827" y="1627"/>
                  </a:moveTo>
                  <a:cubicBezTo>
                    <a:pt x="800" y="1618"/>
                    <a:pt x="827" y="1655"/>
                    <a:pt x="827" y="1655"/>
                  </a:cubicBezTo>
                  <a:cubicBezTo>
                    <a:pt x="873" y="1682"/>
                    <a:pt x="864" y="1646"/>
                    <a:pt x="827" y="1627"/>
                  </a:cubicBezTo>
                  <a:close/>
                  <a:moveTo>
                    <a:pt x="736" y="1491"/>
                  </a:moveTo>
                  <a:cubicBezTo>
                    <a:pt x="800" y="1555"/>
                    <a:pt x="800" y="1518"/>
                    <a:pt x="755" y="1482"/>
                  </a:cubicBezTo>
                  <a:cubicBezTo>
                    <a:pt x="709" y="1437"/>
                    <a:pt x="736" y="1491"/>
                    <a:pt x="736" y="1491"/>
                  </a:cubicBezTo>
                  <a:close/>
                </a:path>
              </a:pathLst>
            </a:custGeom>
            <a:solidFill>
              <a:schemeClr val="bg1">
                <a:lumMod val="75000"/>
              </a:schemeClr>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GB">
                <a:solidFill>
                  <a:schemeClr val="bg1">
                    <a:lumMod val="65000"/>
                  </a:schemeClr>
                </a:solidFill>
              </a:endParaRPr>
            </a:p>
          </p:txBody>
        </p:sp>
        <p:sp>
          <p:nvSpPr>
            <p:cNvPr id="37" name="Freeform 271"/>
            <p:cNvSpPr>
              <a:spLocks noEditPoints="1"/>
            </p:cNvSpPr>
            <p:nvPr/>
          </p:nvSpPr>
          <p:spPr bwMode="auto">
            <a:xfrm>
              <a:off x="5807340" y="4010456"/>
              <a:ext cx="1192385" cy="1090079"/>
            </a:xfrm>
            <a:custGeom>
              <a:avLst/>
              <a:gdLst>
                <a:gd name="T0" fmla="*/ 2308 w 2561"/>
                <a:gd name="T1" fmla="*/ 353 h 2344"/>
                <a:gd name="T2" fmla="*/ 1507 w 2561"/>
                <a:gd name="T3" fmla="*/ 221 h 2344"/>
                <a:gd name="T4" fmla="*/ 1131 w 2561"/>
                <a:gd name="T5" fmla="*/ 103 h 2344"/>
                <a:gd name="T6" fmla="*/ 886 w 2561"/>
                <a:gd name="T7" fmla="*/ 435 h 2344"/>
                <a:gd name="T8" fmla="*/ 681 w 2561"/>
                <a:gd name="T9" fmla="*/ 686 h 2344"/>
                <a:gd name="T10" fmla="*/ 445 w 2561"/>
                <a:gd name="T11" fmla="*/ 643 h 2344"/>
                <a:gd name="T12" fmla="*/ 45 w 2561"/>
                <a:gd name="T13" fmla="*/ 746 h 2344"/>
                <a:gd name="T14" fmla="*/ 252 w 2561"/>
                <a:gd name="T15" fmla="*/ 965 h 2344"/>
                <a:gd name="T16" fmla="*/ 636 w 2561"/>
                <a:gd name="T17" fmla="*/ 1120 h 2344"/>
                <a:gd name="T18" fmla="*/ 1109 w 2561"/>
                <a:gd name="T19" fmla="*/ 1704 h 2344"/>
                <a:gd name="T20" fmla="*/ 1858 w 2561"/>
                <a:gd name="T21" fmla="*/ 2092 h 2344"/>
                <a:gd name="T22" fmla="*/ 2048 w 2561"/>
                <a:gd name="T23" fmla="*/ 2219 h 2344"/>
                <a:gd name="T24" fmla="*/ 2010 w 2561"/>
                <a:gd name="T25" fmla="*/ 2098 h 2344"/>
                <a:gd name="T26" fmla="*/ 1456 w 2561"/>
                <a:gd name="T27" fmla="*/ 1588 h 2344"/>
                <a:gd name="T28" fmla="*/ 967 w 2561"/>
                <a:gd name="T29" fmla="*/ 867 h 2344"/>
                <a:gd name="T30" fmla="*/ 1546 w 2561"/>
                <a:gd name="T31" fmla="*/ 762 h 2344"/>
                <a:gd name="T32" fmla="*/ 2126 w 2561"/>
                <a:gd name="T33" fmla="*/ 765 h 2344"/>
                <a:gd name="T34" fmla="*/ 2529 w 2561"/>
                <a:gd name="T35" fmla="*/ 691 h 2344"/>
                <a:gd name="T36" fmla="*/ 2277 w 2561"/>
                <a:gd name="T37" fmla="*/ 824 h 2344"/>
                <a:gd name="T38" fmla="*/ 1856 w 2561"/>
                <a:gd name="T39" fmla="*/ 838 h 2344"/>
                <a:gd name="T40" fmla="*/ 1178 w 2561"/>
                <a:gd name="T41" fmla="*/ 901 h 2344"/>
                <a:gd name="T42" fmla="*/ 1207 w 2561"/>
                <a:gd name="T43" fmla="*/ 1260 h 2344"/>
                <a:gd name="T44" fmla="*/ 1924 w 2561"/>
                <a:gd name="T45" fmla="*/ 2004 h 2344"/>
                <a:gd name="T46" fmla="*/ 2241 w 2561"/>
                <a:gd name="T47" fmla="*/ 2320 h 2344"/>
                <a:gd name="T48" fmla="*/ 1743 w 2561"/>
                <a:gd name="T49" fmla="*/ 2061 h 2344"/>
                <a:gd name="T50" fmla="*/ 1194 w 2561"/>
                <a:gd name="T51" fmla="*/ 1835 h 2344"/>
                <a:gd name="T52" fmla="*/ 946 w 2561"/>
                <a:gd name="T53" fmla="*/ 1396 h 2344"/>
                <a:gd name="T54" fmla="*/ 349 w 2561"/>
                <a:gd name="T55" fmla="*/ 818 h 2344"/>
                <a:gd name="T56" fmla="*/ 106 w 2561"/>
                <a:gd name="T57" fmla="*/ 883 h 2344"/>
                <a:gd name="T58" fmla="*/ 260 w 2561"/>
                <a:gd name="T59" fmla="*/ 675 h 2344"/>
                <a:gd name="T60" fmla="*/ 611 w 2561"/>
                <a:gd name="T61" fmla="*/ 683 h 2344"/>
                <a:gd name="T62" fmla="*/ 769 w 2561"/>
                <a:gd name="T63" fmla="*/ 549 h 2344"/>
                <a:gd name="T64" fmla="*/ 1032 w 2561"/>
                <a:gd name="T65" fmla="*/ 163 h 2344"/>
                <a:gd name="T66" fmla="*/ 1389 w 2561"/>
                <a:gd name="T67" fmla="*/ 86 h 2344"/>
                <a:gd name="T68" fmla="*/ 2157 w 2561"/>
                <a:gd name="T69" fmla="*/ 366 h 2344"/>
                <a:gd name="T70" fmla="*/ 2343 w 2561"/>
                <a:gd name="T71" fmla="*/ 570 h 2344"/>
                <a:gd name="T72" fmla="*/ 472 w 2561"/>
                <a:gd name="T73" fmla="*/ 881 h 2344"/>
                <a:gd name="T74" fmla="*/ 448 w 2561"/>
                <a:gd name="T75" fmla="*/ 838 h 2344"/>
                <a:gd name="T76" fmla="*/ 430 w 2561"/>
                <a:gd name="T77" fmla="*/ 1040 h 2344"/>
                <a:gd name="T78" fmla="*/ 434 w 2561"/>
                <a:gd name="T79" fmla="*/ 1123 h 2344"/>
                <a:gd name="T80" fmla="*/ 444 w 2561"/>
                <a:gd name="T81" fmla="*/ 1197 h 2344"/>
                <a:gd name="T82" fmla="*/ 387 w 2561"/>
                <a:gd name="T83" fmla="*/ 964 h 2344"/>
                <a:gd name="T84" fmla="*/ 354 w 2561"/>
                <a:gd name="T85" fmla="*/ 1178 h 2344"/>
                <a:gd name="T86" fmla="*/ 641 w 2561"/>
                <a:gd name="T87" fmla="*/ 1197 h 2344"/>
                <a:gd name="T88" fmla="*/ 657 w 2561"/>
                <a:gd name="T89" fmla="*/ 1275 h 2344"/>
                <a:gd name="T90" fmla="*/ 556 w 2561"/>
                <a:gd name="T91" fmla="*/ 1037 h 2344"/>
                <a:gd name="T92" fmla="*/ 674 w 2561"/>
                <a:gd name="T93" fmla="*/ 1474 h 2344"/>
                <a:gd name="T94" fmla="*/ 685 w 2561"/>
                <a:gd name="T95" fmla="*/ 1504 h 2344"/>
                <a:gd name="T96" fmla="*/ 1326 w 2561"/>
                <a:gd name="T97" fmla="*/ 1906 h 2344"/>
                <a:gd name="T98" fmla="*/ 1499 w 2561"/>
                <a:gd name="T99" fmla="*/ 1875 h 2344"/>
                <a:gd name="T100" fmla="*/ 1274 w 2561"/>
                <a:gd name="T101" fmla="*/ 1887 h 2344"/>
                <a:gd name="T102" fmla="*/ 1368 w 2561"/>
                <a:gd name="T103" fmla="*/ 1989 h 2344"/>
                <a:gd name="T104" fmla="*/ 1480 w 2561"/>
                <a:gd name="T105" fmla="*/ 1969 h 2344"/>
                <a:gd name="T106" fmla="*/ 1265 w 2561"/>
                <a:gd name="T107" fmla="*/ 2098 h 2344"/>
                <a:gd name="T108" fmla="*/ 1610 w 2561"/>
                <a:gd name="T109" fmla="*/ 2234 h 2344"/>
                <a:gd name="T110" fmla="*/ 1590 w 2561"/>
                <a:gd name="T111" fmla="*/ 2128 h 2344"/>
                <a:gd name="T112" fmla="*/ 1543 w 2561"/>
                <a:gd name="T113" fmla="*/ 2162 h 2344"/>
                <a:gd name="T114" fmla="*/ 1783 w 2561"/>
                <a:gd name="T115" fmla="*/ 2190 h 2344"/>
                <a:gd name="T116" fmla="*/ 674 w 2561"/>
                <a:gd name="T117" fmla="*/ 1421 h 2344"/>
                <a:gd name="T118" fmla="*/ 612 w 2561"/>
                <a:gd name="T119" fmla="*/ 1367 h 2344"/>
                <a:gd name="T120" fmla="*/ 609 w 2561"/>
                <a:gd name="T121" fmla="*/ 1320 h 2344"/>
                <a:gd name="T122" fmla="*/ 550 w 2561"/>
                <a:gd name="T123" fmla="*/ 1292 h 2344"/>
                <a:gd name="T124" fmla="*/ 759 w 2561"/>
                <a:gd name="T125" fmla="*/ 1487 h 2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61" h="2344">
                  <a:moveTo>
                    <a:pt x="2454" y="680"/>
                  </a:moveTo>
                  <a:cubicBezTo>
                    <a:pt x="2453" y="680"/>
                    <a:pt x="2451" y="680"/>
                    <a:pt x="2450" y="679"/>
                  </a:cubicBezTo>
                  <a:lnTo>
                    <a:pt x="2417" y="658"/>
                  </a:lnTo>
                  <a:lnTo>
                    <a:pt x="2392" y="642"/>
                  </a:lnTo>
                  <a:lnTo>
                    <a:pt x="2374" y="631"/>
                  </a:lnTo>
                  <a:lnTo>
                    <a:pt x="2363" y="623"/>
                  </a:lnTo>
                  <a:lnTo>
                    <a:pt x="2352" y="616"/>
                  </a:lnTo>
                  <a:lnTo>
                    <a:pt x="2351" y="616"/>
                  </a:lnTo>
                  <a:cubicBezTo>
                    <a:pt x="2350" y="615"/>
                    <a:pt x="2349" y="615"/>
                    <a:pt x="2349" y="614"/>
                  </a:cubicBezTo>
                  <a:lnTo>
                    <a:pt x="2343" y="608"/>
                  </a:lnTo>
                  <a:lnTo>
                    <a:pt x="2331" y="593"/>
                  </a:lnTo>
                  <a:cubicBezTo>
                    <a:pt x="2330" y="592"/>
                    <a:pt x="2330" y="591"/>
                    <a:pt x="2330" y="589"/>
                  </a:cubicBezTo>
                  <a:lnTo>
                    <a:pt x="2328" y="571"/>
                  </a:lnTo>
                  <a:cubicBezTo>
                    <a:pt x="2327" y="569"/>
                    <a:pt x="2328" y="568"/>
                    <a:pt x="2329" y="566"/>
                  </a:cubicBezTo>
                  <a:lnTo>
                    <a:pt x="2335" y="557"/>
                  </a:lnTo>
                  <a:cubicBezTo>
                    <a:pt x="2336" y="556"/>
                    <a:pt x="2337" y="555"/>
                    <a:pt x="2338" y="554"/>
                  </a:cubicBezTo>
                  <a:lnTo>
                    <a:pt x="2351" y="547"/>
                  </a:lnTo>
                  <a:lnTo>
                    <a:pt x="2383" y="529"/>
                  </a:lnTo>
                  <a:lnTo>
                    <a:pt x="2381" y="531"/>
                  </a:lnTo>
                  <a:lnTo>
                    <a:pt x="2398" y="507"/>
                  </a:lnTo>
                  <a:lnTo>
                    <a:pt x="2397" y="513"/>
                  </a:lnTo>
                  <a:lnTo>
                    <a:pt x="2393" y="492"/>
                  </a:lnTo>
                  <a:lnTo>
                    <a:pt x="2396" y="497"/>
                  </a:lnTo>
                  <a:lnTo>
                    <a:pt x="2385" y="490"/>
                  </a:lnTo>
                  <a:lnTo>
                    <a:pt x="2389" y="491"/>
                  </a:lnTo>
                  <a:lnTo>
                    <a:pt x="2372" y="489"/>
                  </a:lnTo>
                  <a:lnTo>
                    <a:pt x="2376" y="488"/>
                  </a:lnTo>
                  <a:lnTo>
                    <a:pt x="2354" y="500"/>
                  </a:lnTo>
                  <a:lnTo>
                    <a:pt x="2356" y="499"/>
                  </a:lnTo>
                  <a:lnTo>
                    <a:pt x="2342" y="512"/>
                  </a:lnTo>
                  <a:cubicBezTo>
                    <a:pt x="2341" y="513"/>
                    <a:pt x="2340" y="514"/>
                    <a:pt x="2338" y="514"/>
                  </a:cubicBezTo>
                  <a:lnTo>
                    <a:pt x="2326" y="517"/>
                  </a:lnTo>
                  <a:cubicBezTo>
                    <a:pt x="2324" y="518"/>
                    <a:pt x="2321" y="517"/>
                    <a:pt x="2319" y="516"/>
                  </a:cubicBezTo>
                  <a:lnTo>
                    <a:pt x="2312" y="510"/>
                  </a:lnTo>
                  <a:cubicBezTo>
                    <a:pt x="2312" y="509"/>
                    <a:pt x="2311" y="509"/>
                    <a:pt x="2311" y="508"/>
                  </a:cubicBezTo>
                  <a:lnTo>
                    <a:pt x="2302" y="495"/>
                  </a:lnTo>
                  <a:lnTo>
                    <a:pt x="2295" y="484"/>
                  </a:lnTo>
                  <a:cubicBezTo>
                    <a:pt x="2294" y="483"/>
                    <a:pt x="2294" y="482"/>
                    <a:pt x="2294" y="481"/>
                  </a:cubicBezTo>
                  <a:lnTo>
                    <a:pt x="2292" y="469"/>
                  </a:lnTo>
                  <a:cubicBezTo>
                    <a:pt x="2291" y="468"/>
                    <a:pt x="2291" y="466"/>
                    <a:pt x="2292" y="465"/>
                  </a:cubicBezTo>
                  <a:lnTo>
                    <a:pt x="2300" y="436"/>
                  </a:lnTo>
                  <a:lnTo>
                    <a:pt x="2312" y="404"/>
                  </a:lnTo>
                  <a:lnTo>
                    <a:pt x="2312" y="405"/>
                  </a:lnTo>
                  <a:lnTo>
                    <a:pt x="2319" y="371"/>
                  </a:lnTo>
                  <a:lnTo>
                    <a:pt x="2319" y="375"/>
                  </a:lnTo>
                  <a:lnTo>
                    <a:pt x="2316" y="365"/>
                  </a:lnTo>
                  <a:lnTo>
                    <a:pt x="2317" y="367"/>
                  </a:lnTo>
                  <a:lnTo>
                    <a:pt x="2308" y="352"/>
                  </a:lnTo>
                  <a:lnTo>
                    <a:pt x="2308" y="353"/>
                  </a:lnTo>
                  <a:lnTo>
                    <a:pt x="2275" y="315"/>
                  </a:lnTo>
                  <a:lnTo>
                    <a:pt x="2281" y="317"/>
                  </a:lnTo>
                  <a:lnTo>
                    <a:pt x="2271" y="317"/>
                  </a:lnTo>
                  <a:lnTo>
                    <a:pt x="2265" y="317"/>
                  </a:lnTo>
                  <a:lnTo>
                    <a:pt x="2263" y="317"/>
                  </a:lnTo>
                  <a:lnTo>
                    <a:pt x="2228" y="322"/>
                  </a:lnTo>
                  <a:lnTo>
                    <a:pt x="2209" y="325"/>
                  </a:lnTo>
                  <a:lnTo>
                    <a:pt x="2202" y="326"/>
                  </a:lnTo>
                  <a:cubicBezTo>
                    <a:pt x="2201" y="326"/>
                    <a:pt x="2201" y="326"/>
                    <a:pt x="2200" y="326"/>
                  </a:cubicBezTo>
                  <a:lnTo>
                    <a:pt x="2199" y="326"/>
                  </a:lnTo>
                  <a:lnTo>
                    <a:pt x="2206" y="323"/>
                  </a:lnTo>
                  <a:lnTo>
                    <a:pt x="2185" y="353"/>
                  </a:lnTo>
                  <a:lnTo>
                    <a:pt x="2170" y="375"/>
                  </a:lnTo>
                  <a:lnTo>
                    <a:pt x="2158" y="391"/>
                  </a:lnTo>
                  <a:lnTo>
                    <a:pt x="2151" y="402"/>
                  </a:lnTo>
                  <a:lnTo>
                    <a:pt x="2144" y="412"/>
                  </a:lnTo>
                  <a:cubicBezTo>
                    <a:pt x="2144" y="412"/>
                    <a:pt x="2143" y="413"/>
                    <a:pt x="2143" y="413"/>
                  </a:cubicBezTo>
                  <a:lnTo>
                    <a:pt x="2142" y="414"/>
                  </a:lnTo>
                  <a:cubicBezTo>
                    <a:pt x="2141" y="416"/>
                    <a:pt x="2139" y="416"/>
                    <a:pt x="2136" y="416"/>
                  </a:cubicBezTo>
                  <a:lnTo>
                    <a:pt x="2132" y="416"/>
                  </a:lnTo>
                  <a:lnTo>
                    <a:pt x="2134" y="416"/>
                  </a:lnTo>
                  <a:lnTo>
                    <a:pt x="2122" y="418"/>
                  </a:lnTo>
                  <a:lnTo>
                    <a:pt x="2081" y="421"/>
                  </a:lnTo>
                  <a:lnTo>
                    <a:pt x="2033" y="424"/>
                  </a:lnTo>
                  <a:lnTo>
                    <a:pt x="1991" y="426"/>
                  </a:lnTo>
                  <a:lnTo>
                    <a:pt x="1968" y="425"/>
                  </a:lnTo>
                  <a:lnTo>
                    <a:pt x="1938" y="423"/>
                  </a:lnTo>
                  <a:lnTo>
                    <a:pt x="1869" y="417"/>
                  </a:lnTo>
                  <a:lnTo>
                    <a:pt x="1835" y="413"/>
                  </a:lnTo>
                  <a:lnTo>
                    <a:pt x="1807" y="410"/>
                  </a:lnTo>
                  <a:lnTo>
                    <a:pt x="1788" y="408"/>
                  </a:lnTo>
                  <a:lnTo>
                    <a:pt x="1780" y="407"/>
                  </a:lnTo>
                  <a:cubicBezTo>
                    <a:pt x="1777" y="407"/>
                    <a:pt x="1774" y="404"/>
                    <a:pt x="1774" y="401"/>
                  </a:cubicBezTo>
                  <a:lnTo>
                    <a:pt x="1772" y="392"/>
                  </a:lnTo>
                  <a:lnTo>
                    <a:pt x="1765" y="373"/>
                  </a:lnTo>
                  <a:lnTo>
                    <a:pt x="1766" y="375"/>
                  </a:lnTo>
                  <a:lnTo>
                    <a:pt x="1752" y="351"/>
                  </a:lnTo>
                  <a:lnTo>
                    <a:pt x="1753" y="353"/>
                  </a:lnTo>
                  <a:lnTo>
                    <a:pt x="1731" y="334"/>
                  </a:lnTo>
                  <a:lnTo>
                    <a:pt x="1734" y="335"/>
                  </a:lnTo>
                  <a:lnTo>
                    <a:pt x="1703" y="326"/>
                  </a:lnTo>
                  <a:lnTo>
                    <a:pt x="1705" y="326"/>
                  </a:lnTo>
                  <a:lnTo>
                    <a:pt x="1672" y="324"/>
                  </a:lnTo>
                  <a:lnTo>
                    <a:pt x="1647" y="325"/>
                  </a:lnTo>
                  <a:lnTo>
                    <a:pt x="1637" y="326"/>
                  </a:lnTo>
                  <a:cubicBezTo>
                    <a:pt x="1635" y="327"/>
                    <a:pt x="1633" y="326"/>
                    <a:pt x="1631" y="325"/>
                  </a:cubicBezTo>
                  <a:lnTo>
                    <a:pt x="1577" y="280"/>
                  </a:lnTo>
                  <a:lnTo>
                    <a:pt x="1536" y="246"/>
                  </a:lnTo>
                  <a:lnTo>
                    <a:pt x="1507" y="221"/>
                  </a:lnTo>
                  <a:lnTo>
                    <a:pt x="1488" y="205"/>
                  </a:lnTo>
                  <a:lnTo>
                    <a:pt x="1476" y="195"/>
                  </a:lnTo>
                  <a:lnTo>
                    <a:pt x="1470" y="190"/>
                  </a:lnTo>
                  <a:lnTo>
                    <a:pt x="1468" y="188"/>
                  </a:lnTo>
                  <a:cubicBezTo>
                    <a:pt x="1467" y="187"/>
                    <a:pt x="1466" y="186"/>
                    <a:pt x="1465" y="185"/>
                  </a:cubicBezTo>
                  <a:lnTo>
                    <a:pt x="1462" y="178"/>
                  </a:lnTo>
                  <a:lnTo>
                    <a:pt x="1454" y="159"/>
                  </a:lnTo>
                  <a:lnTo>
                    <a:pt x="1442" y="136"/>
                  </a:lnTo>
                  <a:lnTo>
                    <a:pt x="1429" y="113"/>
                  </a:lnTo>
                  <a:lnTo>
                    <a:pt x="1432" y="116"/>
                  </a:lnTo>
                  <a:lnTo>
                    <a:pt x="1412" y="103"/>
                  </a:lnTo>
                  <a:lnTo>
                    <a:pt x="1416" y="104"/>
                  </a:lnTo>
                  <a:lnTo>
                    <a:pt x="1388" y="102"/>
                  </a:lnTo>
                  <a:lnTo>
                    <a:pt x="1389" y="102"/>
                  </a:lnTo>
                  <a:lnTo>
                    <a:pt x="1365" y="105"/>
                  </a:lnTo>
                  <a:lnTo>
                    <a:pt x="1356" y="107"/>
                  </a:lnTo>
                  <a:cubicBezTo>
                    <a:pt x="1352" y="108"/>
                    <a:pt x="1348" y="106"/>
                    <a:pt x="1347" y="102"/>
                  </a:cubicBezTo>
                  <a:lnTo>
                    <a:pt x="1337" y="76"/>
                  </a:lnTo>
                  <a:lnTo>
                    <a:pt x="1331" y="64"/>
                  </a:lnTo>
                  <a:lnTo>
                    <a:pt x="1329" y="58"/>
                  </a:lnTo>
                  <a:cubicBezTo>
                    <a:pt x="1329" y="57"/>
                    <a:pt x="1328" y="56"/>
                    <a:pt x="1328" y="55"/>
                  </a:cubicBezTo>
                  <a:lnTo>
                    <a:pt x="1328" y="54"/>
                  </a:lnTo>
                  <a:lnTo>
                    <a:pt x="1333" y="62"/>
                  </a:lnTo>
                  <a:lnTo>
                    <a:pt x="1301" y="46"/>
                  </a:lnTo>
                  <a:lnTo>
                    <a:pt x="1285" y="38"/>
                  </a:lnTo>
                  <a:lnTo>
                    <a:pt x="1279" y="35"/>
                  </a:lnTo>
                  <a:lnTo>
                    <a:pt x="1282" y="35"/>
                  </a:lnTo>
                  <a:lnTo>
                    <a:pt x="1281" y="35"/>
                  </a:lnTo>
                  <a:cubicBezTo>
                    <a:pt x="1281" y="35"/>
                    <a:pt x="1280" y="35"/>
                    <a:pt x="1280" y="35"/>
                  </a:cubicBezTo>
                  <a:lnTo>
                    <a:pt x="1276" y="34"/>
                  </a:lnTo>
                  <a:lnTo>
                    <a:pt x="1266" y="31"/>
                  </a:lnTo>
                  <a:lnTo>
                    <a:pt x="1234" y="22"/>
                  </a:lnTo>
                  <a:lnTo>
                    <a:pt x="1196" y="16"/>
                  </a:lnTo>
                  <a:lnTo>
                    <a:pt x="1198" y="16"/>
                  </a:lnTo>
                  <a:lnTo>
                    <a:pt x="1164" y="17"/>
                  </a:lnTo>
                  <a:lnTo>
                    <a:pt x="1167" y="17"/>
                  </a:lnTo>
                  <a:lnTo>
                    <a:pt x="1159" y="21"/>
                  </a:lnTo>
                  <a:lnTo>
                    <a:pt x="1163" y="15"/>
                  </a:lnTo>
                  <a:lnTo>
                    <a:pt x="1160" y="27"/>
                  </a:lnTo>
                  <a:lnTo>
                    <a:pt x="1160" y="25"/>
                  </a:lnTo>
                  <a:lnTo>
                    <a:pt x="1161" y="59"/>
                  </a:lnTo>
                  <a:lnTo>
                    <a:pt x="1161" y="58"/>
                  </a:lnTo>
                  <a:lnTo>
                    <a:pt x="1167" y="92"/>
                  </a:lnTo>
                  <a:lnTo>
                    <a:pt x="1170" y="104"/>
                  </a:lnTo>
                  <a:lnTo>
                    <a:pt x="1171" y="108"/>
                  </a:lnTo>
                  <a:cubicBezTo>
                    <a:pt x="1172" y="110"/>
                    <a:pt x="1171" y="114"/>
                    <a:pt x="1169" y="116"/>
                  </a:cubicBezTo>
                  <a:cubicBezTo>
                    <a:pt x="1166" y="118"/>
                    <a:pt x="1163" y="118"/>
                    <a:pt x="1160" y="117"/>
                  </a:cubicBezTo>
                  <a:lnTo>
                    <a:pt x="1151" y="113"/>
                  </a:lnTo>
                  <a:lnTo>
                    <a:pt x="1131" y="103"/>
                  </a:lnTo>
                  <a:lnTo>
                    <a:pt x="1107" y="93"/>
                  </a:lnTo>
                  <a:lnTo>
                    <a:pt x="1109" y="93"/>
                  </a:lnTo>
                  <a:lnTo>
                    <a:pt x="1090" y="89"/>
                  </a:lnTo>
                  <a:lnTo>
                    <a:pt x="1097" y="88"/>
                  </a:lnTo>
                  <a:lnTo>
                    <a:pt x="1085" y="98"/>
                  </a:lnTo>
                  <a:lnTo>
                    <a:pt x="1087" y="91"/>
                  </a:lnTo>
                  <a:lnTo>
                    <a:pt x="1089" y="113"/>
                  </a:lnTo>
                  <a:lnTo>
                    <a:pt x="1089" y="111"/>
                  </a:lnTo>
                  <a:lnTo>
                    <a:pt x="1095" y="133"/>
                  </a:lnTo>
                  <a:lnTo>
                    <a:pt x="1099" y="142"/>
                  </a:lnTo>
                  <a:cubicBezTo>
                    <a:pt x="1101" y="147"/>
                    <a:pt x="1099" y="151"/>
                    <a:pt x="1095" y="153"/>
                  </a:cubicBezTo>
                  <a:lnTo>
                    <a:pt x="1088" y="156"/>
                  </a:lnTo>
                  <a:lnTo>
                    <a:pt x="1068" y="165"/>
                  </a:lnTo>
                  <a:lnTo>
                    <a:pt x="1039" y="178"/>
                  </a:lnTo>
                  <a:lnTo>
                    <a:pt x="1005" y="194"/>
                  </a:lnTo>
                  <a:lnTo>
                    <a:pt x="970" y="212"/>
                  </a:lnTo>
                  <a:lnTo>
                    <a:pt x="938" y="229"/>
                  </a:lnTo>
                  <a:lnTo>
                    <a:pt x="912" y="246"/>
                  </a:lnTo>
                  <a:lnTo>
                    <a:pt x="913" y="245"/>
                  </a:lnTo>
                  <a:lnTo>
                    <a:pt x="897" y="260"/>
                  </a:lnTo>
                  <a:lnTo>
                    <a:pt x="899" y="257"/>
                  </a:lnTo>
                  <a:lnTo>
                    <a:pt x="894" y="270"/>
                  </a:lnTo>
                  <a:lnTo>
                    <a:pt x="894" y="266"/>
                  </a:lnTo>
                  <a:lnTo>
                    <a:pt x="897" y="280"/>
                  </a:lnTo>
                  <a:lnTo>
                    <a:pt x="896" y="276"/>
                  </a:lnTo>
                  <a:lnTo>
                    <a:pt x="906" y="288"/>
                  </a:lnTo>
                  <a:lnTo>
                    <a:pt x="905" y="287"/>
                  </a:lnTo>
                  <a:lnTo>
                    <a:pt x="918" y="298"/>
                  </a:lnTo>
                  <a:lnTo>
                    <a:pt x="917" y="298"/>
                  </a:lnTo>
                  <a:lnTo>
                    <a:pt x="945" y="315"/>
                  </a:lnTo>
                  <a:lnTo>
                    <a:pt x="943" y="314"/>
                  </a:lnTo>
                  <a:lnTo>
                    <a:pt x="953" y="318"/>
                  </a:lnTo>
                  <a:lnTo>
                    <a:pt x="958" y="320"/>
                  </a:lnTo>
                  <a:cubicBezTo>
                    <a:pt x="961" y="322"/>
                    <a:pt x="963" y="325"/>
                    <a:pt x="962" y="329"/>
                  </a:cubicBezTo>
                  <a:lnTo>
                    <a:pt x="956" y="368"/>
                  </a:lnTo>
                  <a:lnTo>
                    <a:pt x="952" y="397"/>
                  </a:lnTo>
                  <a:lnTo>
                    <a:pt x="948" y="418"/>
                  </a:lnTo>
                  <a:lnTo>
                    <a:pt x="946" y="432"/>
                  </a:lnTo>
                  <a:lnTo>
                    <a:pt x="944" y="445"/>
                  </a:lnTo>
                  <a:lnTo>
                    <a:pt x="944" y="443"/>
                  </a:lnTo>
                  <a:lnTo>
                    <a:pt x="944" y="445"/>
                  </a:lnTo>
                  <a:cubicBezTo>
                    <a:pt x="944" y="448"/>
                    <a:pt x="943" y="450"/>
                    <a:pt x="941" y="452"/>
                  </a:cubicBezTo>
                  <a:cubicBezTo>
                    <a:pt x="939" y="453"/>
                    <a:pt x="936" y="454"/>
                    <a:pt x="934" y="453"/>
                  </a:cubicBezTo>
                  <a:lnTo>
                    <a:pt x="903" y="443"/>
                  </a:lnTo>
                  <a:lnTo>
                    <a:pt x="887" y="437"/>
                  </a:lnTo>
                  <a:lnTo>
                    <a:pt x="881" y="435"/>
                  </a:lnTo>
                  <a:lnTo>
                    <a:pt x="883" y="435"/>
                  </a:lnTo>
                  <a:lnTo>
                    <a:pt x="882" y="435"/>
                  </a:lnTo>
                  <a:lnTo>
                    <a:pt x="886" y="435"/>
                  </a:lnTo>
                  <a:lnTo>
                    <a:pt x="880" y="438"/>
                  </a:lnTo>
                  <a:lnTo>
                    <a:pt x="866" y="445"/>
                  </a:lnTo>
                  <a:lnTo>
                    <a:pt x="845" y="456"/>
                  </a:lnTo>
                  <a:lnTo>
                    <a:pt x="820" y="470"/>
                  </a:lnTo>
                  <a:lnTo>
                    <a:pt x="771" y="503"/>
                  </a:lnTo>
                  <a:lnTo>
                    <a:pt x="753" y="519"/>
                  </a:lnTo>
                  <a:lnTo>
                    <a:pt x="754" y="517"/>
                  </a:lnTo>
                  <a:lnTo>
                    <a:pt x="743" y="532"/>
                  </a:lnTo>
                  <a:lnTo>
                    <a:pt x="744" y="529"/>
                  </a:lnTo>
                  <a:lnTo>
                    <a:pt x="742" y="539"/>
                  </a:lnTo>
                  <a:lnTo>
                    <a:pt x="740" y="531"/>
                  </a:lnTo>
                  <a:lnTo>
                    <a:pt x="746" y="536"/>
                  </a:lnTo>
                  <a:lnTo>
                    <a:pt x="740" y="534"/>
                  </a:lnTo>
                  <a:lnTo>
                    <a:pt x="766" y="533"/>
                  </a:lnTo>
                  <a:lnTo>
                    <a:pt x="764" y="534"/>
                  </a:lnTo>
                  <a:lnTo>
                    <a:pt x="793" y="525"/>
                  </a:lnTo>
                  <a:lnTo>
                    <a:pt x="802" y="521"/>
                  </a:lnTo>
                  <a:lnTo>
                    <a:pt x="808" y="520"/>
                  </a:lnTo>
                  <a:cubicBezTo>
                    <a:pt x="811" y="519"/>
                    <a:pt x="814" y="520"/>
                    <a:pt x="816" y="523"/>
                  </a:cubicBezTo>
                  <a:lnTo>
                    <a:pt x="826" y="539"/>
                  </a:lnTo>
                  <a:lnTo>
                    <a:pt x="832" y="547"/>
                  </a:lnTo>
                  <a:lnTo>
                    <a:pt x="834" y="550"/>
                  </a:lnTo>
                  <a:cubicBezTo>
                    <a:pt x="836" y="553"/>
                    <a:pt x="836" y="556"/>
                    <a:pt x="834" y="559"/>
                  </a:cubicBezTo>
                  <a:lnTo>
                    <a:pt x="831" y="564"/>
                  </a:lnTo>
                  <a:lnTo>
                    <a:pt x="823" y="575"/>
                  </a:lnTo>
                  <a:lnTo>
                    <a:pt x="798" y="605"/>
                  </a:lnTo>
                  <a:lnTo>
                    <a:pt x="790" y="613"/>
                  </a:lnTo>
                  <a:lnTo>
                    <a:pt x="792" y="607"/>
                  </a:lnTo>
                  <a:lnTo>
                    <a:pt x="792" y="616"/>
                  </a:lnTo>
                  <a:lnTo>
                    <a:pt x="791" y="613"/>
                  </a:lnTo>
                  <a:lnTo>
                    <a:pt x="801" y="631"/>
                  </a:lnTo>
                  <a:lnTo>
                    <a:pt x="800" y="628"/>
                  </a:lnTo>
                  <a:lnTo>
                    <a:pt x="816" y="642"/>
                  </a:lnTo>
                  <a:lnTo>
                    <a:pt x="823" y="648"/>
                  </a:lnTo>
                  <a:cubicBezTo>
                    <a:pt x="827" y="651"/>
                    <a:pt x="828" y="656"/>
                    <a:pt x="825" y="659"/>
                  </a:cubicBezTo>
                  <a:lnTo>
                    <a:pt x="820" y="666"/>
                  </a:lnTo>
                  <a:cubicBezTo>
                    <a:pt x="820" y="666"/>
                    <a:pt x="819" y="667"/>
                    <a:pt x="819" y="667"/>
                  </a:cubicBezTo>
                  <a:lnTo>
                    <a:pt x="803" y="683"/>
                  </a:lnTo>
                  <a:cubicBezTo>
                    <a:pt x="803" y="684"/>
                    <a:pt x="802" y="684"/>
                    <a:pt x="801" y="685"/>
                  </a:cubicBezTo>
                  <a:lnTo>
                    <a:pt x="772" y="700"/>
                  </a:lnTo>
                  <a:cubicBezTo>
                    <a:pt x="771" y="700"/>
                    <a:pt x="771" y="700"/>
                    <a:pt x="770" y="700"/>
                  </a:cubicBezTo>
                  <a:lnTo>
                    <a:pt x="729" y="707"/>
                  </a:lnTo>
                  <a:cubicBezTo>
                    <a:pt x="728" y="707"/>
                    <a:pt x="728" y="707"/>
                    <a:pt x="727" y="707"/>
                  </a:cubicBezTo>
                  <a:lnTo>
                    <a:pt x="710" y="706"/>
                  </a:lnTo>
                  <a:cubicBezTo>
                    <a:pt x="709" y="706"/>
                    <a:pt x="709" y="706"/>
                    <a:pt x="708" y="706"/>
                  </a:cubicBezTo>
                  <a:lnTo>
                    <a:pt x="697" y="703"/>
                  </a:lnTo>
                  <a:cubicBezTo>
                    <a:pt x="696" y="703"/>
                    <a:pt x="695" y="702"/>
                    <a:pt x="694" y="701"/>
                  </a:cubicBezTo>
                  <a:lnTo>
                    <a:pt x="684" y="692"/>
                  </a:lnTo>
                  <a:cubicBezTo>
                    <a:pt x="682" y="691"/>
                    <a:pt x="681" y="689"/>
                    <a:pt x="681" y="686"/>
                  </a:cubicBezTo>
                  <a:lnTo>
                    <a:pt x="681" y="676"/>
                  </a:lnTo>
                  <a:cubicBezTo>
                    <a:pt x="681" y="675"/>
                    <a:pt x="682" y="674"/>
                    <a:pt x="682" y="673"/>
                  </a:cubicBezTo>
                  <a:lnTo>
                    <a:pt x="684" y="669"/>
                  </a:lnTo>
                  <a:lnTo>
                    <a:pt x="687" y="679"/>
                  </a:lnTo>
                  <a:lnTo>
                    <a:pt x="679" y="673"/>
                  </a:lnTo>
                  <a:lnTo>
                    <a:pt x="661" y="661"/>
                  </a:lnTo>
                  <a:lnTo>
                    <a:pt x="638" y="650"/>
                  </a:lnTo>
                  <a:lnTo>
                    <a:pt x="639" y="650"/>
                  </a:lnTo>
                  <a:lnTo>
                    <a:pt x="616" y="644"/>
                  </a:lnTo>
                  <a:lnTo>
                    <a:pt x="625" y="640"/>
                  </a:lnTo>
                  <a:lnTo>
                    <a:pt x="621" y="647"/>
                  </a:lnTo>
                  <a:lnTo>
                    <a:pt x="622" y="643"/>
                  </a:lnTo>
                  <a:lnTo>
                    <a:pt x="623" y="659"/>
                  </a:lnTo>
                  <a:lnTo>
                    <a:pt x="625" y="673"/>
                  </a:lnTo>
                  <a:lnTo>
                    <a:pt x="626" y="680"/>
                  </a:lnTo>
                  <a:cubicBezTo>
                    <a:pt x="627" y="683"/>
                    <a:pt x="626" y="686"/>
                    <a:pt x="623" y="688"/>
                  </a:cubicBezTo>
                  <a:cubicBezTo>
                    <a:pt x="621" y="690"/>
                    <a:pt x="618" y="690"/>
                    <a:pt x="615" y="689"/>
                  </a:cubicBezTo>
                  <a:lnTo>
                    <a:pt x="585" y="677"/>
                  </a:lnTo>
                  <a:lnTo>
                    <a:pt x="563" y="668"/>
                  </a:lnTo>
                  <a:lnTo>
                    <a:pt x="547" y="662"/>
                  </a:lnTo>
                  <a:lnTo>
                    <a:pt x="536" y="658"/>
                  </a:lnTo>
                  <a:lnTo>
                    <a:pt x="525" y="654"/>
                  </a:lnTo>
                  <a:cubicBezTo>
                    <a:pt x="524" y="653"/>
                    <a:pt x="524" y="653"/>
                    <a:pt x="523" y="652"/>
                  </a:cubicBezTo>
                  <a:lnTo>
                    <a:pt x="522" y="651"/>
                  </a:lnTo>
                  <a:lnTo>
                    <a:pt x="500" y="623"/>
                  </a:lnTo>
                  <a:lnTo>
                    <a:pt x="490" y="610"/>
                  </a:lnTo>
                  <a:lnTo>
                    <a:pt x="486" y="605"/>
                  </a:lnTo>
                  <a:lnTo>
                    <a:pt x="486" y="605"/>
                  </a:lnTo>
                  <a:cubicBezTo>
                    <a:pt x="484" y="604"/>
                    <a:pt x="483" y="602"/>
                    <a:pt x="483" y="599"/>
                  </a:cubicBezTo>
                  <a:lnTo>
                    <a:pt x="483" y="593"/>
                  </a:lnTo>
                  <a:lnTo>
                    <a:pt x="484" y="595"/>
                  </a:lnTo>
                  <a:lnTo>
                    <a:pt x="481" y="583"/>
                  </a:lnTo>
                  <a:lnTo>
                    <a:pt x="482" y="586"/>
                  </a:lnTo>
                  <a:lnTo>
                    <a:pt x="474" y="574"/>
                  </a:lnTo>
                  <a:lnTo>
                    <a:pt x="478" y="577"/>
                  </a:lnTo>
                  <a:lnTo>
                    <a:pt x="462" y="571"/>
                  </a:lnTo>
                  <a:lnTo>
                    <a:pt x="472" y="567"/>
                  </a:lnTo>
                  <a:lnTo>
                    <a:pt x="468" y="576"/>
                  </a:lnTo>
                  <a:lnTo>
                    <a:pt x="468" y="572"/>
                  </a:lnTo>
                  <a:lnTo>
                    <a:pt x="469" y="584"/>
                  </a:lnTo>
                  <a:lnTo>
                    <a:pt x="471" y="594"/>
                  </a:lnTo>
                  <a:lnTo>
                    <a:pt x="472" y="598"/>
                  </a:lnTo>
                  <a:cubicBezTo>
                    <a:pt x="473" y="601"/>
                    <a:pt x="471" y="605"/>
                    <a:pt x="468" y="607"/>
                  </a:cubicBezTo>
                  <a:lnTo>
                    <a:pt x="458" y="612"/>
                  </a:lnTo>
                  <a:lnTo>
                    <a:pt x="452" y="615"/>
                  </a:lnTo>
                  <a:lnTo>
                    <a:pt x="450" y="616"/>
                  </a:lnTo>
                  <a:lnTo>
                    <a:pt x="454" y="611"/>
                  </a:lnTo>
                  <a:lnTo>
                    <a:pt x="448" y="632"/>
                  </a:lnTo>
                  <a:lnTo>
                    <a:pt x="445" y="643"/>
                  </a:lnTo>
                  <a:lnTo>
                    <a:pt x="444" y="646"/>
                  </a:lnTo>
                  <a:lnTo>
                    <a:pt x="444" y="644"/>
                  </a:lnTo>
                  <a:lnTo>
                    <a:pt x="444" y="645"/>
                  </a:lnTo>
                  <a:cubicBezTo>
                    <a:pt x="444" y="649"/>
                    <a:pt x="442" y="652"/>
                    <a:pt x="439" y="653"/>
                  </a:cubicBezTo>
                  <a:lnTo>
                    <a:pt x="388" y="671"/>
                  </a:lnTo>
                  <a:lnTo>
                    <a:pt x="350" y="684"/>
                  </a:lnTo>
                  <a:lnTo>
                    <a:pt x="323" y="694"/>
                  </a:lnTo>
                  <a:lnTo>
                    <a:pt x="304" y="700"/>
                  </a:lnTo>
                  <a:lnTo>
                    <a:pt x="293" y="704"/>
                  </a:lnTo>
                  <a:lnTo>
                    <a:pt x="287" y="706"/>
                  </a:lnTo>
                  <a:lnTo>
                    <a:pt x="288" y="706"/>
                  </a:lnTo>
                  <a:lnTo>
                    <a:pt x="286" y="707"/>
                  </a:lnTo>
                  <a:cubicBezTo>
                    <a:pt x="284" y="708"/>
                    <a:pt x="281" y="708"/>
                    <a:pt x="278" y="706"/>
                  </a:cubicBezTo>
                  <a:lnTo>
                    <a:pt x="262" y="696"/>
                  </a:lnTo>
                  <a:lnTo>
                    <a:pt x="254" y="690"/>
                  </a:lnTo>
                  <a:lnTo>
                    <a:pt x="251" y="688"/>
                  </a:lnTo>
                  <a:lnTo>
                    <a:pt x="260" y="688"/>
                  </a:lnTo>
                  <a:lnTo>
                    <a:pt x="223" y="715"/>
                  </a:lnTo>
                  <a:lnTo>
                    <a:pt x="204" y="728"/>
                  </a:lnTo>
                  <a:lnTo>
                    <a:pt x="197" y="733"/>
                  </a:lnTo>
                  <a:lnTo>
                    <a:pt x="198" y="732"/>
                  </a:lnTo>
                  <a:lnTo>
                    <a:pt x="197" y="733"/>
                  </a:lnTo>
                  <a:cubicBezTo>
                    <a:pt x="194" y="736"/>
                    <a:pt x="190" y="736"/>
                    <a:pt x="187" y="734"/>
                  </a:cubicBezTo>
                  <a:lnTo>
                    <a:pt x="156" y="713"/>
                  </a:lnTo>
                  <a:lnTo>
                    <a:pt x="140" y="702"/>
                  </a:lnTo>
                  <a:lnTo>
                    <a:pt x="134" y="698"/>
                  </a:lnTo>
                  <a:cubicBezTo>
                    <a:pt x="134" y="698"/>
                    <a:pt x="133" y="698"/>
                    <a:pt x="133" y="697"/>
                  </a:cubicBezTo>
                  <a:lnTo>
                    <a:pt x="132" y="696"/>
                  </a:lnTo>
                  <a:lnTo>
                    <a:pt x="143" y="696"/>
                  </a:lnTo>
                  <a:lnTo>
                    <a:pt x="137" y="702"/>
                  </a:lnTo>
                  <a:lnTo>
                    <a:pt x="123" y="715"/>
                  </a:lnTo>
                  <a:lnTo>
                    <a:pt x="107" y="728"/>
                  </a:lnTo>
                  <a:cubicBezTo>
                    <a:pt x="107" y="728"/>
                    <a:pt x="107" y="728"/>
                    <a:pt x="106" y="728"/>
                  </a:cubicBezTo>
                  <a:lnTo>
                    <a:pt x="95" y="734"/>
                  </a:lnTo>
                  <a:cubicBezTo>
                    <a:pt x="94" y="735"/>
                    <a:pt x="92" y="736"/>
                    <a:pt x="90" y="735"/>
                  </a:cubicBezTo>
                  <a:lnTo>
                    <a:pt x="73" y="731"/>
                  </a:lnTo>
                  <a:cubicBezTo>
                    <a:pt x="72" y="731"/>
                    <a:pt x="72" y="731"/>
                    <a:pt x="71" y="731"/>
                  </a:cubicBezTo>
                  <a:lnTo>
                    <a:pt x="50" y="721"/>
                  </a:lnTo>
                  <a:lnTo>
                    <a:pt x="32" y="710"/>
                  </a:lnTo>
                  <a:lnTo>
                    <a:pt x="24" y="706"/>
                  </a:lnTo>
                  <a:lnTo>
                    <a:pt x="35" y="704"/>
                  </a:lnTo>
                  <a:lnTo>
                    <a:pt x="24" y="720"/>
                  </a:lnTo>
                  <a:lnTo>
                    <a:pt x="18" y="729"/>
                  </a:lnTo>
                  <a:lnTo>
                    <a:pt x="16" y="732"/>
                  </a:lnTo>
                  <a:lnTo>
                    <a:pt x="14" y="721"/>
                  </a:lnTo>
                  <a:lnTo>
                    <a:pt x="35" y="737"/>
                  </a:lnTo>
                  <a:lnTo>
                    <a:pt x="46" y="745"/>
                  </a:lnTo>
                  <a:lnTo>
                    <a:pt x="50" y="748"/>
                  </a:lnTo>
                  <a:lnTo>
                    <a:pt x="45" y="746"/>
                  </a:lnTo>
                  <a:lnTo>
                    <a:pt x="46" y="746"/>
                  </a:lnTo>
                  <a:cubicBezTo>
                    <a:pt x="50" y="746"/>
                    <a:pt x="54" y="749"/>
                    <a:pt x="54" y="753"/>
                  </a:cubicBezTo>
                  <a:lnTo>
                    <a:pt x="63" y="795"/>
                  </a:lnTo>
                  <a:lnTo>
                    <a:pt x="70" y="826"/>
                  </a:lnTo>
                  <a:lnTo>
                    <a:pt x="74" y="849"/>
                  </a:lnTo>
                  <a:lnTo>
                    <a:pt x="78" y="863"/>
                  </a:lnTo>
                  <a:lnTo>
                    <a:pt x="81" y="878"/>
                  </a:lnTo>
                  <a:cubicBezTo>
                    <a:pt x="81" y="878"/>
                    <a:pt x="81" y="879"/>
                    <a:pt x="81" y="879"/>
                  </a:cubicBezTo>
                  <a:lnTo>
                    <a:pt x="81" y="881"/>
                  </a:lnTo>
                  <a:lnTo>
                    <a:pt x="75" y="874"/>
                  </a:lnTo>
                  <a:lnTo>
                    <a:pt x="96" y="879"/>
                  </a:lnTo>
                  <a:lnTo>
                    <a:pt x="108" y="882"/>
                  </a:lnTo>
                  <a:lnTo>
                    <a:pt x="111" y="883"/>
                  </a:lnTo>
                  <a:lnTo>
                    <a:pt x="108" y="882"/>
                  </a:lnTo>
                  <a:lnTo>
                    <a:pt x="109" y="882"/>
                  </a:lnTo>
                  <a:cubicBezTo>
                    <a:pt x="113" y="882"/>
                    <a:pt x="116" y="885"/>
                    <a:pt x="117" y="889"/>
                  </a:cubicBezTo>
                  <a:cubicBezTo>
                    <a:pt x="118" y="892"/>
                    <a:pt x="116" y="896"/>
                    <a:pt x="113" y="898"/>
                  </a:cubicBezTo>
                  <a:lnTo>
                    <a:pt x="92" y="908"/>
                  </a:lnTo>
                  <a:lnTo>
                    <a:pt x="83" y="913"/>
                  </a:lnTo>
                  <a:lnTo>
                    <a:pt x="78" y="916"/>
                  </a:lnTo>
                  <a:cubicBezTo>
                    <a:pt x="77" y="916"/>
                    <a:pt x="76" y="916"/>
                    <a:pt x="74" y="916"/>
                  </a:cubicBezTo>
                  <a:lnTo>
                    <a:pt x="73" y="916"/>
                  </a:lnTo>
                  <a:lnTo>
                    <a:pt x="79" y="903"/>
                  </a:lnTo>
                  <a:lnTo>
                    <a:pt x="100" y="927"/>
                  </a:lnTo>
                  <a:lnTo>
                    <a:pt x="116" y="945"/>
                  </a:lnTo>
                  <a:lnTo>
                    <a:pt x="136" y="967"/>
                  </a:lnTo>
                  <a:lnTo>
                    <a:pt x="142" y="975"/>
                  </a:lnTo>
                  <a:lnTo>
                    <a:pt x="143" y="976"/>
                  </a:lnTo>
                  <a:cubicBezTo>
                    <a:pt x="144" y="976"/>
                    <a:pt x="144" y="977"/>
                    <a:pt x="144" y="978"/>
                  </a:cubicBezTo>
                  <a:lnTo>
                    <a:pt x="171" y="1026"/>
                  </a:lnTo>
                  <a:lnTo>
                    <a:pt x="191" y="1062"/>
                  </a:lnTo>
                  <a:lnTo>
                    <a:pt x="206" y="1088"/>
                  </a:lnTo>
                  <a:lnTo>
                    <a:pt x="215" y="1106"/>
                  </a:lnTo>
                  <a:lnTo>
                    <a:pt x="221" y="1115"/>
                  </a:lnTo>
                  <a:lnTo>
                    <a:pt x="225" y="1122"/>
                  </a:lnTo>
                  <a:lnTo>
                    <a:pt x="226" y="1124"/>
                  </a:lnTo>
                  <a:lnTo>
                    <a:pt x="212" y="1123"/>
                  </a:lnTo>
                  <a:lnTo>
                    <a:pt x="228" y="1096"/>
                  </a:lnTo>
                  <a:lnTo>
                    <a:pt x="237" y="1083"/>
                  </a:lnTo>
                  <a:lnTo>
                    <a:pt x="240" y="1078"/>
                  </a:lnTo>
                  <a:lnTo>
                    <a:pt x="238" y="1082"/>
                  </a:lnTo>
                  <a:lnTo>
                    <a:pt x="238" y="1081"/>
                  </a:lnTo>
                  <a:lnTo>
                    <a:pt x="241" y="1045"/>
                  </a:lnTo>
                  <a:lnTo>
                    <a:pt x="243" y="1018"/>
                  </a:lnTo>
                  <a:lnTo>
                    <a:pt x="246" y="999"/>
                  </a:lnTo>
                  <a:lnTo>
                    <a:pt x="246" y="986"/>
                  </a:lnTo>
                  <a:lnTo>
                    <a:pt x="247" y="974"/>
                  </a:lnTo>
                  <a:lnTo>
                    <a:pt x="247" y="972"/>
                  </a:lnTo>
                  <a:cubicBezTo>
                    <a:pt x="247" y="969"/>
                    <a:pt x="249" y="966"/>
                    <a:pt x="252" y="965"/>
                  </a:cubicBezTo>
                  <a:cubicBezTo>
                    <a:pt x="255" y="964"/>
                    <a:pt x="259" y="965"/>
                    <a:pt x="261" y="967"/>
                  </a:cubicBezTo>
                  <a:lnTo>
                    <a:pt x="266" y="972"/>
                  </a:lnTo>
                  <a:lnTo>
                    <a:pt x="278" y="984"/>
                  </a:lnTo>
                  <a:lnTo>
                    <a:pt x="277" y="983"/>
                  </a:lnTo>
                  <a:lnTo>
                    <a:pt x="294" y="993"/>
                  </a:lnTo>
                  <a:lnTo>
                    <a:pt x="289" y="991"/>
                  </a:lnTo>
                  <a:lnTo>
                    <a:pt x="309" y="991"/>
                  </a:lnTo>
                  <a:lnTo>
                    <a:pt x="303" y="995"/>
                  </a:lnTo>
                  <a:lnTo>
                    <a:pt x="314" y="981"/>
                  </a:lnTo>
                  <a:lnTo>
                    <a:pt x="313" y="983"/>
                  </a:lnTo>
                  <a:lnTo>
                    <a:pt x="320" y="958"/>
                  </a:lnTo>
                  <a:lnTo>
                    <a:pt x="320" y="960"/>
                  </a:lnTo>
                  <a:lnTo>
                    <a:pt x="324" y="926"/>
                  </a:lnTo>
                  <a:lnTo>
                    <a:pt x="325" y="889"/>
                  </a:lnTo>
                  <a:lnTo>
                    <a:pt x="328" y="851"/>
                  </a:lnTo>
                  <a:lnTo>
                    <a:pt x="334" y="815"/>
                  </a:lnTo>
                  <a:cubicBezTo>
                    <a:pt x="334" y="815"/>
                    <a:pt x="334" y="814"/>
                    <a:pt x="334" y="814"/>
                  </a:cubicBezTo>
                  <a:lnTo>
                    <a:pt x="343" y="787"/>
                  </a:lnTo>
                  <a:cubicBezTo>
                    <a:pt x="343" y="786"/>
                    <a:pt x="344" y="785"/>
                    <a:pt x="344" y="784"/>
                  </a:cubicBezTo>
                  <a:lnTo>
                    <a:pt x="358" y="767"/>
                  </a:lnTo>
                  <a:cubicBezTo>
                    <a:pt x="359" y="766"/>
                    <a:pt x="361" y="765"/>
                    <a:pt x="363" y="765"/>
                  </a:cubicBezTo>
                  <a:lnTo>
                    <a:pt x="382" y="761"/>
                  </a:lnTo>
                  <a:cubicBezTo>
                    <a:pt x="383" y="760"/>
                    <a:pt x="384" y="760"/>
                    <a:pt x="385" y="761"/>
                  </a:cubicBezTo>
                  <a:lnTo>
                    <a:pt x="414" y="768"/>
                  </a:lnTo>
                  <a:cubicBezTo>
                    <a:pt x="415" y="768"/>
                    <a:pt x="415" y="768"/>
                    <a:pt x="416" y="768"/>
                  </a:cubicBezTo>
                  <a:lnTo>
                    <a:pt x="450" y="782"/>
                  </a:lnTo>
                  <a:lnTo>
                    <a:pt x="486" y="800"/>
                  </a:lnTo>
                  <a:lnTo>
                    <a:pt x="521" y="821"/>
                  </a:lnTo>
                  <a:lnTo>
                    <a:pt x="550" y="839"/>
                  </a:lnTo>
                  <a:lnTo>
                    <a:pt x="570" y="852"/>
                  </a:lnTo>
                  <a:lnTo>
                    <a:pt x="578" y="857"/>
                  </a:lnTo>
                  <a:cubicBezTo>
                    <a:pt x="579" y="857"/>
                    <a:pt x="580" y="858"/>
                    <a:pt x="580" y="859"/>
                  </a:cubicBezTo>
                  <a:lnTo>
                    <a:pt x="604" y="898"/>
                  </a:lnTo>
                  <a:lnTo>
                    <a:pt x="622" y="927"/>
                  </a:lnTo>
                  <a:lnTo>
                    <a:pt x="634" y="948"/>
                  </a:lnTo>
                  <a:lnTo>
                    <a:pt x="643" y="962"/>
                  </a:lnTo>
                  <a:lnTo>
                    <a:pt x="651" y="975"/>
                  </a:lnTo>
                  <a:lnTo>
                    <a:pt x="653" y="978"/>
                  </a:lnTo>
                  <a:cubicBezTo>
                    <a:pt x="654" y="980"/>
                    <a:pt x="654" y="982"/>
                    <a:pt x="653" y="984"/>
                  </a:cubicBezTo>
                  <a:lnTo>
                    <a:pt x="651" y="989"/>
                  </a:lnTo>
                  <a:lnTo>
                    <a:pt x="645" y="1004"/>
                  </a:lnTo>
                  <a:lnTo>
                    <a:pt x="639" y="1024"/>
                  </a:lnTo>
                  <a:lnTo>
                    <a:pt x="633" y="1048"/>
                  </a:lnTo>
                  <a:lnTo>
                    <a:pt x="629" y="1075"/>
                  </a:lnTo>
                  <a:lnTo>
                    <a:pt x="629" y="1073"/>
                  </a:lnTo>
                  <a:lnTo>
                    <a:pt x="630" y="1100"/>
                  </a:lnTo>
                  <a:lnTo>
                    <a:pt x="630" y="1098"/>
                  </a:lnTo>
                  <a:lnTo>
                    <a:pt x="637" y="1123"/>
                  </a:lnTo>
                  <a:lnTo>
                    <a:pt x="636" y="1120"/>
                  </a:lnTo>
                  <a:lnTo>
                    <a:pt x="652" y="1140"/>
                  </a:lnTo>
                  <a:lnTo>
                    <a:pt x="670" y="1161"/>
                  </a:lnTo>
                  <a:lnTo>
                    <a:pt x="692" y="1187"/>
                  </a:lnTo>
                  <a:lnTo>
                    <a:pt x="747" y="1248"/>
                  </a:lnTo>
                  <a:lnTo>
                    <a:pt x="773" y="1276"/>
                  </a:lnTo>
                  <a:lnTo>
                    <a:pt x="795" y="1300"/>
                  </a:lnTo>
                  <a:lnTo>
                    <a:pt x="809" y="1316"/>
                  </a:lnTo>
                  <a:lnTo>
                    <a:pt x="815" y="1322"/>
                  </a:lnTo>
                  <a:lnTo>
                    <a:pt x="813" y="1320"/>
                  </a:lnTo>
                  <a:lnTo>
                    <a:pt x="817" y="1322"/>
                  </a:lnTo>
                  <a:lnTo>
                    <a:pt x="827" y="1326"/>
                  </a:lnTo>
                  <a:lnTo>
                    <a:pt x="862" y="1339"/>
                  </a:lnTo>
                  <a:lnTo>
                    <a:pt x="904" y="1354"/>
                  </a:lnTo>
                  <a:lnTo>
                    <a:pt x="939" y="1365"/>
                  </a:lnTo>
                  <a:cubicBezTo>
                    <a:pt x="940" y="1365"/>
                    <a:pt x="941" y="1366"/>
                    <a:pt x="942" y="1367"/>
                  </a:cubicBezTo>
                  <a:lnTo>
                    <a:pt x="958" y="1385"/>
                  </a:lnTo>
                  <a:lnTo>
                    <a:pt x="977" y="1406"/>
                  </a:lnTo>
                  <a:lnTo>
                    <a:pt x="992" y="1424"/>
                  </a:lnTo>
                  <a:lnTo>
                    <a:pt x="998" y="1431"/>
                  </a:lnTo>
                  <a:cubicBezTo>
                    <a:pt x="1000" y="1434"/>
                    <a:pt x="1000" y="1438"/>
                    <a:pt x="998" y="1441"/>
                  </a:cubicBezTo>
                  <a:cubicBezTo>
                    <a:pt x="996" y="1444"/>
                    <a:pt x="992" y="1445"/>
                    <a:pt x="989" y="1444"/>
                  </a:cubicBezTo>
                  <a:lnTo>
                    <a:pt x="983" y="1442"/>
                  </a:lnTo>
                  <a:lnTo>
                    <a:pt x="967" y="1437"/>
                  </a:lnTo>
                  <a:lnTo>
                    <a:pt x="944" y="1428"/>
                  </a:lnTo>
                  <a:lnTo>
                    <a:pt x="918" y="1419"/>
                  </a:lnTo>
                  <a:lnTo>
                    <a:pt x="865" y="1398"/>
                  </a:lnTo>
                  <a:lnTo>
                    <a:pt x="845" y="1388"/>
                  </a:lnTo>
                  <a:lnTo>
                    <a:pt x="832" y="1379"/>
                  </a:lnTo>
                  <a:lnTo>
                    <a:pt x="838" y="1380"/>
                  </a:lnTo>
                  <a:lnTo>
                    <a:pt x="818" y="1384"/>
                  </a:lnTo>
                  <a:lnTo>
                    <a:pt x="819" y="1384"/>
                  </a:lnTo>
                  <a:lnTo>
                    <a:pt x="791" y="1394"/>
                  </a:lnTo>
                  <a:lnTo>
                    <a:pt x="767" y="1403"/>
                  </a:lnTo>
                  <a:lnTo>
                    <a:pt x="757" y="1407"/>
                  </a:lnTo>
                  <a:lnTo>
                    <a:pt x="762" y="1396"/>
                  </a:lnTo>
                  <a:lnTo>
                    <a:pt x="765" y="1403"/>
                  </a:lnTo>
                  <a:lnTo>
                    <a:pt x="775" y="1423"/>
                  </a:lnTo>
                  <a:lnTo>
                    <a:pt x="789" y="1452"/>
                  </a:lnTo>
                  <a:lnTo>
                    <a:pt x="808" y="1485"/>
                  </a:lnTo>
                  <a:lnTo>
                    <a:pt x="831" y="1520"/>
                  </a:lnTo>
                  <a:lnTo>
                    <a:pt x="857" y="1551"/>
                  </a:lnTo>
                  <a:lnTo>
                    <a:pt x="885" y="1578"/>
                  </a:lnTo>
                  <a:lnTo>
                    <a:pt x="883" y="1576"/>
                  </a:lnTo>
                  <a:lnTo>
                    <a:pt x="913" y="1592"/>
                  </a:lnTo>
                  <a:lnTo>
                    <a:pt x="945" y="1605"/>
                  </a:lnTo>
                  <a:lnTo>
                    <a:pt x="982" y="1623"/>
                  </a:lnTo>
                  <a:lnTo>
                    <a:pt x="1054" y="1667"/>
                  </a:lnTo>
                  <a:lnTo>
                    <a:pt x="1085" y="1687"/>
                  </a:lnTo>
                  <a:lnTo>
                    <a:pt x="1109" y="1704"/>
                  </a:lnTo>
                  <a:lnTo>
                    <a:pt x="1126" y="1716"/>
                  </a:lnTo>
                  <a:lnTo>
                    <a:pt x="1132" y="1720"/>
                  </a:lnTo>
                  <a:cubicBezTo>
                    <a:pt x="1135" y="1722"/>
                    <a:pt x="1136" y="1726"/>
                    <a:pt x="1135" y="1730"/>
                  </a:cubicBezTo>
                  <a:lnTo>
                    <a:pt x="1131" y="1738"/>
                  </a:lnTo>
                  <a:lnTo>
                    <a:pt x="1131" y="1737"/>
                  </a:lnTo>
                  <a:lnTo>
                    <a:pt x="1125" y="1755"/>
                  </a:lnTo>
                  <a:lnTo>
                    <a:pt x="1125" y="1753"/>
                  </a:lnTo>
                  <a:lnTo>
                    <a:pt x="1124" y="1777"/>
                  </a:lnTo>
                  <a:lnTo>
                    <a:pt x="1124" y="1773"/>
                  </a:lnTo>
                  <a:lnTo>
                    <a:pt x="1135" y="1796"/>
                  </a:lnTo>
                  <a:lnTo>
                    <a:pt x="1132" y="1793"/>
                  </a:lnTo>
                  <a:lnTo>
                    <a:pt x="1159" y="1813"/>
                  </a:lnTo>
                  <a:lnTo>
                    <a:pt x="1157" y="1812"/>
                  </a:lnTo>
                  <a:lnTo>
                    <a:pt x="1180" y="1819"/>
                  </a:lnTo>
                  <a:lnTo>
                    <a:pt x="1178" y="1818"/>
                  </a:lnTo>
                  <a:lnTo>
                    <a:pt x="1195" y="1819"/>
                  </a:lnTo>
                  <a:lnTo>
                    <a:pt x="1193" y="1820"/>
                  </a:lnTo>
                  <a:lnTo>
                    <a:pt x="1199" y="1819"/>
                  </a:lnTo>
                  <a:lnTo>
                    <a:pt x="1237" y="1807"/>
                  </a:lnTo>
                  <a:lnTo>
                    <a:pt x="1266" y="1798"/>
                  </a:lnTo>
                  <a:lnTo>
                    <a:pt x="1287" y="1792"/>
                  </a:lnTo>
                  <a:lnTo>
                    <a:pt x="1301" y="1788"/>
                  </a:lnTo>
                  <a:lnTo>
                    <a:pt x="1314" y="1784"/>
                  </a:lnTo>
                  <a:lnTo>
                    <a:pt x="1313" y="1784"/>
                  </a:lnTo>
                  <a:lnTo>
                    <a:pt x="1315" y="1783"/>
                  </a:lnTo>
                  <a:cubicBezTo>
                    <a:pt x="1317" y="1782"/>
                    <a:pt x="1319" y="1782"/>
                    <a:pt x="1321" y="1783"/>
                  </a:cubicBezTo>
                  <a:lnTo>
                    <a:pt x="1396" y="1804"/>
                  </a:lnTo>
                  <a:lnTo>
                    <a:pt x="1452" y="1820"/>
                  </a:lnTo>
                  <a:lnTo>
                    <a:pt x="1493" y="1831"/>
                  </a:lnTo>
                  <a:lnTo>
                    <a:pt x="1520" y="1839"/>
                  </a:lnTo>
                  <a:lnTo>
                    <a:pt x="1536" y="1844"/>
                  </a:lnTo>
                  <a:lnTo>
                    <a:pt x="1543" y="1846"/>
                  </a:lnTo>
                  <a:lnTo>
                    <a:pt x="1547" y="1847"/>
                  </a:lnTo>
                  <a:cubicBezTo>
                    <a:pt x="1550" y="1847"/>
                    <a:pt x="1552" y="1849"/>
                    <a:pt x="1553" y="1851"/>
                  </a:cubicBezTo>
                  <a:lnTo>
                    <a:pt x="1555" y="1855"/>
                  </a:lnTo>
                  <a:lnTo>
                    <a:pt x="1559" y="1864"/>
                  </a:lnTo>
                  <a:lnTo>
                    <a:pt x="1578" y="1896"/>
                  </a:lnTo>
                  <a:lnTo>
                    <a:pt x="1578" y="1895"/>
                  </a:lnTo>
                  <a:lnTo>
                    <a:pt x="1609" y="1933"/>
                  </a:lnTo>
                  <a:lnTo>
                    <a:pt x="1607" y="1932"/>
                  </a:lnTo>
                  <a:lnTo>
                    <a:pt x="1650" y="1966"/>
                  </a:lnTo>
                  <a:lnTo>
                    <a:pt x="1648" y="1965"/>
                  </a:lnTo>
                  <a:lnTo>
                    <a:pt x="1697" y="1984"/>
                  </a:lnTo>
                  <a:cubicBezTo>
                    <a:pt x="1698" y="1984"/>
                    <a:pt x="1698" y="1984"/>
                    <a:pt x="1699" y="1985"/>
                  </a:cubicBezTo>
                  <a:lnTo>
                    <a:pt x="1747" y="2013"/>
                  </a:lnTo>
                  <a:lnTo>
                    <a:pt x="1793" y="2042"/>
                  </a:lnTo>
                  <a:lnTo>
                    <a:pt x="1832" y="2066"/>
                  </a:lnTo>
                  <a:cubicBezTo>
                    <a:pt x="1832" y="2066"/>
                    <a:pt x="1833" y="2066"/>
                    <a:pt x="1833" y="2067"/>
                  </a:cubicBezTo>
                  <a:lnTo>
                    <a:pt x="1858" y="2092"/>
                  </a:lnTo>
                  <a:lnTo>
                    <a:pt x="1857" y="2091"/>
                  </a:lnTo>
                  <a:lnTo>
                    <a:pt x="1887" y="2112"/>
                  </a:lnTo>
                  <a:lnTo>
                    <a:pt x="1911" y="2124"/>
                  </a:lnTo>
                  <a:lnTo>
                    <a:pt x="1921" y="2129"/>
                  </a:lnTo>
                  <a:cubicBezTo>
                    <a:pt x="1925" y="2131"/>
                    <a:pt x="1926" y="2136"/>
                    <a:pt x="1925" y="2140"/>
                  </a:cubicBezTo>
                  <a:cubicBezTo>
                    <a:pt x="1923" y="2143"/>
                    <a:pt x="1919" y="2145"/>
                    <a:pt x="1915" y="2144"/>
                  </a:cubicBezTo>
                  <a:lnTo>
                    <a:pt x="1912" y="2143"/>
                  </a:lnTo>
                  <a:lnTo>
                    <a:pt x="1904" y="2141"/>
                  </a:lnTo>
                  <a:lnTo>
                    <a:pt x="1877" y="2133"/>
                  </a:lnTo>
                  <a:lnTo>
                    <a:pt x="1847" y="2124"/>
                  </a:lnTo>
                  <a:lnTo>
                    <a:pt x="1825" y="2116"/>
                  </a:lnTo>
                  <a:cubicBezTo>
                    <a:pt x="1824" y="2116"/>
                    <a:pt x="1824" y="2116"/>
                    <a:pt x="1823" y="2115"/>
                  </a:cubicBezTo>
                  <a:lnTo>
                    <a:pt x="1783" y="2090"/>
                  </a:lnTo>
                  <a:lnTo>
                    <a:pt x="1766" y="2083"/>
                  </a:lnTo>
                  <a:lnTo>
                    <a:pt x="1768" y="2083"/>
                  </a:lnTo>
                  <a:lnTo>
                    <a:pt x="1753" y="2080"/>
                  </a:lnTo>
                  <a:lnTo>
                    <a:pt x="1738" y="2076"/>
                  </a:lnTo>
                  <a:lnTo>
                    <a:pt x="1719" y="2072"/>
                  </a:lnTo>
                  <a:lnTo>
                    <a:pt x="1670" y="2063"/>
                  </a:lnTo>
                  <a:lnTo>
                    <a:pt x="1647" y="2059"/>
                  </a:lnTo>
                  <a:lnTo>
                    <a:pt x="1627" y="2056"/>
                  </a:lnTo>
                  <a:lnTo>
                    <a:pt x="1613" y="2054"/>
                  </a:lnTo>
                  <a:lnTo>
                    <a:pt x="1608" y="2053"/>
                  </a:lnTo>
                  <a:lnTo>
                    <a:pt x="1615" y="2040"/>
                  </a:lnTo>
                  <a:lnTo>
                    <a:pt x="1621" y="2046"/>
                  </a:lnTo>
                  <a:lnTo>
                    <a:pt x="1635" y="2057"/>
                  </a:lnTo>
                  <a:lnTo>
                    <a:pt x="1652" y="2069"/>
                  </a:lnTo>
                  <a:lnTo>
                    <a:pt x="1650" y="2068"/>
                  </a:lnTo>
                  <a:lnTo>
                    <a:pt x="1666" y="2074"/>
                  </a:lnTo>
                  <a:lnTo>
                    <a:pt x="1680" y="2079"/>
                  </a:lnTo>
                  <a:lnTo>
                    <a:pt x="1699" y="2086"/>
                  </a:lnTo>
                  <a:lnTo>
                    <a:pt x="1745" y="2105"/>
                  </a:lnTo>
                  <a:lnTo>
                    <a:pt x="1786" y="2122"/>
                  </a:lnTo>
                  <a:lnTo>
                    <a:pt x="1798" y="2127"/>
                  </a:lnTo>
                  <a:lnTo>
                    <a:pt x="1802" y="2129"/>
                  </a:lnTo>
                  <a:lnTo>
                    <a:pt x="1847" y="2147"/>
                  </a:lnTo>
                  <a:lnTo>
                    <a:pt x="1881" y="2160"/>
                  </a:lnTo>
                  <a:lnTo>
                    <a:pt x="1906" y="2170"/>
                  </a:lnTo>
                  <a:lnTo>
                    <a:pt x="1922" y="2176"/>
                  </a:lnTo>
                  <a:lnTo>
                    <a:pt x="1932" y="2180"/>
                  </a:lnTo>
                  <a:lnTo>
                    <a:pt x="1937" y="2182"/>
                  </a:lnTo>
                  <a:lnTo>
                    <a:pt x="1940" y="2183"/>
                  </a:lnTo>
                  <a:lnTo>
                    <a:pt x="1931" y="2185"/>
                  </a:lnTo>
                  <a:lnTo>
                    <a:pt x="1941" y="2175"/>
                  </a:lnTo>
                  <a:lnTo>
                    <a:pt x="1947" y="2169"/>
                  </a:lnTo>
                  <a:lnTo>
                    <a:pt x="1949" y="2167"/>
                  </a:lnTo>
                  <a:cubicBezTo>
                    <a:pt x="1951" y="2164"/>
                    <a:pt x="1955" y="2164"/>
                    <a:pt x="1959" y="2166"/>
                  </a:cubicBezTo>
                  <a:lnTo>
                    <a:pt x="2010" y="2196"/>
                  </a:lnTo>
                  <a:lnTo>
                    <a:pt x="2048" y="2219"/>
                  </a:lnTo>
                  <a:lnTo>
                    <a:pt x="2075" y="2235"/>
                  </a:lnTo>
                  <a:lnTo>
                    <a:pt x="2093" y="2246"/>
                  </a:lnTo>
                  <a:lnTo>
                    <a:pt x="2104" y="2251"/>
                  </a:lnTo>
                  <a:lnTo>
                    <a:pt x="2111" y="2256"/>
                  </a:lnTo>
                  <a:lnTo>
                    <a:pt x="2112" y="2256"/>
                  </a:lnTo>
                  <a:lnTo>
                    <a:pt x="2108" y="2255"/>
                  </a:lnTo>
                  <a:lnTo>
                    <a:pt x="2135" y="2255"/>
                  </a:lnTo>
                  <a:lnTo>
                    <a:pt x="2148" y="2255"/>
                  </a:lnTo>
                  <a:lnTo>
                    <a:pt x="2153" y="2255"/>
                  </a:lnTo>
                  <a:lnTo>
                    <a:pt x="2154" y="2255"/>
                  </a:lnTo>
                  <a:cubicBezTo>
                    <a:pt x="2156" y="2255"/>
                    <a:pt x="2157" y="2256"/>
                    <a:pt x="2159" y="2257"/>
                  </a:cubicBezTo>
                  <a:lnTo>
                    <a:pt x="2175" y="2267"/>
                  </a:lnTo>
                  <a:lnTo>
                    <a:pt x="2183" y="2273"/>
                  </a:lnTo>
                  <a:lnTo>
                    <a:pt x="2186" y="2275"/>
                  </a:lnTo>
                  <a:lnTo>
                    <a:pt x="2221" y="2292"/>
                  </a:lnTo>
                  <a:lnTo>
                    <a:pt x="2248" y="2305"/>
                  </a:lnTo>
                  <a:lnTo>
                    <a:pt x="2267" y="2315"/>
                  </a:lnTo>
                  <a:lnTo>
                    <a:pt x="2280" y="2321"/>
                  </a:lnTo>
                  <a:lnTo>
                    <a:pt x="2292" y="2327"/>
                  </a:lnTo>
                  <a:lnTo>
                    <a:pt x="2294" y="2328"/>
                  </a:lnTo>
                  <a:lnTo>
                    <a:pt x="2283" y="2333"/>
                  </a:lnTo>
                  <a:lnTo>
                    <a:pt x="2284" y="2330"/>
                  </a:lnTo>
                  <a:lnTo>
                    <a:pt x="2283" y="2332"/>
                  </a:lnTo>
                  <a:lnTo>
                    <a:pt x="2284" y="2322"/>
                  </a:lnTo>
                  <a:lnTo>
                    <a:pt x="2285" y="2295"/>
                  </a:lnTo>
                  <a:lnTo>
                    <a:pt x="2286" y="2297"/>
                  </a:lnTo>
                  <a:lnTo>
                    <a:pt x="2279" y="2269"/>
                  </a:lnTo>
                  <a:lnTo>
                    <a:pt x="2281" y="2273"/>
                  </a:lnTo>
                  <a:lnTo>
                    <a:pt x="2272" y="2263"/>
                  </a:lnTo>
                  <a:lnTo>
                    <a:pt x="2276" y="2265"/>
                  </a:lnTo>
                  <a:lnTo>
                    <a:pt x="2262" y="2262"/>
                  </a:lnTo>
                  <a:lnTo>
                    <a:pt x="2237" y="2255"/>
                  </a:lnTo>
                  <a:lnTo>
                    <a:pt x="2241" y="2255"/>
                  </a:lnTo>
                  <a:lnTo>
                    <a:pt x="2224" y="2259"/>
                  </a:lnTo>
                  <a:lnTo>
                    <a:pt x="2227" y="2258"/>
                  </a:lnTo>
                  <a:lnTo>
                    <a:pt x="2216" y="2266"/>
                  </a:lnTo>
                  <a:lnTo>
                    <a:pt x="2218" y="2264"/>
                  </a:lnTo>
                  <a:lnTo>
                    <a:pt x="2215" y="2268"/>
                  </a:lnTo>
                  <a:cubicBezTo>
                    <a:pt x="2214" y="2270"/>
                    <a:pt x="2212" y="2271"/>
                    <a:pt x="2209" y="2271"/>
                  </a:cubicBezTo>
                  <a:cubicBezTo>
                    <a:pt x="2207" y="2272"/>
                    <a:pt x="2205" y="2271"/>
                    <a:pt x="2203" y="2270"/>
                  </a:cubicBezTo>
                  <a:lnTo>
                    <a:pt x="2137" y="2213"/>
                  </a:lnTo>
                  <a:lnTo>
                    <a:pt x="2087" y="2170"/>
                  </a:lnTo>
                  <a:lnTo>
                    <a:pt x="2052" y="2138"/>
                  </a:lnTo>
                  <a:lnTo>
                    <a:pt x="2028" y="2119"/>
                  </a:lnTo>
                  <a:lnTo>
                    <a:pt x="2014" y="2105"/>
                  </a:lnTo>
                  <a:lnTo>
                    <a:pt x="2007" y="2100"/>
                  </a:lnTo>
                  <a:cubicBezTo>
                    <a:pt x="2006" y="2100"/>
                    <a:pt x="2006" y="2099"/>
                    <a:pt x="2006" y="2099"/>
                  </a:cubicBezTo>
                  <a:lnTo>
                    <a:pt x="2003" y="2096"/>
                  </a:lnTo>
                  <a:lnTo>
                    <a:pt x="2010" y="2098"/>
                  </a:lnTo>
                  <a:lnTo>
                    <a:pt x="1986" y="2104"/>
                  </a:lnTo>
                  <a:lnTo>
                    <a:pt x="1968" y="2108"/>
                  </a:lnTo>
                  <a:lnTo>
                    <a:pt x="1948" y="2114"/>
                  </a:lnTo>
                  <a:lnTo>
                    <a:pt x="1939" y="2116"/>
                  </a:lnTo>
                  <a:cubicBezTo>
                    <a:pt x="1939" y="2116"/>
                    <a:pt x="1938" y="2116"/>
                    <a:pt x="1937" y="2116"/>
                  </a:cubicBezTo>
                  <a:lnTo>
                    <a:pt x="1936" y="2116"/>
                  </a:lnTo>
                  <a:cubicBezTo>
                    <a:pt x="1934" y="2116"/>
                    <a:pt x="1931" y="2115"/>
                    <a:pt x="1930" y="2113"/>
                  </a:cubicBezTo>
                  <a:cubicBezTo>
                    <a:pt x="1928" y="2111"/>
                    <a:pt x="1928" y="2108"/>
                    <a:pt x="1929" y="2105"/>
                  </a:cubicBezTo>
                  <a:lnTo>
                    <a:pt x="1933" y="2096"/>
                  </a:lnTo>
                  <a:lnTo>
                    <a:pt x="1933" y="2098"/>
                  </a:lnTo>
                  <a:lnTo>
                    <a:pt x="1937" y="2074"/>
                  </a:lnTo>
                  <a:lnTo>
                    <a:pt x="1937" y="2077"/>
                  </a:lnTo>
                  <a:lnTo>
                    <a:pt x="1932" y="2045"/>
                  </a:lnTo>
                  <a:lnTo>
                    <a:pt x="1932" y="2047"/>
                  </a:lnTo>
                  <a:lnTo>
                    <a:pt x="1924" y="2030"/>
                  </a:lnTo>
                  <a:lnTo>
                    <a:pt x="1925" y="2031"/>
                  </a:lnTo>
                  <a:lnTo>
                    <a:pt x="1911" y="2013"/>
                  </a:lnTo>
                  <a:lnTo>
                    <a:pt x="1913" y="2015"/>
                  </a:lnTo>
                  <a:lnTo>
                    <a:pt x="1863" y="1980"/>
                  </a:lnTo>
                  <a:lnTo>
                    <a:pt x="1806" y="1944"/>
                  </a:lnTo>
                  <a:lnTo>
                    <a:pt x="1779" y="1926"/>
                  </a:lnTo>
                  <a:lnTo>
                    <a:pt x="1756" y="1909"/>
                  </a:lnTo>
                  <a:cubicBezTo>
                    <a:pt x="1755" y="1909"/>
                    <a:pt x="1755" y="1908"/>
                    <a:pt x="1755" y="1908"/>
                  </a:cubicBezTo>
                  <a:lnTo>
                    <a:pt x="1739" y="1892"/>
                  </a:lnTo>
                  <a:cubicBezTo>
                    <a:pt x="1738" y="1892"/>
                    <a:pt x="1738" y="1891"/>
                    <a:pt x="1738" y="1890"/>
                  </a:cubicBezTo>
                  <a:lnTo>
                    <a:pt x="1730" y="1876"/>
                  </a:lnTo>
                  <a:cubicBezTo>
                    <a:pt x="1729" y="1876"/>
                    <a:pt x="1729" y="1875"/>
                    <a:pt x="1729" y="1873"/>
                  </a:cubicBezTo>
                  <a:lnTo>
                    <a:pt x="1725" y="1841"/>
                  </a:lnTo>
                  <a:cubicBezTo>
                    <a:pt x="1724" y="1841"/>
                    <a:pt x="1724" y="1841"/>
                    <a:pt x="1724" y="1840"/>
                  </a:cubicBezTo>
                  <a:lnTo>
                    <a:pt x="1725" y="1814"/>
                  </a:lnTo>
                  <a:lnTo>
                    <a:pt x="1728" y="1796"/>
                  </a:lnTo>
                  <a:lnTo>
                    <a:pt x="1729" y="1789"/>
                  </a:lnTo>
                  <a:lnTo>
                    <a:pt x="1733" y="1798"/>
                  </a:lnTo>
                  <a:lnTo>
                    <a:pt x="1697" y="1780"/>
                  </a:lnTo>
                  <a:lnTo>
                    <a:pt x="1670" y="1767"/>
                  </a:lnTo>
                  <a:lnTo>
                    <a:pt x="1651" y="1757"/>
                  </a:lnTo>
                  <a:lnTo>
                    <a:pt x="1638" y="1751"/>
                  </a:lnTo>
                  <a:lnTo>
                    <a:pt x="1626" y="1745"/>
                  </a:lnTo>
                  <a:lnTo>
                    <a:pt x="1624" y="1744"/>
                  </a:lnTo>
                  <a:cubicBezTo>
                    <a:pt x="1623" y="1743"/>
                    <a:pt x="1623" y="1743"/>
                    <a:pt x="1622" y="1742"/>
                  </a:cubicBezTo>
                  <a:lnTo>
                    <a:pt x="1571" y="1697"/>
                  </a:lnTo>
                  <a:lnTo>
                    <a:pt x="1532" y="1664"/>
                  </a:lnTo>
                  <a:lnTo>
                    <a:pt x="1505" y="1638"/>
                  </a:lnTo>
                  <a:lnTo>
                    <a:pt x="1486" y="1623"/>
                  </a:lnTo>
                  <a:lnTo>
                    <a:pt x="1475" y="1612"/>
                  </a:lnTo>
                  <a:lnTo>
                    <a:pt x="1469" y="1608"/>
                  </a:lnTo>
                  <a:lnTo>
                    <a:pt x="1467" y="1605"/>
                  </a:lnTo>
                  <a:cubicBezTo>
                    <a:pt x="1466" y="1605"/>
                    <a:pt x="1466" y="1604"/>
                    <a:pt x="1466" y="1604"/>
                  </a:cubicBezTo>
                  <a:lnTo>
                    <a:pt x="1456" y="1588"/>
                  </a:lnTo>
                  <a:lnTo>
                    <a:pt x="1450" y="1580"/>
                  </a:lnTo>
                  <a:lnTo>
                    <a:pt x="1448" y="1577"/>
                  </a:lnTo>
                  <a:lnTo>
                    <a:pt x="1449" y="1579"/>
                  </a:lnTo>
                  <a:lnTo>
                    <a:pt x="1444" y="1575"/>
                  </a:lnTo>
                  <a:lnTo>
                    <a:pt x="1431" y="1565"/>
                  </a:lnTo>
                  <a:lnTo>
                    <a:pt x="1410" y="1550"/>
                  </a:lnTo>
                  <a:lnTo>
                    <a:pt x="1384" y="1530"/>
                  </a:lnTo>
                  <a:lnTo>
                    <a:pt x="1326" y="1483"/>
                  </a:lnTo>
                  <a:lnTo>
                    <a:pt x="1276" y="1433"/>
                  </a:lnTo>
                  <a:lnTo>
                    <a:pt x="1252" y="1407"/>
                  </a:lnTo>
                  <a:lnTo>
                    <a:pt x="1235" y="1382"/>
                  </a:lnTo>
                  <a:cubicBezTo>
                    <a:pt x="1235" y="1382"/>
                    <a:pt x="1234" y="1381"/>
                    <a:pt x="1234" y="1381"/>
                  </a:cubicBezTo>
                  <a:lnTo>
                    <a:pt x="1213" y="1339"/>
                  </a:lnTo>
                  <a:cubicBezTo>
                    <a:pt x="1213" y="1339"/>
                    <a:pt x="1213" y="1338"/>
                    <a:pt x="1213" y="1338"/>
                  </a:cubicBezTo>
                  <a:lnTo>
                    <a:pt x="1203" y="1300"/>
                  </a:lnTo>
                  <a:lnTo>
                    <a:pt x="1193" y="1266"/>
                  </a:lnTo>
                  <a:lnTo>
                    <a:pt x="1193" y="1267"/>
                  </a:lnTo>
                  <a:lnTo>
                    <a:pt x="1170" y="1226"/>
                  </a:lnTo>
                  <a:lnTo>
                    <a:pt x="1171" y="1228"/>
                  </a:lnTo>
                  <a:lnTo>
                    <a:pt x="1147" y="1200"/>
                  </a:lnTo>
                  <a:lnTo>
                    <a:pt x="1129" y="1183"/>
                  </a:lnTo>
                  <a:lnTo>
                    <a:pt x="1123" y="1179"/>
                  </a:lnTo>
                  <a:cubicBezTo>
                    <a:pt x="1120" y="1177"/>
                    <a:pt x="1119" y="1173"/>
                    <a:pt x="1120" y="1169"/>
                  </a:cubicBezTo>
                  <a:lnTo>
                    <a:pt x="1130" y="1148"/>
                  </a:lnTo>
                  <a:lnTo>
                    <a:pt x="1137" y="1137"/>
                  </a:lnTo>
                  <a:lnTo>
                    <a:pt x="1138" y="1134"/>
                  </a:lnTo>
                  <a:lnTo>
                    <a:pt x="1137" y="1137"/>
                  </a:lnTo>
                  <a:lnTo>
                    <a:pt x="1137" y="1136"/>
                  </a:lnTo>
                  <a:lnTo>
                    <a:pt x="1139" y="1141"/>
                  </a:lnTo>
                  <a:lnTo>
                    <a:pt x="1113" y="1104"/>
                  </a:lnTo>
                  <a:lnTo>
                    <a:pt x="1100" y="1085"/>
                  </a:lnTo>
                  <a:lnTo>
                    <a:pt x="1095" y="1078"/>
                  </a:lnTo>
                  <a:lnTo>
                    <a:pt x="1096" y="1079"/>
                  </a:lnTo>
                  <a:lnTo>
                    <a:pt x="1095" y="1078"/>
                  </a:lnTo>
                  <a:lnTo>
                    <a:pt x="1100" y="1080"/>
                  </a:lnTo>
                  <a:lnTo>
                    <a:pt x="1070" y="1077"/>
                  </a:lnTo>
                  <a:lnTo>
                    <a:pt x="1047" y="1075"/>
                  </a:lnTo>
                  <a:lnTo>
                    <a:pt x="1030" y="1073"/>
                  </a:lnTo>
                  <a:lnTo>
                    <a:pt x="1020" y="1072"/>
                  </a:lnTo>
                  <a:lnTo>
                    <a:pt x="1010" y="1071"/>
                  </a:lnTo>
                  <a:lnTo>
                    <a:pt x="1009" y="1071"/>
                  </a:lnTo>
                  <a:cubicBezTo>
                    <a:pt x="1006" y="1071"/>
                    <a:pt x="1003" y="1069"/>
                    <a:pt x="1002" y="1066"/>
                  </a:cubicBezTo>
                  <a:lnTo>
                    <a:pt x="999" y="1057"/>
                  </a:lnTo>
                  <a:lnTo>
                    <a:pt x="992" y="1032"/>
                  </a:lnTo>
                  <a:lnTo>
                    <a:pt x="982" y="996"/>
                  </a:lnTo>
                  <a:lnTo>
                    <a:pt x="974" y="953"/>
                  </a:lnTo>
                  <a:lnTo>
                    <a:pt x="968" y="909"/>
                  </a:lnTo>
                  <a:lnTo>
                    <a:pt x="966" y="869"/>
                  </a:lnTo>
                  <a:cubicBezTo>
                    <a:pt x="966" y="868"/>
                    <a:pt x="967" y="867"/>
                    <a:pt x="967" y="867"/>
                  </a:cubicBezTo>
                  <a:lnTo>
                    <a:pt x="975" y="835"/>
                  </a:lnTo>
                  <a:cubicBezTo>
                    <a:pt x="975" y="833"/>
                    <a:pt x="976" y="832"/>
                    <a:pt x="977" y="831"/>
                  </a:cubicBezTo>
                  <a:lnTo>
                    <a:pt x="995" y="813"/>
                  </a:lnTo>
                  <a:cubicBezTo>
                    <a:pt x="995" y="812"/>
                    <a:pt x="996" y="812"/>
                    <a:pt x="996" y="812"/>
                  </a:cubicBezTo>
                  <a:lnTo>
                    <a:pt x="1018" y="799"/>
                  </a:lnTo>
                  <a:cubicBezTo>
                    <a:pt x="1019" y="798"/>
                    <a:pt x="1020" y="798"/>
                    <a:pt x="1020" y="798"/>
                  </a:cubicBezTo>
                  <a:lnTo>
                    <a:pt x="1041" y="792"/>
                  </a:lnTo>
                  <a:cubicBezTo>
                    <a:pt x="1042" y="792"/>
                    <a:pt x="1043" y="791"/>
                    <a:pt x="1043" y="791"/>
                  </a:cubicBezTo>
                  <a:lnTo>
                    <a:pt x="1061" y="791"/>
                  </a:lnTo>
                  <a:cubicBezTo>
                    <a:pt x="1062" y="791"/>
                    <a:pt x="1063" y="792"/>
                    <a:pt x="1064" y="792"/>
                  </a:cubicBezTo>
                  <a:lnTo>
                    <a:pt x="1080" y="797"/>
                  </a:lnTo>
                  <a:cubicBezTo>
                    <a:pt x="1081" y="797"/>
                    <a:pt x="1081" y="797"/>
                    <a:pt x="1082" y="798"/>
                  </a:cubicBezTo>
                  <a:lnTo>
                    <a:pt x="1110" y="817"/>
                  </a:lnTo>
                  <a:cubicBezTo>
                    <a:pt x="1110" y="817"/>
                    <a:pt x="1111" y="817"/>
                    <a:pt x="1111" y="818"/>
                  </a:cubicBezTo>
                  <a:lnTo>
                    <a:pt x="1133" y="840"/>
                  </a:lnTo>
                  <a:lnTo>
                    <a:pt x="1158" y="864"/>
                  </a:lnTo>
                  <a:lnTo>
                    <a:pt x="1188" y="888"/>
                  </a:lnTo>
                  <a:lnTo>
                    <a:pt x="1187" y="887"/>
                  </a:lnTo>
                  <a:lnTo>
                    <a:pt x="1219" y="903"/>
                  </a:lnTo>
                  <a:lnTo>
                    <a:pt x="1216" y="903"/>
                  </a:lnTo>
                  <a:lnTo>
                    <a:pt x="1232" y="905"/>
                  </a:lnTo>
                  <a:lnTo>
                    <a:pt x="1229" y="905"/>
                  </a:lnTo>
                  <a:lnTo>
                    <a:pt x="1243" y="901"/>
                  </a:lnTo>
                  <a:lnTo>
                    <a:pt x="1241" y="902"/>
                  </a:lnTo>
                  <a:lnTo>
                    <a:pt x="1253" y="894"/>
                  </a:lnTo>
                  <a:lnTo>
                    <a:pt x="1250" y="897"/>
                  </a:lnTo>
                  <a:lnTo>
                    <a:pt x="1259" y="881"/>
                  </a:lnTo>
                  <a:lnTo>
                    <a:pt x="1259" y="882"/>
                  </a:lnTo>
                  <a:lnTo>
                    <a:pt x="1274" y="838"/>
                  </a:lnTo>
                  <a:lnTo>
                    <a:pt x="1289" y="794"/>
                  </a:lnTo>
                  <a:cubicBezTo>
                    <a:pt x="1289" y="793"/>
                    <a:pt x="1289" y="793"/>
                    <a:pt x="1290" y="792"/>
                  </a:cubicBezTo>
                  <a:lnTo>
                    <a:pt x="1300" y="776"/>
                  </a:lnTo>
                  <a:cubicBezTo>
                    <a:pt x="1300" y="775"/>
                    <a:pt x="1301" y="774"/>
                    <a:pt x="1302" y="774"/>
                  </a:cubicBezTo>
                  <a:lnTo>
                    <a:pt x="1314" y="766"/>
                  </a:lnTo>
                  <a:cubicBezTo>
                    <a:pt x="1316" y="765"/>
                    <a:pt x="1317" y="764"/>
                    <a:pt x="1319" y="764"/>
                  </a:cubicBezTo>
                  <a:lnTo>
                    <a:pt x="1355" y="767"/>
                  </a:lnTo>
                  <a:lnTo>
                    <a:pt x="1402" y="774"/>
                  </a:lnTo>
                  <a:lnTo>
                    <a:pt x="1440" y="780"/>
                  </a:lnTo>
                  <a:lnTo>
                    <a:pt x="1452" y="782"/>
                  </a:lnTo>
                  <a:lnTo>
                    <a:pt x="1456" y="783"/>
                  </a:lnTo>
                  <a:lnTo>
                    <a:pt x="1448" y="785"/>
                  </a:lnTo>
                  <a:lnTo>
                    <a:pt x="1475" y="754"/>
                  </a:lnTo>
                  <a:lnTo>
                    <a:pt x="1488" y="738"/>
                  </a:lnTo>
                  <a:lnTo>
                    <a:pt x="1493" y="732"/>
                  </a:lnTo>
                  <a:lnTo>
                    <a:pt x="1495" y="731"/>
                  </a:lnTo>
                  <a:cubicBezTo>
                    <a:pt x="1498" y="728"/>
                    <a:pt x="1503" y="728"/>
                    <a:pt x="1506" y="731"/>
                  </a:cubicBezTo>
                  <a:lnTo>
                    <a:pt x="1509" y="734"/>
                  </a:lnTo>
                  <a:lnTo>
                    <a:pt x="1517" y="740"/>
                  </a:lnTo>
                  <a:lnTo>
                    <a:pt x="1546" y="762"/>
                  </a:lnTo>
                  <a:lnTo>
                    <a:pt x="1581" y="783"/>
                  </a:lnTo>
                  <a:lnTo>
                    <a:pt x="1579" y="782"/>
                  </a:lnTo>
                  <a:lnTo>
                    <a:pt x="1612" y="792"/>
                  </a:lnTo>
                  <a:lnTo>
                    <a:pt x="1609" y="791"/>
                  </a:lnTo>
                  <a:lnTo>
                    <a:pt x="1675" y="791"/>
                  </a:lnTo>
                  <a:lnTo>
                    <a:pt x="1724" y="791"/>
                  </a:lnTo>
                  <a:lnTo>
                    <a:pt x="1759" y="791"/>
                  </a:lnTo>
                  <a:lnTo>
                    <a:pt x="1783" y="791"/>
                  </a:lnTo>
                  <a:lnTo>
                    <a:pt x="1798" y="791"/>
                  </a:lnTo>
                  <a:lnTo>
                    <a:pt x="1805" y="791"/>
                  </a:lnTo>
                  <a:lnTo>
                    <a:pt x="1808" y="791"/>
                  </a:lnTo>
                  <a:cubicBezTo>
                    <a:pt x="1810" y="791"/>
                    <a:pt x="1812" y="792"/>
                    <a:pt x="1813" y="793"/>
                  </a:cubicBezTo>
                  <a:lnTo>
                    <a:pt x="1821" y="799"/>
                  </a:lnTo>
                  <a:lnTo>
                    <a:pt x="1839" y="812"/>
                  </a:lnTo>
                  <a:lnTo>
                    <a:pt x="1838" y="811"/>
                  </a:lnTo>
                  <a:lnTo>
                    <a:pt x="1862" y="823"/>
                  </a:lnTo>
                  <a:lnTo>
                    <a:pt x="1860" y="823"/>
                  </a:lnTo>
                  <a:lnTo>
                    <a:pt x="1883" y="829"/>
                  </a:lnTo>
                  <a:lnTo>
                    <a:pt x="1880" y="829"/>
                  </a:lnTo>
                  <a:lnTo>
                    <a:pt x="1893" y="826"/>
                  </a:lnTo>
                  <a:lnTo>
                    <a:pt x="1890" y="827"/>
                  </a:lnTo>
                  <a:lnTo>
                    <a:pt x="1904" y="819"/>
                  </a:lnTo>
                  <a:lnTo>
                    <a:pt x="1903" y="820"/>
                  </a:lnTo>
                  <a:lnTo>
                    <a:pt x="1926" y="795"/>
                  </a:lnTo>
                  <a:lnTo>
                    <a:pt x="1925" y="796"/>
                  </a:lnTo>
                  <a:lnTo>
                    <a:pt x="1942" y="770"/>
                  </a:lnTo>
                  <a:lnTo>
                    <a:pt x="1945" y="763"/>
                  </a:lnTo>
                  <a:lnTo>
                    <a:pt x="1948" y="759"/>
                  </a:lnTo>
                  <a:cubicBezTo>
                    <a:pt x="1949" y="757"/>
                    <a:pt x="1952" y="756"/>
                    <a:pt x="1954" y="755"/>
                  </a:cubicBezTo>
                  <a:cubicBezTo>
                    <a:pt x="1957" y="755"/>
                    <a:pt x="1959" y="757"/>
                    <a:pt x="1961" y="759"/>
                  </a:cubicBezTo>
                  <a:lnTo>
                    <a:pt x="1968" y="768"/>
                  </a:lnTo>
                  <a:lnTo>
                    <a:pt x="1986" y="786"/>
                  </a:lnTo>
                  <a:lnTo>
                    <a:pt x="2008" y="803"/>
                  </a:lnTo>
                  <a:lnTo>
                    <a:pt x="2006" y="802"/>
                  </a:lnTo>
                  <a:lnTo>
                    <a:pt x="2029" y="811"/>
                  </a:lnTo>
                  <a:lnTo>
                    <a:pt x="2023" y="811"/>
                  </a:lnTo>
                  <a:lnTo>
                    <a:pt x="2039" y="802"/>
                  </a:lnTo>
                  <a:lnTo>
                    <a:pt x="2035" y="806"/>
                  </a:lnTo>
                  <a:lnTo>
                    <a:pt x="2044" y="788"/>
                  </a:lnTo>
                  <a:lnTo>
                    <a:pt x="2044" y="790"/>
                  </a:lnTo>
                  <a:lnTo>
                    <a:pt x="2047" y="771"/>
                  </a:lnTo>
                  <a:lnTo>
                    <a:pt x="2046" y="772"/>
                  </a:lnTo>
                  <a:lnTo>
                    <a:pt x="2046" y="763"/>
                  </a:lnTo>
                  <a:cubicBezTo>
                    <a:pt x="2046" y="761"/>
                    <a:pt x="2047" y="759"/>
                    <a:pt x="2049" y="757"/>
                  </a:cubicBezTo>
                  <a:cubicBezTo>
                    <a:pt x="2051" y="756"/>
                    <a:pt x="2053" y="755"/>
                    <a:pt x="2055" y="756"/>
                  </a:cubicBezTo>
                  <a:lnTo>
                    <a:pt x="2079" y="759"/>
                  </a:lnTo>
                  <a:lnTo>
                    <a:pt x="2097" y="761"/>
                  </a:lnTo>
                  <a:lnTo>
                    <a:pt x="2119" y="764"/>
                  </a:lnTo>
                  <a:lnTo>
                    <a:pt x="2126" y="765"/>
                  </a:lnTo>
                  <a:lnTo>
                    <a:pt x="2126" y="764"/>
                  </a:lnTo>
                  <a:cubicBezTo>
                    <a:pt x="2128" y="764"/>
                    <a:pt x="2130" y="765"/>
                    <a:pt x="2132" y="766"/>
                  </a:cubicBezTo>
                  <a:lnTo>
                    <a:pt x="2164" y="793"/>
                  </a:lnTo>
                  <a:lnTo>
                    <a:pt x="2180" y="806"/>
                  </a:lnTo>
                  <a:lnTo>
                    <a:pt x="2186" y="811"/>
                  </a:lnTo>
                  <a:lnTo>
                    <a:pt x="2187" y="813"/>
                  </a:lnTo>
                  <a:lnTo>
                    <a:pt x="2175" y="814"/>
                  </a:lnTo>
                  <a:lnTo>
                    <a:pt x="2179" y="808"/>
                  </a:lnTo>
                  <a:cubicBezTo>
                    <a:pt x="2179" y="807"/>
                    <a:pt x="2180" y="807"/>
                    <a:pt x="2180" y="807"/>
                  </a:cubicBezTo>
                  <a:lnTo>
                    <a:pt x="2192" y="796"/>
                  </a:lnTo>
                  <a:cubicBezTo>
                    <a:pt x="2193" y="795"/>
                    <a:pt x="2193" y="795"/>
                    <a:pt x="2194" y="794"/>
                  </a:cubicBezTo>
                  <a:lnTo>
                    <a:pt x="2216" y="784"/>
                  </a:lnTo>
                  <a:cubicBezTo>
                    <a:pt x="2217" y="784"/>
                    <a:pt x="2218" y="783"/>
                    <a:pt x="2219" y="783"/>
                  </a:cubicBezTo>
                  <a:lnTo>
                    <a:pt x="2254" y="782"/>
                  </a:lnTo>
                  <a:cubicBezTo>
                    <a:pt x="2256" y="782"/>
                    <a:pt x="2258" y="783"/>
                    <a:pt x="2259" y="784"/>
                  </a:cubicBezTo>
                  <a:lnTo>
                    <a:pt x="2276" y="797"/>
                  </a:lnTo>
                  <a:cubicBezTo>
                    <a:pt x="2277" y="798"/>
                    <a:pt x="2277" y="798"/>
                    <a:pt x="2278" y="799"/>
                  </a:cubicBezTo>
                  <a:lnTo>
                    <a:pt x="2290" y="815"/>
                  </a:lnTo>
                  <a:cubicBezTo>
                    <a:pt x="2290" y="815"/>
                    <a:pt x="2291" y="816"/>
                    <a:pt x="2291" y="816"/>
                  </a:cubicBezTo>
                  <a:lnTo>
                    <a:pt x="2306" y="852"/>
                  </a:lnTo>
                  <a:lnTo>
                    <a:pt x="2319" y="883"/>
                  </a:lnTo>
                  <a:lnTo>
                    <a:pt x="2317" y="881"/>
                  </a:lnTo>
                  <a:lnTo>
                    <a:pt x="2327" y="890"/>
                  </a:lnTo>
                  <a:lnTo>
                    <a:pt x="2324" y="888"/>
                  </a:lnTo>
                  <a:lnTo>
                    <a:pt x="2338" y="892"/>
                  </a:lnTo>
                  <a:lnTo>
                    <a:pt x="2334" y="892"/>
                  </a:lnTo>
                  <a:lnTo>
                    <a:pt x="2373" y="885"/>
                  </a:lnTo>
                  <a:lnTo>
                    <a:pt x="2371" y="885"/>
                  </a:lnTo>
                  <a:lnTo>
                    <a:pt x="2403" y="870"/>
                  </a:lnTo>
                  <a:lnTo>
                    <a:pt x="2402" y="871"/>
                  </a:lnTo>
                  <a:lnTo>
                    <a:pt x="2423" y="855"/>
                  </a:lnTo>
                  <a:lnTo>
                    <a:pt x="2430" y="848"/>
                  </a:lnTo>
                  <a:lnTo>
                    <a:pt x="2428" y="856"/>
                  </a:lnTo>
                  <a:lnTo>
                    <a:pt x="2419" y="820"/>
                  </a:lnTo>
                  <a:lnTo>
                    <a:pt x="2412" y="793"/>
                  </a:lnTo>
                  <a:lnTo>
                    <a:pt x="2408" y="774"/>
                  </a:lnTo>
                  <a:lnTo>
                    <a:pt x="2404" y="762"/>
                  </a:lnTo>
                  <a:lnTo>
                    <a:pt x="2401" y="749"/>
                  </a:lnTo>
                  <a:cubicBezTo>
                    <a:pt x="2401" y="749"/>
                    <a:pt x="2400" y="748"/>
                    <a:pt x="2400" y="747"/>
                  </a:cubicBezTo>
                  <a:lnTo>
                    <a:pt x="2400" y="745"/>
                  </a:lnTo>
                  <a:cubicBezTo>
                    <a:pt x="2400" y="743"/>
                    <a:pt x="2401" y="741"/>
                    <a:pt x="2403" y="740"/>
                  </a:cubicBezTo>
                  <a:lnTo>
                    <a:pt x="2430" y="713"/>
                  </a:lnTo>
                  <a:lnTo>
                    <a:pt x="2443" y="700"/>
                  </a:lnTo>
                  <a:lnTo>
                    <a:pt x="2448" y="695"/>
                  </a:lnTo>
                  <a:lnTo>
                    <a:pt x="2449" y="694"/>
                  </a:lnTo>
                  <a:cubicBezTo>
                    <a:pt x="2450" y="692"/>
                    <a:pt x="2452" y="691"/>
                    <a:pt x="2454" y="691"/>
                  </a:cubicBezTo>
                  <a:lnTo>
                    <a:pt x="2487" y="691"/>
                  </a:lnTo>
                  <a:lnTo>
                    <a:pt x="2511" y="691"/>
                  </a:lnTo>
                  <a:lnTo>
                    <a:pt x="2529" y="691"/>
                  </a:lnTo>
                  <a:lnTo>
                    <a:pt x="2541" y="691"/>
                  </a:lnTo>
                  <a:lnTo>
                    <a:pt x="2551" y="691"/>
                  </a:lnTo>
                  <a:lnTo>
                    <a:pt x="2553" y="691"/>
                  </a:lnTo>
                  <a:lnTo>
                    <a:pt x="2545" y="699"/>
                  </a:lnTo>
                  <a:lnTo>
                    <a:pt x="2545" y="683"/>
                  </a:lnTo>
                  <a:lnTo>
                    <a:pt x="2545" y="675"/>
                  </a:lnTo>
                  <a:lnTo>
                    <a:pt x="2545" y="672"/>
                  </a:lnTo>
                  <a:lnTo>
                    <a:pt x="2553" y="680"/>
                  </a:lnTo>
                  <a:lnTo>
                    <a:pt x="2454" y="680"/>
                  </a:lnTo>
                  <a:close/>
                  <a:moveTo>
                    <a:pt x="2553" y="664"/>
                  </a:moveTo>
                  <a:cubicBezTo>
                    <a:pt x="2558" y="664"/>
                    <a:pt x="2561" y="668"/>
                    <a:pt x="2561" y="672"/>
                  </a:cubicBezTo>
                  <a:lnTo>
                    <a:pt x="2561" y="675"/>
                  </a:lnTo>
                  <a:lnTo>
                    <a:pt x="2561" y="683"/>
                  </a:lnTo>
                  <a:lnTo>
                    <a:pt x="2561" y="699"/>
                  </a:lnTo>
                  <a:cubicBezTo>
                    <a:pt x="2561" y="704"/>
                    <a:pt x="2558" y="707"/>
                    <a:pt x="2553" y="707"/>
                  </a:cubicBezTo>
                  <a:lnTo>
                    <a:pt x="2551" y="707"/>
                  </a:lnTo>
                  <a:lnTo>
                    <a:pt x="2541" y="707"/>
                  </a:lnTo>
                  <a:lnTo>
                    <a:pt x="2529" y="707"/>
                  </a:lnTo>
                  <a:lnTo>
                    <a:pt x="2511" y="707"/>
                  </a:lnTo>
                  <a:lnTo>
                    <a:pt x="2487" y="707"/>
                  </a:lnTo>
                  <a:lnTo>
                    <a:pt x="2454" y="707"/>
                  </a:lnTo>
                  <a:lnTo>
                    <a:pt x="2460" y="705"/>
                  </a:lnTo>
                  <a:lnTo>
                    <a:pt x="2459" y="706"/>
                  </a:lnTo>
                  <a:lnTo>
                    <a:pt x="2454" y="711"/>
                  </a:lnTo>
                  <a:lnTo>
                    <a:pt x="2441" y="724"/>
                  </a:lnTo>
                  <a:lnTo>
                    <a:pt x="2414" y="751"/>
                  </a:lnTo>
                  <a:lnTo>
                    <a:pt x="2416" y="745"/>
                  </a:lnTo>
                  <a:lnTo>
                    <a:pt x="2416" y="747"/>
                  </a:lnTo>
                  <a:lnTo>
                    <a:pt x="2416" y="746"/>
                  </a:lnTo>
                  <a:lnTo>
                    <a:pt x="2419" y="757"/>
                  </a:lnTo>
                  <a:lnTo>
                    <a:pt x="2423" y="771"/>
                  </a:lnTo>
                  <a:lnTo>
                    <a:pt x="2427" y="789"/>
                  </a:lnTo>
                  <a:lnTo>
                    <a:pt x="2434" y="817"/>
                  </a:lnTo>
                  <a:lnTo>
                    <a:pt x="2443" y="853"/>
                  </a:lnTo>
                  <a:cubicBezTo>
                    <a:pt x="2444" y="855"/>
                    <a:pt x="2443" y="859"/>
                    <a:pt x="2441" y="860"/>
                  </a:cubicBezTo>
                  <a:lnTo>
                    <a:pt x="2432" y="868"/>
                  </a:lnTo>
                  <a:lnTo>
                    <a:pt x="2411" y="884"/>
                  </a:lnTo>
                  <a:cubicBezTo>
                    <a:pt x="2411" y="884"/>
                    <a:pt x="2410" y="884"/>
                    <a:pt x="2410" y="885"/>
                  </a:cubicBezTo>
                  <a:lnTo>
                    <a:pt x="2378" y="900"/>
                  </a:lnTo>
                  <a:cubicBezTo>
                    <a:pt x="2377" y="900"/>
                    <a:pt x="2377" y="900"/>
                    <a:pt x="2376" y="900"/>
                  </a:cubicBezTo>
                  <a:lnTo>
                    <a:pt x="2337" y="907"/>
                  </a:lnTo>
                  <a:cubicBezTo>
                    <a:pt x="2336" y="908"/>
                    <a:pt x="2334" y="908"/>
                    <a:pt x="2333" y="907"/>
                  </a:cubicBezTo>
                  <a:lnTo>
                    <a:pt x="2319" y="903"/>
                  </a:lnTo>
                  <a:cubicBezTo>
                    <a:pt x="2318" y="903"/>
                    <a:pt x="2317" y="902"/>
                    <a:pt x="2316" y="901"/>
                  </a:cubicBezTo>
                  <a:lnTo>
                    <a:pt x="2306" y="892"/>
                  </a:lnTo>
                  <a:cubicBezTo>
                    <a:pt x="2305" y="892"/>
                    <a:pt x="2305" y="891"/>
                    <a:pt x="2304" y="890"/>
                  </a:cubicBezTo>
                  <a:lnTo>
                    <a:pt x="2291" y="859"/>
                  </a:lnTo>
                  <a:lnTo>
                    <a:pt x="2276" y="823"/>
                  </a:lnTo>
                  <a:lnTo>
                    <a:pt x="2277" y="824"/>
                  </a:lnTo>
                  <a:lnTo>
                    <a:pt x="2265" y="808"/>
                  </a:lnTo>
                  <a:lnTo>
                    <a:pt x="2267" y="810"/>
                  </a:lnTo>
                  <a:lnTo>
                    <a:pt x="2250" y="797"/>
                  </a:lnTo>
                  <a:lnTo>
                    <a:pt x="2255" y="798"/>
                  </a:lnTo>
                  <a:lnTo>
                    <a:pt x="2220" y="799"/>
                  </a:lnTo>
                  <a:lnTo>
                    <a:pt x="2223" y="799"/>
                  </a:lnTo>
                  <a:lnTo>
                    <a:pt x="2201" y="809"/>
                  </a:lnTo>
                  <a:lnTo>
                    <a:pt x="2203" y="807"/>
                  </a:lnTo>
                  <a:lnTo>
                    <a:pt x="2191" y="818"/>
                  </a:lnTo>
                  <a:lnTo>
                    <a:pt x="2192" y="817"/>
                  </a:lnTo>
                  <a:lnTo>
                    <a:pt x="2188" y="823"/>
                  </a:lnTo>
                  <a:cubicBezTo>
                    <a:pt x="2187" y="825"/>
                    <a:pt x="2185" y="826"/>
                    <a:pt x="2182" y="826"/>
                  </a:cubicBezTo>
                  <a:cubicBezTo>
                    <a:pt x="2180" y="827"/>
                    <a:pt x="2177" y="826"/>
                    <a:pt x="2176" y="824"/>
                  </a:cubicBezTo>
                  <a:lnTo>
                    <a:pt x="2175" y="824"/>
                  </a:lnTo>
                  <a:lnTo>
                    <a:pt x="2169" y="819"/>
                  </a:lnTo>
                  <a:lnTo>
                    <a:pt x="2153" y="806"/>
                  </a:lnTo>
                  <a:lnTo>
                    <a:pt x="2121" y="779"/>
                  </a:lnTo>
                  <a:lnTo>
                    <a:pt x="2126" y="780"/>
                  </a:lnTo>
                  <a:lnTo>
                    <a:pt x="2124" y="780"/>
                  </a:lnTo>
                  <a:lnTo>
                    <a:pt x="2116" y="779"/>
                  </a:lnTo>
                  <a:lnTo>
                    <a:pt x="2096" y="776"/>
                  </a:lnTo>
                  <a:lnTo>
                    <a:pt x="2077" y="774"/>
                  </a:lnTo>
                  <a:lnTo>
                    <a:pt x="2053" y="771"/>
                  </a:lnTo>
                  <a:lnTo>
                    <a:pt x="2062" y="763"/>
                  </a:lnTo>
                  <a:lnTo>
                    <a:pt x="2062" y="772"/>
                  </a:lnTo>
                  <a:cubicBezTo>
                    <a:pt x="2062" y="773"/>
                    <a:pt x="2062" y="773"/>
                    <a:pt x="2062" y="774"/>
                  </a:cubicBezTo>
                  <a:lnTo>
                    <a:pt x="2059" y="793"/>
                  </a:lnTo>
                  <a:cubicBezTo>
                    <a:pt x="2059" y="794"/>
                    <a:pt x="2059" y="794"/>
                    <a:pt x="2059" y="795"/>
                  </a:cubicBezTo>
                  <a:lnTo>
                    <a:pt x="2050" y="813"/>
                  </a:lnTo>
                  <a:cubicBezTo>
                    <a:pt x="2049" y="814"/>
                    <a:pt x="2048" y="816"/>
                    <a:pt x="2046" y="816"/>
                  </a:cubicBezTo>
                  <a:lnTo>
                    <a:pt x="2030" y="825"/>
                  </a:lnTo>
                  <a:cubicBezTo>
                    <a:pt x="2028" y="827"/>
                    <a:pt x="2026" y="827"/>
                    <a:pt x="2024" y="826"/>
                  </a:cubicBezTo>
                  <a:lnTo>
                    <a:pt x="2001" y="817"/>
                  </a:lnTo>
                  <a:cubicBezTo>
                    <a:pt x="2000" y="817"/>
                    <a:pt x="1999" y="816"/>
                    <a:pt x="1999" y="816"/>
                  </a:cubicBezTo>
                  <a:lnTo>
                    <a:pt x="1975" y="797"/>
                  </a:lnTo>
                  <a:lnTo>
                    <a:pt x="1955" y="777"/>
                  </a:lnTo>
                  <a:lnTo>
                    <a:pt x="1948" y="768"/>
                  </a:lnTo>
                  <a:lnTo>
                    <a:pt x="1961" y="768"/>
                  </a:lnTo>
                  <a:lnTo>
                    <a:pt x="1960" y="770"/>
                  </a:lnTo>
                  <a:lnTo>
                    <a:pt x="1955" y="779"/>
                  </a:lnTo>
                  <a:lnTo>
                    <a:pt x="1938" y="805"/>
                  </a:lnTo>
                  <a:cubicBezTo>
                    <a:pt x="1938" y="805"/>
                    <a:pt x="1938" y="806"/>
                    <a:pt x="1937" y="806"/>
                  </a:cubicBezTo>
                  <a:lnTo>
                    <a:pt x="1914" y="831"/>
                  </a:lnTo>
                  <a:cubicBezTo>
                    <a:pt x="1914" y="831"/>
                    <a:pt x="1913" y="832"/>
                    <a:pt x="1912" y="832"/>
                  </a:cubicBezTo>
                  <a:lnTo>
                    <a:pt x="1898" y="840"/>
                  </a:lnTo>
                  <a:cubicBezTo>
                    <a:pt x="1898" y="841"/>
                    <a:pt x="1897" y="841"/>
                    <a:pt x="1896" y="841"/>
                  </a:cubicBezTo>
                  <a:lnTo>
                    <a:pt x="1883" y="844"/>
                  </a:lnTo>
                  <a:cubicBezTo>
                    <a:pt x="1882" y="845"/>
                    <a:pt x="1881" y="845"/>
                    <a:pt x="1879" y="844"/>
                  </a:cubicBezTo>
                  <a:lnTo>
                    <a:pt x="1856" y="838"/>
                  </a:lnTo>
                  <a:cubicBezTo>
                    <a:pt x="1856" y="838"/>
                    <a:pt x="1855" y="838"/>
                    <a:pt x="1855" y="838"/>
                  </a:cubicBezTo>
                  <a:lnTo>
                    <a:pt x="1831" y="826"/>
                  </a:lnTo>
                  <a:cubicBezTo>
                    <a:pt x="1830" y="825"/>
                    <a:pt x="1830" y="825"/>
                    <a:pt x="1830" y="825"/>
                  </a:cubicBezTo>
                  <a:lnTo>
                    <a:pt x="1812" y="812"/>
                  </a:lnTo>
                  <a:lnTo>
                    <a:pt x="1804" y="806"/>
                  </a:lnTo>
                  <a:lnTo>
                    <a:pt x="1808" y="807"/>
                  </a:lnTo>
                  <a:lnTo>
                    <a:pt x="1805" y="807"/>
                  </a:lnTo>
                  <a:lnTo>
                    <a:pt x="1798" y="807"/>
                  </a:lnTo>
                  <a:lnTo>
                    <a:pt x="1783" y="807"/>
                  </a:lnTo>
                  <a:lnTo>
                    <a:pt x="1759" y="807"/>
                  </a:lnTo>
                  <a:lnTo>
                    <a:pt x="1724" y="807"/>
                  </a:lnTo>
                  <a:lnTo>
                    <a:pt x="1675" y="807"/>
                  </a:lnTo>
                  <a:lnTo>
                    <a:pt x="1609" y="807"/>
                  </a:lnTo>
                  <a:cubicBezTo>
                    <a:pt x="1609" y="807"/>
                    <a:pt x="1608" y="807"/>
                    <a:pt x="1607" y="807"/>
                  </a:cubicBezTo>
                  <a:lnTo>
                    <a:pt x="1574" y="797"/>
                  </a:lnTo>
                  <a:cubicBezTo>
                    <a:pt x="1574" y="797"/>
                    <a:pt x="1573" y="797"/>
                    <a:pt x="1572" y="796"/>
                  </a:cubicBezTo>
                  <a:lnTo>
                    <a:pt x="1537" y="775"/>
                  </a:lnTo>
                  <a:lnTo>
                    <a:pt x="1508" y="753"/>
                  </a:lnTo>
                  <a:lnTo>
                    <a:pt x="1498" y="745"/>
                  </a:lnTo>
                  <a:lnTo>
                    <a:pt x="1495" y="742"/>
                  </a:lnTo>
                  <a:lnTo>
                    <a:pt x="1506" y="742"/>
                  </a:lnTo>
                  <a:lnTo>
                    <a:pt x="1506" y="743"/>
                  </a:lnTo>
                  <a:lnTo>
                    <a:pt x="1501" y="749"/>
                  </a:lnTo>
                  <a:lnTo>
                    <a:pt x="1488" y="765"/>
                  </a:lnTo>
                  <a:lnTo>
                    <a:pt x="1461" y="796"/>
                  </a:lnTo>
                  <a:cubicBezTo>
                    <a:pt x="1459" y="798"/>
                    <a:pt x="1455" y="799"/>
                    <a:pt x="1453" y="798"/>
                  </a:cubicBezTo>
                  <a:lnTo>
                    <a:pt x="1449" y="797"/>
                  </a:lnTo>
                  <a:lnTo>
                    <a:pt x="1437" y="795"/>
                  </a:lnTo>
                  <a:lnTo>
                    <a:pt x="1399" y="789"/>
                  </a:lnTo>
                  <a:lnTo>
                    <a:pt x="1354" y="783"/>
                  </a:lnTo>
                  <a:lnTo>
                    <a:pt x="1318" y="780"/>
                  </a:lnTo>
                  <a:lnTo>
                    <a:pt x="1323" y="779"/>
                  </a:lnTo>
                  <a:lnTo>
                    <a:pt x="1311" y="787"/>
                  </a:lnTo>
                  <a:lnTo>
                    <a:pt x="1313" y="785"/>
                  </a:lnTo>
                  <a:lnTo>
                    <a:pt x="1303" y="801"/>
                  </a:lnTo>
                  <a:lnTo>
                    <a:pt x="1304" y="799"/>
                  </a:lnTo>
                  <a:lnTo>
                    <a:pt x="1289" y="843"/>
                  </a:lnTo>
                  <a:lnTo>
                    <a:pt x="1274" y="887"/>
                  </a:lnTo>
                  <a:cubicBezTo>
                    <a:pt x="1274" y="888"/>
                    <a:pt x="1274" y="888"/>
                    <a:pt x="1273" y="888"/>
                  </a:cubicBezTo>
                  <a:lnTo>
                    <a:pt x="1264" y="904"/>
                  </a:lnTo>
                  <a:cubicBezTo>
                    <a:pt x="1264" y="905"/>
                    <a:pt x="1263" y="906"/>
                    <a:pt x="1262" y="907"/>
                  </a:cubicBezTo>
                  <a:lnTo>
                    <a:pt x="1250" y="915"/>
                  </a:lnTo>
                  <a:cubicBezTo>
                    <a:pt x="1249" y="916"/>
                    <a:pt x="1248" y="916"/>
                    <a:pt x="1248" y="916"/>
                  </a:cubicBezTo>
                  <a:lnTo>
                    <a:pt x="1234" y="920"/>
                  </a:lnTo>
                  <a:cubicBezTo>
                    <a:pt x="1233" y="920"/>
                    <a:pt x="1232" y="921"/>
                    <a:pt x="1230" y="920"/>
                  </a:cubicBezTo>
                  <a:lnTo>
                    <a:pt x="1214" y="918"/>
                  </a:lnTo>
                  <a:cubicBezTo>
                    <a:pt x="1214" y="918"/>
                    <a:pt x="1213" y="918"/>
                    <a:pt x="1212" y="918"/>
                  </a:cubicBezTo>
                  <a:lnTo>
                    <a:pt x="1180" y="902"/>
                  </a:lnTo>
                  <a:cubicBezTo>
                    <a:pt x="1179" y="901"/>
                    <a:pt x="1179" y="901"/>
                    <a:pt x="1178" y="901"/>
                  </a:cubicBezTo>
                  <a:lnTo>
                    <a:pt x="1147" y="875"/>
                  </a:lnTo>
                  <a:lnTo>
                    <a:pt x="1122" y="851"/>
                  </a:lnTo>
                  <a:lnTo>
                    <a:pt x="1100" y="829"/>
                  </a:lnTo>
                  <a:lnTo>
                    <a:pt x="1101" y="830"/>
                  </a:lnTo>
                  <a:lnTo>
                    <a:pt x="1073" y="811"/>
                  </a:lnTo>
                  <a:lnTo>
                    <a:pt x="1075" y="812"/>
                  </a:lnTo>
                  <a:lnTo>
                    <a:pt x="1059" y="807"/>
                  </a:lnTo>
                  <a:lnTo>
                    <a:pt x="1061" y="807"/>
                  </a:lnTo>
                  <a:lnTo>
                    <a:pt x="1043" y="807"/>
                  </a:lnTo>
                  <a:lnTo>
                    <a:pt x="1046" y="807"/>
                  </a:lnTo>
                  <a:lnTo>
                    <a:pt x="1025" y="813"/>
                  </a:lnTo>
                  <a:lnTo>
                    <a:pt x="1027" y="812"/>
                  </a:lnTo>
                  <a:lnTo>
                    <a:pt x="1005" y="825"/>
                  </a:lnTo>
                  <a:lnTo>
                    <a:pt x="1006" y="824"/>
                  </a:lnTo>
                  <a:lnTo>
                    <a:pt x="988" y="842"/>
                  </a:lnTo>
                  <a:lnTo>
                    <a:pt x="990" y="838"/>
                  </a:lnTo>
                  <a:lnTo>
                    <a:pt x="982" y="870"/>
                  </a:lnTo>
                  <a:lnTo>
                    <a:pt x="982" y="868"/>
                  </a:lnTo>
                  <a:lnTo>
                    <a:pt x="983" y="906"/>
                  </a:lnTo>
                  <a:lnTo>
                    <a:pt x="989" y="950"/>
                  </a:lnTo>
                  <a:lnTo>
                    <a:pt x="997" y="991"/>
                  </a:lnTo>
                  <a:lnTo>
                    <a:pt x="1007" y="1027"/>
                  </a:lnTo>
                  <a:lnTo>
                    <a:pt x="1014" y="1052"/>
                  </a:lnTo>
                  <a:lnTo>
                    <a:pt x="1017" y="1061"/>
                  </a:lnTo>
                  <a:lnTo>
                    <a:pt x="1009" y="1055"/>
                  </a:lnTo>
                  <a:lnTo>
                    <a:pt x="1011" y="1055"/>
                  </a:lnTo>
                  <a:lnTo>
                    <a:pt x="1021" y="1056"/>
                  </a:lnTo>
                  <a:lnTo>
                    <a:pt x="1032" y="1058"/>
                  </a:lnTo>
                  <a:lnTo>
                    <a:pt x="1048" y="1059"/>
                  </a:lnTo>
                  <a:lnTo>
                    <a:pt x="1071" y="1061"/>
                  </a:lnTo>
                  <a:lnTo>
                    <a:pt x="1101" y="1064"/>
                  </a:lnTo>
                  <a:cubicBezTo>
                    <a:pt x="1103" y="1065"/>
                    <a:pt x="1105" y="1065"/>
                    <a:pt x="1106" y="1067"/>
                  </a:cubicBezTo>
                  <a:lnTo>
                    <a:pt x="1107" y="1068"/>
                  </a:lnTo>
                  <a:cubicBezTo>
                    <a:pt x="1107" y="1068"/>
                    <a:pt x="1108" y="1068"/>
                    <a:pt x="1108" y="1069"/>
                  </a:cubicBezTo>
                  <a:lnTo>
                    <a:pt x="1113" y="1076"/>
                  </a:lnTo>
                  <a:lnTo>
                    <a:pt x="1126" y="1095"/>
                  </a:lnTo>
                  <a:lnTo>
                    <a:pt x="1152" y="1132"/>
                  </a:lnTo>
                  <a:cubicBezTo>
                    <a:pt x="1153" y="1133"/>
                    <a:pt x="1153" y="1135"/>
                    <a:pt x="1153" y="1136"/>
                  </a:cubicBezTo>
                  <a:lnTo>
                    <a:pt x="1153" y="1137"/>
                  </a:lnTo>
                  <a:cubicBezTo>
                    <a:pt x="1153" y="1139"/>
                    <a:pt x="1153" y="1140"/>
                    <a:pt x="1153" y="1141"/>
                  </a:cubicBezTo>
                  <a:lnTo>
                    <a:pt x="1150" y="1146"/>
                  </a:lnTo>
                  <a:lnTo>
                    <a:pt x="1145" y="1155"/>
                  </a:lnTo>
                  <a:lnTo>
                    <a:pt x="1135" y="1176"/>
                  </a:lnTo>
                  <a:lnTo>
                    <a:pt x="1132" y="1166"/>
                  </a:lnTo>
                  <a:lnTo>
                    <a:pt x="1140" y="1171"/>
                  </a:lnTo>
                  <a:lnTo>
                    <a:pt x="1160" y="1189"/>
                  </a:lnTo>
                  <a:lnTo>
                    <a:pt x="1184" y="1217"/>
                  </a:lnTo>
                  <a:cubicBezTo>
                    <a:pt x="1184" y="1218"/>
                    <a:pt x="1184" y="1218"/>
                    <a:pt x="1184" y="1219"/>
                  </a:cubicBezTo>
                  <a:lnTo>
                    <a:pt x="1207" y="1260"/>
                  </a:lnTo>
                  <a:cubicBezTo>
                    <a:pt x="1208" y="1260"/>
                    <a:pt x="1208" y="1261"/>
                    <a:pt x="1208" y="1261"/>
                  </a:cubicBezTo>
                  <a:lnTo>
                    <a:pt x="1218" y="1295"/>
                  </a:lnTo>
                  <a:lnTo>
                    <a:pt x="1228" y="1333"/>
                  </a:lnTo>
                  <a:lnTo>
                    <a:pt x="1228" y="1332"/>
                  </a:lnTo>
                  <a:lnTo>
                    <a:pt x="1249" y="1374"/>
                  </a:lnTo>
                  <a:lnTo>
                    <a:pt x="1248" y="1373"/>
                  </a:lnTo>
                  <a:lnTo>
                    <a:pt x="1264" y="1396"/>
                  </a:lnTo>
                  <a:lnTo>
                    <a:pt x="1287" y="1422"/>
                  </a:lnTo>
                  <a:lnTo>
                    <a:pt x="1337" y="1470"/>
                  </a:lnTo>
                  <a:lnTo>
                    <a:pt x="1393" y="1517"/>
                  </a:lnTo>
                  <a:lnTo>
                    <a:pt x="1419" y="1537"/>
                  </a:lnTo>
                  <a:lnTo>
                    <a:pt x="1440" y="1552"/>
                  </a:lnTo>
                  <a:lnTo>
                    <a:pt x="1454" y="1562"/>
                  </a:lnTo>
                  <a:lnTo>
                    <a:pt x="1459" y="1566"/>
                  </a:lnTo>
                  <a:cubicBezTo>
                    <a:pt x="1460" y="1567"/>
                    <a:pt x="1461" y="1567"/>
                    <a:pt x="1461" y="1568"/>
                  </a:cubicBezTo>
                  <a:lnTo>
                    <a:pt x="1463" y="1571"/>
                  </a:lnTo>
                  <a:lnTo>
                    <a:pt x="1469" y="1579"/>
                  </a:lnTo>
                  <a:lnTo>
                    <a:pt x="1479" y="1595"/>
                  </a:lnTo>
                  <a:lnTo>
                    <a:pt x="1478" y="1594"/>
                  </a:lnTo>
                  <a:lnTo>
                    <a:pt x="1480" y="1595"/>
                  </a:lnTo>
                  <a:lnTo>
                    <a:pt x="1486" y="1601"/>
                  </a:lnTo>
                  <a:lnTo>
                    <a:pt x="1497" y="1610"/>
                  </a:lnTo>
                  <a:lnTo>
                    <a:pt x="1516" y="1627"/>
                  </a:lnTo>
                  <a:lnTo>
                    <a:pt x="1543" y="1651"/>
                  </a:lnTo>
                  <a:lnTo>
                    <a:pt x="1582" y="1685"/>
                  </a:lnTo>
                  <a:lnTo>
                    <a:pt x="1633" y="1730"/>
                  </a:lnTo>
                  <a:lnTo>
                    <a:pt x="1631" y="1729"/>
                  </a:lnTo>
                  <a:lnTo>
                    <a:pt x="1633" y="1730"/>
                  </a:lnTo>
                  <a:lnTo>
                    <a:pt x="1645" y="1736"/>
                  </a:lnTo>
                  <a:lnTo>
                    <a:pt x="1658" y="1742"/>
                  </a:lnTo>
                  <a:lnTo>
                    <a:pt x="1677" y="1752"/>
                  </a:lnTo>
                  <a:lnTo>
                    <a:pt x="1704" y="1765"/>
                  </a:lnTo>
                  <a:lnTo>
                    <a:pt x="1740" y="1783"/>
                  </a:lnTo>
                  <a:cubicBezTo>
                    <a:pt x="1743" y="1785"/>
                    <a:pt x="1745" y="1788"/>
                    <a:pt x="1744" y="1792"/>
                  </a:cubicBezTo>
                  <a:lnTo>
                    <a:pt x="1743" y="1797"/>
                  </a:lnTo>
                  <a:lnTo>
                    <a:pt x="1741" y="1815"/>
                  </a:lnTo>
                  <a:lnTo>
                    <a:pt x="1740" y="1841"/>
                  </a:lnTo>
                  <a:lnTo>
                    <a:pt x="1740" y="1839"/>
                  </a:lnTo>
                  <a:lnTo>
                    <a:pt x="1744" y="1871"/>
                  </a:lnTo>
                  <a:lnTo>
                    <a:pt x="1743" y="1868"/>
                  </a:lnTo>
                  <a:lnTo>
                    <a:pt x="1751" y="1882"/>
                  </a:lnTo>
                  <a:lnTo>
                    <a:pt x="1750" y="1881"/>
                  </a:lnTo>
                  <a:lnTo>
                    <a:pt x="1766" y="1897"/>
                  </a:lnTo>
                  <a:lnTo>
                    <a:pt x="1765" y="1896"/>
                  </a:lnTo>
                  <a:lnTo>
                    <a:pt x="1788" y="1913"/>
                  </a:lnTo>
                  <a:lnTo>
                    <a:pt x="1815" y="1931"/>
                  </a:lnTo>
                  <a:lnTo>
                    <a:pt x="1872" y="1967"/>
                  </a:lnTo>
                  <a:lnTo>
                    <a:pt x="1922" y="2002"/>
                  </a:lnTo>
                  <a:cubicBezTo>
                    <a:pt x="1923" y="2002"/>
                    <a:pt x="1923" y="2003"/>
                    <a:pt x="1924" y="2004"/>
                  </a:cubicBezTo>
                  <a:lnTo>
                    <a:pt x="1938" y="2022"/>
                  </a:lnTo>
                  <a:cubicBezTo>
                    <a:pt x="1938" y="2022"/>
                    <a:pt x="1938" y="2023"/>
                    <a:pt x="1939" y="2023"/>
                  </a:cubicBezTo>
                  <a:lnTo>
                    <a:pt x="1947" y="2040"/>
                  </a:lnTo>
                  <a:cubicBezTo>
                    <a:pt x="1947" y="2041"/>
                    <a:pt x="1947" y="2041"/>
                    <a:pt x="1947" y="2042"/>
                  </a:cubicBezTo>
                  <a:lnTo>
                    <a:pt x="1952" y="2074"/>
                  </a:lnTo>
                  <a:cubicBezTo>
                    <a:pt x="1953" y="2075"/>
                    <a:pt x="1953" y="2076"/>
                    <a:pt x="1952" y="2077"/>
                  </a:cubicBezTo>
                  <a:lnTo>
                    <a:pt x="1948" y="2101"/>
                  </a:lnTo>
                  <a:cubicBezTo>
                    <a:pt x="1948" y="2101"/>
                    <a:pt x="1948" y="2102"/>
                    <a:pt x="1948" y="2103"/>
                  </a:cubicBezTo>
                  <a:lnTo>
                    <a:pt x="1944" y="2112"/>
                  </a:lnTo>
                  <a:lnTo>
                    <a:pt x="1936" y="2100"/>
                  </a:lnTo>
                  <a:lnTo>
                    <a:pt x="1937" y="2100"/>
                  </a:lnTo>
                  <a:lnTo>
                    <a:pt x="1936" y="2101"/>
                  </a:lnTo>
                  <a:lnTo>
                    <a:pt x="1943" y="2099"/>
                  </a:lnTo>
                  <a:lnTo>
                    <a:pt x="1965" y="2093"/>
                  </a:lnTo>
                  <a:lnTo>
                    <a:pt x="1983" y="2089"/>
                  </a:lnTo>
                  <a:lnTo>
                    <a:pt x="2007" y="2083"/>
                  </a:lnTo>
                  <a:cubicBezTo>
                    <a:pt x="2009" y="2082"/>
                    <a:pt x="2012" y="2083"/>
                    <a:pt x="2014" y="2085"/>
                  </a:cubicBezTo>
                  <a:lnTo>
                    <a:pt x="2017" y="2088"/>
                  </a:lnTo>
                  <a:lnTo>
                    <a:pt x="2016" y="2087"/>
                  </a:lnTo>
                  <a:lnTo>
                    <a:pt x="2025" y="2094"/>
                  </a:lnTo>
                  <a:lnTo>
                    <a:pt x="2039" y="2106"/>
                  </a:lnTo>
                  <a:lnTo>
                    <a:pt x="2063" y="2126"/>
                  </a:lnTo>
                  <a:lnTo>
                    <a:pt x="2098" y="2157"/>
                  </a:lnTo>
                  <a:lnTo>
                    <a:pt x="2148" y="2200"/>
                  </a:lnTo>
                  <a:lnTo>
                    <a:pt x="2214" y="2257"/>
                  </a:lnTo>
                  <a:lnTo>
                    <a:pt x="2202" y="2259"/>
                  </a:lnTo>
                  <a:lnTo>
                    <a:pt x="2205" y="2255"/>
                  </a:lnTo>
                  <a:cubicBezTo>
                    <a:pt x="2206" y="2254"/>
                    <a:pt x="2206" y="2253"/>
                    <a:pt x="2207" y="2253"/>
                  </a:cubicBezTo>
                  <a:lnTo>
                    <a:pt x="2218" y="2245"/>
                  </a:lnTo>
                  <a:cubicBezTo>
                    <a:pt x="2219" y="2244"/>
                    <a:pt x="2220" y="2244"/>
                    <a:pt x="2221" y="2244"/>
                  </a:cubicBezTo>
                  <a:lnTo>
                    <a:pt x="2238" y="2240"/>
                  </a:lnTo>
                  <a:cubicBezTo>
                    <a:pt x="2239" y="2239"/>
                    <a:pt x="2240" y="2239"/>
                    <a:pt x="2242" y="2240"/>
                  </a:cubicBezTo>
                  <a:lnTo>
                    <a:pt x="2265" y="2247"/>
                  </a:lnTo>
                  <a:lnTo>
                    <a:pt x="2279" y="2250"/>
                  </a:lnTo>
                  <a:cubicBezTo>
                    <a:pt x="2281" y="2250"/>
                    <a:pt x="2282" y="2251"/>
                    <a:pt x="2283" y="2252"/>
                  </a:cubicBezTo>
                  <a:lnTo>
                    <a:pt x="2292" y="2262"/>
                  </a:lnTo>
                  <a:cubicBezTo>
                    <a:pt x="2293" y="2263"/>
                    <a:pt x="2294" y="2264"/>
                    <a:pt x="2294" y="2266"/>
                  </a:cubicBezTo>
                  <a:lnTo>
                    <a:pt x="2301" y="2294"/>
                  </a:lnTo>
                  <a:cubicBezTo>
                    <a:pt x="2301" y="2294"/>
                    <a:pt x="2301" y="2295"/>
                    <a:pt x="2301" y="2296"/>
                  </a:cubicBezTo>
                  <a:lnTo>
                    <a:pt x="2300" y="2323"/>
                  </a:lnTo>
                  <a:lnTo>
                    <a:pt x="2299" y="2333"/>
                  </a:lnTo>
                  <a:cubicBezTo>
                    <a:pt x="2299" y="2334"/>
                    <a:pt x="2299" y="2334"/>
                    <a:pt x="2299" y="2335"/>
                  </a:cubicBezTo>
                  <a:lnTo>
                    <a:pt x="2298" y="2338"/>
                  </a:lnTo>
                  <a:cubicBezTo>
                    <a:pt x="2297" y="2340"/>
                    <a:pt x="2296" y="2342"/>
                    <a:pt x="2294" y="2343"/>
                  </a:cubicBezTo>
                  <a:cubicBezTo>
                    <a:pt x="2291" y="2344"/>
                    <a:pt x="2289" y="2344"/>
                    <a:pt x="2287" y="2343"/>
                  </a:cubicBezTo>
                  <a:lnTo>
                    <a:pt x="2285" y="2342"/>
                  </a:lnTo>
                  <a:lnTo>
                    <a:pt x="2273" y="2336"/>
                  </a:lnTo>
                  <a:lnTo>
                    <a:pt x="2260" y="2330"/>
                  </a:lnTo>
                  <a:lnTo>
                    <a:pt x="2241" y="2320"/>
                  </a:lnTo>
                  <a:lnTo>
                    <a:pt x="2214" y="2307"/>
                  </a:lnTo>
                  <a:lnTo>
                    <a:pt x="2177" y="2288"/>
                  </a:lnTo>
                  <a:lnTo>
                    <a:pt x="2174" y="2286"/>
                  </a:lnTo>
                  <a:lnTo>
                    <a:pt x="2166" y="2280"/>
                  </a:lnTo>
                  <a:lnTo>
                    <a:pt x="2150" y="2270"/>
                  </a:lnTo>
                  <a:lnTo>
                    <a:pt x="2154" y="2271"/>
                  </a:lnTo>
                  <a:lnTo>
                    <a:pt x="2153" y="2271"/>
                  </a:lnTo>
                  <a:lnTo>
                    <a:pt x="2148" y="2271"/>
                  </a:lnTo>
                  <a:lnTo>
                    <a:pt x="2135" y="2271"/>
                  </a:lnTo>
                  <a:lnTo>
                    <a:pt x="2108" y="2271"/>
                  </a:lnTo>
                  <a:cubicBezTo>
                    <a:pt x="2107" y="2271"/>
                    <a:pt x="2106" y="2271"/>
                    <a:pt x="2105" y="2271"/>
                  </a:cubicBezTo>
                  <a:lnTo>
                    <a:pt x="2102" y="2269"/>
                  </a:lnTo>
                  <a:lnTo>
                    <a:pt x="2097" y="2265"/>
                  </a:lnTo>
                  <a:lnTo>
                    <a:pt x="2085" y="2259"/>
                  </a:lnTo>
                  <a:lnTo>
                    <a:pt x="2066" y="2248"/>
                  </a:lnTo>
                  <a:lnTo>
                    <a:pt x="2039" y="2232"/>
                  </a:lnTo>
                  <a:lnTo>
                    <a:pt x="2001" y="2209"/>
                  </a:lnTo>
                  <a:lnTo>
                    <a:pt x="1950" y="2179"/>
                  </a:lnTo>
                  <a:lnTo>
                    <a:pt x="1960" y="2178"/>
                  </a:lnTo>
                  <a:lnTo>
                    <a:pt x="1958" y="2180"/>
                  </a:lnTo>
                  <a:lnTo>
                    <a:pt x="1952" y="2186"/>
                  </a:lnTo>
                  <a:lnTo>
                    <a:pt x="1942" y="2196"/>
                  </a:lnTo>
                  <a:cubicBezTo>
                    <a:pt x="1940" y="2199"/>
                    <a:pt x="1936" y="2199"/>
                    <a:pt x="1933" y="2198"/>
                  </a:cubicBezTo>
                  <a:lnTo>
                    <a:pt x="1931" y="2197"/>
                  </a:lnTo>
                  <a:lnTo>
                    <a:pt x="1926" y="2195"/>
                  </a:lnTo>
                  <a:lnTo>
                    <a:pt x="1917" y="2191"/>
                  </a:lnTo>
                  <a:lnTo>
                    <a:pt x="1900" y="2185"/>
                  </a:lnTo>
                  <a:lnTo>
                    <a:pt x="1876" y="2175"/>
                  </a:lnTo>
                  <a:lnTo>
                    <a:pt x="1841" y="2162"/>
                  </a:lnTo>
                  <a:lnTo>
                    <a:pt x="1796" y="2144"/>
                  </a:lnTo>
                  <a:lnTo>
                    <a:pt x="1791" y="2142"/>
                  </a:lnTo>
                  <a:lnTo>
                    <a:pt x="1779" y="2137"/>
                  </a:lnTo>
                  <a:lnTo>
                    <a:pt x="1738" y="2120"/>
                  </a:lnTo>
                  <a:lnTo>
                    <a:pt x="1694" y="2101"/>
                  </a:lnTo>
                  <a:lnTo>
                    <a:pt x="1675" y="2094"/>
                  </a:lnTo>
                  <a:lnTo>
                    <a:pt x="1661" y="2089"/>
                  </a:lnTo>
                  <a:lnTo>
                    <a:pt x="1645" y="2083"/>
                  </a:lnTo>
                  <a:cubicBezTo>
                    <a:pt x="1644" y="2083"/>
                    <a:pt x="1644" y="2082"/>
                    <a:pt x="1643" y="2082"/>
                  </a:cubicBezTo>
                  <a:lnTo>
                    <a:pt x="1624" y="2070"/>
                  </a:lnTo>
                  <a:lnTo>
                    <a:pt x="1610" y="2057"/>
                  </a:lnTo>
                  <a:lnTo>
                    <a:pt x="1604" y="2051"/>
                  </a:lnTo>
                  <a:cubicBezTo>
                    <a:pt x="1601" y="2049"/>
                    <a:pt x="1601" y="2045"/>
                    <a:pt x="1602" y="2042"/>
                  </a:cubicBezTo>
                  <a:cubicBezTo>
                    <a:pt x="1604" y="2039"/>
                    <a:pt x="1608" y="2037"/>
                    <a:pt x="1611" y="2038"/>
                  </a:cubicBezTo>
                  <a:lnTo>
                    <a:pt x="1616" y="2039"/>
                  </a:lnTo>
                  <a:lnTo>
                    <a:pt x="1630" y="2041"/>
                  </a:lnTo>
                  <a:lnTo>
                    <a:pt x="1650" y="2044"/>
                  </a:lnTo>
                  <a:lnTo>
                    <a:pt x="1673" y="2048"/>
                  </a:lnTo>
                  <a:lnTo>
                    <a:pt x="1722" y="2057"/>
                  </a:lnTo>
                  <a:lnTo>
                    <a:pt x="1743" y="2061"/>
                  </a:lnTo>
                  <a:lnTo>
                    <a:pt x="1756" y="2065"/>
                  </a:lnTo>
                  <a:lnTo>
                    <a:pt x="1771" y="2068"/>
                  </a:lnTo>
                  <a:cubicBezTo>
                    <a:pt x="1772" y="2068"/>
                    <a:pt x="1772" y="2068"/>
                    <a:pt x="1773" y="2068"/>
                  </a:cubicBezTo>
                  <a:lnTo>
                    <a:pt x="1792" y="2077"/>
                  </a:lnTo>
                  <a:lnTo>
                    <a:pt x="1832" y="2102"/>
                  </a:lnTo>
                  <a:lnTo>
                    <a:pt x="1830" y="2101"/>
                  </a:lnTo>
                  <a:lnTo>
                    <a:pt x="1852" y="2109"/>
                  </a:lnTo>
                  <a:lnTo>
                    <a:pt x="1882" y="2118"/>
                  </a:lnTo>
                  <a:lnTo>
                    <a:pt x="1907" y="2126"/>
                  </a:lnTo>
                  <a:lnTo>
                    <a:pt x="1917" y="2128"/>
                  </a:lnTo>
                  <a:lnTo>
                    <a:pt x="1920" y="2129"/>
                  </a:lnTo>
                  <a:lnTo>
                    <a:pt x="1914" y="2144"/>
                  </a:lnTo>
                  <a:lnTo>
                    <a:pt x="1904" y="2139"/>
                  </a:lnTo>
                  <a:lnTo>
                    <a:pt x="1878" y="2125"/>
                  </a:lnTo>
                  <a:lnTo>
                    <a:pt x="1848" y="2104"/>
                  </a:lnTo>
                  <a:cubicBezTo>
                    <a:pt x="1847" y="2104"/>
                    <a:pt x="1847" y="2103"/>
                    <a:pt x="1847" y="2103"/>
                  </a:cubicBezTo>
                  <a:lnTo>
                    <a:pt x="1822" y="2078"/>
                  </a:lnTo>
                  <a:lnTo>
                    <a:pt x="1823" y="2079"/>
                  </a:lnTo>
                  <a:lnTo>
                    <a:pt x="1784" y="2055"/>
                  </a:lnTo>
                  <a:lnTo>
                    <a:pt x="1738" y="2026"/>
                  </a:lnTo>
                  <a:lnTo>
                    <a:pt x="1690" y="1998"/>
                  </a:lnTo>
                  <a:lnTo>
                    <a:pt x="1692" y="1999"/>
                  </a:lnTo>
                  <a:lnTo>
                    <a:pt x="1643" y="1980"/>
                  </a:lnTo>
                  <a:cubicBezTo>
                    <a:pt x="1642" y="1980"/>
                    <a:pt x="1641" y="1979"/>
                    <a:pt x="1640" y="1979"/>
                  </a:cubicBezTo>
                  <a:lnTo>
                    <a:pt x="1597" y="1945"/>
                  </a:lnTo>
                  <a:cubicBezTo>
                    <a:pt x="1597" y="1944"/>
                    <a:pt x="1597" y="1944"/>
                    <a:pt x="1596" y="1944"/>
                  </a:cubicBezTo>
                  <a:lnTo>
                    <a:pt x="1565" y="1906"/>
                  </a:lnTo>
                  <a:cubicBezTo>
                    <a:pt x="1565" y="1905"/>
                    <a:pt x="1565" y="1905"/>
                    <a:pt x="1565" y="1904"/>
                  </a:cubicBezTo>
                  <a:lnTo>
                    <a:pt x="1545" y="1871"/>
                  </a:lnTo>
                  <a:lnTo>
                    <a:pt x="1540" y="1862"/>
                  </a:lnTo>
                  <a:lnTo>
                    <a:pt x="1538" y="1858"/>
                  </a:lnTo>
                  <a:lnTo>
                    <a:pt x="1544" y="1862"/>
                  </a:lnTo>
                  <a:lnTo>
                    <a:pt x="1540" y="1861"/>
                  </a:lnTo>
                  <a:lnTo>
                    <a:pt x="1531" y="1859"/>
                  </a:lnTo>
                  <a:lnTo>
                    <a:pt x="1515" y="1854"/>
                  </a:lnTo>
                  <a:lnTo>
                    <a:pt x="1488" y="1846"/>
                  </a:lnTo>
                  <a:lnTo>
                    <a:pt x="1447" y="1835"/>
                  </a:lnTo>
                  <a:lnTo>
                    <a:pt x="1391" y="1819"/>
                  </a:lnTo>
                  <a:lnTo>
                    <a:pt x="1316" y="1798"/>
                  </a:lnTo>
                  <a:lnTo>
                    <a:pt x="1322" y="1798"/>
                  </a:lnTo>
                  <a:lnTo>
                    <a:pt x="1320" y="1799"/>
                  </a:lnTo>
                  <a:cubicBezTo>
                    <a:pt x="1320" y="1799"/>
                    <a:pt x="1319" y="1799"/>
                    <a:pt x="1319" y="1799"/>
                  </a:cubicBezTo>
                  <a:lnTo>
                    <a:pt x="1306" y="1803"/>
                  </a:lnTo>
                  <a:lnTo>
                    <a:pt x="1292" y="1807"/>
                  </a:lnTo>
                  <a:lnTo>
                    <a:pt x="1271" y="1813"/>
                  </a:lnTo>
                  <a:lnTo>
                    <a:pt x="1242" y="1822"/>
                  </a:lnTo>
                  <a:lnTo>
                    <a:pt x="1202" y="1834"/>
                  </a:lnTo>
                  <a:lnTo>
                    <a:pt x="1196" y="1835"/>
                  </a:lnTo>
                  <a:cubicBezTo>
                    <a:pt x="1195" y="1835"/>
                    <a:pt x="1195" y="1835"/>
                    <a:pt x="1194" y="1835"/>
                  </a:cubicBezTo>
                  <a:lnTo>
                    <a:pt x="1177" y="1834"/>
                  </a:lnTo>
                  <a:cubicBezTo>
                    <a:pt x="1176" y="1834"/>
                    <a:pt x="1176" y="1834"/>
                    <a:pt x="1175" y="1834"/>
                  </a:cubicBezTo>
                  <a:lnTo>
                    <a:pt x="1152" y="1827"/>
                  </a:lnTo>
                  <a:cubicBezTo>
                    <a:pt x="1151" y="1827"/>
                    <a:pt x="1150" y="1826"/>
                    <a:pt x="1150" y="1826"/>
                  </a:cubicBezTo>
                  <a:lnTo>
                    <a:pt x="1123" y="1806"/>
                  </a:lnTo>
                  <a:cubicBezTo>
                    <a:pt x="1122" y="1805"/>
                    <a:pt x="1121" y="1804"/>
                    <a:pt x="1120" y="1803"/>
                  </a:cubicBezTo>
                  <a:lnTo>
                    <a:pt x="1109" y="1780"/>
                  </a:lnTo>
                  <a:cubicBezTo>
                    <a:pt x="1109" y="1779"/>
                    <a:pt x="1108" y="1777"/>
                    <a:pt x="1108" y="1776"/>
                  </a:cubicBezTo>
                  <a:lnTo>
                    <a:pt x="1109" y="1752"/>
                  </a:lnTo>
                  <a:cubicBezTo>
                    <a:pt x="1109" y="1751"/>
                    <a:pt x="1110" y="1751"/>
                    <a:pt x="1110" y="1750"/>
                  </a:cubicBezTo>
                  <a:lnTo>
                    <a:pt x="1116" y="1732"/>
                  </a:lnTo>
                  <a:cubicBezTo>
                    <a:pt x="1116" y="1732"/>
                    <a:pt x="1116" y="1731"/>
                    <a:pt x="1116" y="1731"/>
                  </a:cubicBezTo>
                  <a:lnTo>
                    <a:pt x="1120" y="1723"/>
                  </a:lnTo>
                  <a:lnTo>
                    <a:pt x="1123" y="1733"/>
                  </a:lnTo>
                  <a:lnTo>
                    <a:pt x="1117" y="1729"/>
                  </a:lnTo>
                  <a:lnTo>
                    <a:pt x="1100" y="1717"/>
                  </a:lnTo>
                  <a:lnTo>
                    <a:pt x="1076" y="1700"/>
                  </a:lnTo>
                  <a:lnTo>
                    <a:pt x="1045" y="1680"/>
                  </a:lnTo>
                  <a:lnTo>
                    <a:pt x="975" y="1638"/>
                  </a:lnTo>
                  <a:lnTo>
                    <a:pt x="940" y="1620"/>
                  </a:lnTo>
                  <a:lnTo>
                    <a:pt x="906" y="1607"/>
                  </a:lnTo>
                  <a:lnTo>
                    <a:pt x="876" y="1591"/>
                  </a:lnTo>
                  <a:cubicBezTo>
                    <a:pt x="875" y="1590"/>
                    <a:pt x="875" y="1590"/>
                    <a:pt x="874" y="1589"/>
                  </a:cubicBezTo>
                  <a:lnTo>
                    <a:pt x="844" y="1562"/>
                  </a:lnTo>
                  <a:lnTo>
                    <a:pt x="818" y="1529"/>
                  </a:lnTo>
                  <a:lnTo>
                    <a:pt x="795" y="1494"/>
                  </a:lnTo>
                  <a:lnTo>
                    <a:pt x="774" y="1459"/>
                  </a:lnTo>
                  <a:lnTo>
                    <a:pt x="760" y="1430"/>
                  </a:lnTo>
                  <a:lnTo>
                    <a:pt x="750" y="1410"/>
                  </a:lnTo>
                  <a:lnTo>
                    <a:pt x="747" y="1403"/>
                  </a:lnTo>
                  <a:cubicBezTo>
                    <a:pt x="746" y="1401"/>
                    <a:pt x="746" y="1398"/>
                    <a:pt x="747" y="1396"/>
                  </a:cubicBezTo>
                  <a:cubicBezTo>
                    <a:pt x="748" y="1394"/>
                    <a:pt x="749" y="1393"/>
                    <a:pt x="751" y="1392"/>
                  </a:cubicBezTo>
                  <a:lnTo>
                    <a:pt x="762" y="1388"/>
                  </a:lnTo>
                  <a:lnTo>
                    <a:pt x="786" y="1379"/>
                  </a:lnTo>
                  <a:lnTo>
                    <a:pt x="814" y="1369"/>
                  </a:lnTo>
                  <a:cubicBezTo>
                    <a:pt x="814" y="1369"/>
                    <a:pt x="815" y="1369"/>
                    <a:pt x="815" y="1369"/>
                  </a:cubicBezTo>
                  <a:lnTo>
                    <a:pt x="835" y="1365"/>
                  </a:lnTo>
                  <a:cubicBezTo>
                    <a:pt x="837" y="1364"/>
                    <a:pt x="839" y="1365"/>
                    <a:pt x="841" y="1366"/>
                  </a:cubicBezTo>
                  <a:lnTo>
                    <a:pt x="852" y="1373"/>
                  </a:lnTo>
                  <a:lnTo>
                    <a:pt x="871" y="1383"/>
                  </a:lnTo>
                  <a:lnTo>
                    <a:pt x="923" y="1404"/>
                  </a:lnTo>
                  <a:lnTo>
                    <a:pt x="950" y="1413"/>
                  </a:lnTo>
                  <a:lnTo>
                    <a:pt x="972" y="1422"/>
                  </a:lnTo>
                  <a:lnTo>
                    <a:pt x="988" y="1427"/>
                  </a:lnTo>
                  <a:lnTo>
                    <a:pt x="994" y="1429"/>
                  </a:lnTo>
                  <a:lnTo>
                    <a:pt x="985" y="1442"/>
                  </a:lnTo>
                  <a:lnTo>
                    <a:pt x="979" y="1435"/>
                  </a:lnTo>
                  <a:lnTo>
                    <a:pt x="964" y="1417"/>
                  </a:lnTo>
                  <a:lnTo>
                    <a:pt x="946" y="1396"/>
                  </a:lnTo>
                  <a:lnTo>
                    <a:pt x="930" y="1378"/>
                  </a:lnTo>
                  <a:lnTo>
                    <a:pt x="934" y="1380"/>
                  </a:lnTo>
                  <a:lnTo>
                    <a:pt x="899" y="1369"/>
                  </a:lnTo>
                  <a:lnTo>
                    <a:pt x="857" y="1354"/>
                  </a:lnTo>
                  <a:lnTo>
                    <a:pt x="822" y="1341"/>
                  </a:lnTo>
                  <a:lnTo>
                    <a:pt x="810" y="1337"/>
                  </a:lnTo>
                  <a:lnTo>
                    <a:pt x="806" y="1335"/>
                  </a:lnTo>
                  <a:cubicBezTo>
                    <a:pt x="805" y="1334"/>
                    <a:pt x="804" y="1334"/>
                    <a:pt x="804" y="1333"/>
                  </a:cubicBezTo>
                  <a:lnTo>
                    <a:pt x="797" y="1327"/>
                  </a:lnTo>
                  <a:lnTo>
                    <a:pt x="784" y="1311"/>
                  </a:lnTo>
                  <a:lnTo>
                    <a:pt x="762" y="1287"/>
                  </a:lnTo>
                  <a:lnTo>
                    <a:pt x="736" y="1259"/>
                  </a:lnTo>
                  <a:lnTo>
                    <a:pt x="680" y="1198"/>
                  </a:lnTo>
                  <a:lnTo>
                    <a:pt x="657" y="1172"/>
                  </a:lnTo>
                  <a:lnTo>
                    <a:pt x="639" y="1150"/>
                  </a:lnTo>
                  <a:lnTo>
                    <a:pt x="623" y="1130"/>
                  </a:lnTo>
                  <a:cubicBezTo>
                    <a:pt x="623" y="1130"/>
                    <a:pt x="622" y="1129"/>
                    <a:pt x="622" y="1128"/>
                  </a:cubicBezTo>
                  <a:lnTo>
                    <a:pt x="615" y="1103"/>
                  </a:lnTo>
                  <a:cubicBezTo>
                    <a:pt x="615" y="1102"/>
                    <a:pt x="614" y="1101"/>
                    <a:pt x="614" y="1101"/>
                  </a:cubicBezTo>
                  <a:lnTo>
                    <a:pt x="613" y="1074"/>
                  </a:lnTo>
                  <a:cubicBezTo>
                    <a:pt x="613" y="1073"/>
                    <a:pt x="613" y="1073"/>
                    <a:pt x="614" y="1072"/>
                  </a:cubicBezTo>
                  <a:lnTo>
                    <a:pt x="618" y="1045"/>
                  </a:lnTo>
                  <a:lnTo>
                    <a:pt x="624" y="1019"/>
                  </a:lnTo>
                  <a:lnTo>
                    <a:pt x="630" y="997"/>
                  </a:lnTo>
                  <a:lnTo>
                    <a:pt x="636" y="983"/>
                  </a:lnTo>
                  <a:lnTo>
                    <a:pt x="638" y="978"/>
                  </a:lnTo>
                  <a:lnTo>
                    <a:pt x="638" y="985"/>
                  </a:lnTo>
                  <a:lnTo>
                    <a:pt x="638" y="984"/>
                  </a:lnTo>
                  <a:lnTo>
                    <a:pt x="630" y="971"/>
                  </a:lnTo>
                  <a:lnTo>
                    <a:pt x="621" y="956"/>
                  </a:lnTo>
                  <a:lnTo>
                    <a:pt x="609" y="936"/>
                  </a:lnTo>
                  <a:lnTo>
                    <a:pt x="591" y="907"/>
                  </a:lnTo>
                  <a:lnTo>
                    <a:pt x="567" y="868"/>
                  </a:lnTo>
                  <a:lnTo>
                    <a:pt x="569" y="870"/>
                  </a:lnTo>
                  <a:lnTo>
                    <a:pt x="561" y="865"/>
                  </a:lnTo>
                  <a:lnTo>
                    <a:pt x="541" y="852"/>
                  </a:lnTo>
                  <a:lnTo>
                    <a:pt x="512" y="834"/>
                  </a:lnTo>
                  <a:lnTo>
                    <a:pt x="479" y="815"/>
                  </a:lnTo>
                  <a:lnTo>
                    <a:pt x="443" y="797"/>
                  </a:lnTo>
                  <a:lnTo>
                    <a:pt x="409" y="783"/>
                  </a:lnTo>
                  <a:lnTo>
                    <a:pt x="411" y="783"/>
                  </a:lnTo>
                  <a:lnTo>
                    <a:pt x="382" y="776"/>
                  </a:lnTo>
                  <a:lnTo>
                    <a:pt x="385" y="776"/>
                  </a:lnTo>
                  <a:lnTo>
                    <a:pt x="366" y="780"/>
                  </a:lnTo>
                  <a:lnTo>
                    <a:pt x="371" y="778"/>
                  </a:lnTo>
                  <a:lnTo>
                    <a:pt x="357" y="795"/>
                  </a:lnTo>
                  <a:lnTo>
                    <a:pt x="358" y="792"/>
                  </a:lnTo>
                  <a:lnTo>
                    <a:pt x="349" y="819"/>
                  </a:lnTo>
                  <a:lnTo>
                    <a:pt x="349" y="818"/>
                  </a:lnTo>
                  <a:lnTo>
                    <a:pt x="344" y="852"/>
                  </a:lnTo>
                  <a:lnTo>
                    <a:pt x="341" y="890"/>
                  </a:lnTo>
                  <a:lnTo>
                    <a:pt x="339" y="927"/>
                  </a:lnTo>
                  <a:lnTo>
                    <a:pt x="335" y="961"/>
                  </a:lnTo>
                  <a:cubicBezTo>
                    <a:pt x="335" y="962"/>
                    <a:pt x="335" y="962"/>
                    <a:pt x="335" y="963"/>
                  </a:cubicBezTo>
                  <a:lnTo>
                    <a:pt x="328" y="988"/>
                  </a:lnTo>
                  <a:cubicBezTo>
                    <a:pt x="328" y="989"/>
                    <a:pt x="327" y="990"/>
                    <a:pt x="327" y="990"/>
                  </a:cubicBezTo>
                  <a:lnTo>
                    <a:pt x="316" y="1004"/>
                  </a:lnTo>
                  <a:cubicBezTo>
                    <a:pt x="314" y="1006"/>
                    <a:pt x="312" y="1007"/>
                    <a:pt x="309" y="1007"/>
                  </a:cubicBezTo>
                  <a:lnTo>
                    <a:pt x="289" y="1007"/>
                  </a:lnTo>
                  <a:cubicBezTo>
                    <a:pt x="288" y="1007"/>
                    <a:pt x="287" y="1007"/>
                    <a:pt x="285" y="1006"/>
                  </a:cubicBezTo>
                  <a:lnTo>
                    <a:pt x="268" y="996"/>
                  </a:lnTo>
                  <a:cubicBezTo>
                    <a:pt x="268" y="996"/>
                    <a:pt x="267" y="996"/>
                    <a:pt x="267" y="995"/>
                  </a:cubicBezTo>
                  <a:lnTo>
                    <a:pt x="255" y="983"/>
                  </a:lnTo>
                  <a:lnTo>
                    <a:pt x="250" y="978"/>
                  </a:lnTo>
                  <a:lnTo>
                    <a:pt x="263" y="972"/>
                  </a:lnTo>
                  <a:lnTo>
                    <a:pt x="263" y="975"/>
                  </a:lnTo>
                  <a:lnTo>
                    <a:pt x="262" y="987"/>
                  </a:lnTo>
                  <a:lnTo>
                    <a:pt x="261" y="1000"/>
                  </a:lnTo>
                  <a:lnTo>
                    <a:pt x="259" y="1019"/>
                  </a:lnTo>
                  <a:lnTo>
                    <a:pt x="257" y="1046"/>
                  </a:lnTo>
                  <a:lnTo>
                    <a:pt x="254" y="1081"/>
                  </a:lnTo>
                  <a:lnTo>
                    <a:pt x="254" y="1082"/>
                  </a:lnTo>
                  <a:cubicBezTo>
                    <a:pt x="254" y="1084"/>
                    <a:pt x="254" y="1085"/>
                    <a:pt x="253" y="1087"/>
                  </a:cubicBezTo>
                  <a:lnTo>
                    <a:pt x="250" y="1092"/>
                  </a:lnTo>
                  <a:lnTo>
                    <a:pt x="241" y="1105"/>
                  </a:lnTo>
                  <a:lnTo>
                    <a:pt x="225" y="1132"/>
                  </a:lnTo>
                  <a:cubicBezTo>
                    <a:pt x="224" y="1134"/>
                    <a:pt x="221" y="1136"/>
                    <a:pt x="218" y="1135"/>
                  </a:cubicBezTo>
                  <a:cubicBezTo>
                    <a:pt x="215" y="1135"/>
                    <a:pt x="213" y="1134"/>
                    <a:pt x="211" y="1131"/>
                  </a:cubicBezTo>
                  <a:lnTo>
                    <a:pt x="210" y="1129"/>
                  </a:lnTo>
                  <a:lnTo>
                    <a:pt x="208" y="1124"/>
                  </a:lnTo>
                  <a:lnTo>
                    <a:pt x="201" y="1113"/>
                  </a:lnTo>
                  <a:lnTo>
                    <a:pt x="191" y="1095"/>
                  </a:lnTo>
                  <a:lnTo>
                    <a:pt x="177" y="1069"/>
                  </a:lnTo>
                  <a:lnTo>
                    <a:pt x="157" y="1033"/>
                  </a:lnTo>
                  <a:lnTo>
                    <a:pt x="130" y="985"/>
                  </a:lnTo>
                  <a:lnTo>
                    <a:pt x="132" y="987"/>
                  </a:lnTo>
                  <a:lnTo>
                    <a:pt x="130" y="986"/>
                  </a:lnTo>
                  <a:lnTo>
                    <a:pt x="123" y="978"/>
                  </a:lnTo>
                  <a:lnTo>
                    <a:pt x="104" y="956"/>
                  </a:lnTo>
                  <a:lnTo>
                    <a:pt x="88" y="938"/>
                  </a:lnTo>
                  <a:lnTo>
                    <a:pt x="67" y="914"/>
                  </a:lnTo>
                  <a:cubicBezTo>
                    <a:pt x="65" y="911"/>
                    <a:pt x="65" y="908"/>
                    <a:pt x="66" y="905"/>
                  </a:cubicBezTo>
                  <a:cubicBezTo>
                    <a:pt x="67" y="902"/>
                    <a:pt x="70" y="900"/>
                    <a:pt x="73" y="900"/>
                  </a:cubicBezTo>
                  <a:lnTo>
                    <a:pt x="74" y="900"/>
                  </a:lnTo>
                  <a:lnTo>
                    <a:pt x="71" y="901"/>
                  </a:lnTo>
                  <a:lnTo>
                    <a:pt x="74" y="900"/>
                  </a:lnTo>
                  <a:lnTo>
                    <a:pt x="85" y="893"/>
                  </a:lnTo>
                  <a:lnTo>
                    <a:pt x="106" y="883"/>
                  </a:lnTo>
                  <a:lnTo>
                    <a:pt x="109" y="898"/>
                  </a:lnTo>
                  <a:lnTo>
                    <a:pt x="108" y="898"/>
                  </a:lnTo>
                  <a:cubicBezTo>
                    <a:pt x="108" y="898"/>
                    <a:pt x="107" y="898"/>
                    <a:pt x="106" y="898"/>
                  </a:cubicBezTo>
                  <a:lnTo>
                    <a:pt x="103" y="897"/>
                  </a:lnTo>
                  <a:lnTo>
                    <a:pt x="93" y="894"/>
                  </a:lnTo>
                  <a:lnTo>
                    <a:pt x="72" y="889"/>
                  </a:lnTo>
                  <a:cubicBezTo>
                    <a:pt x="68" y="888"/>
                    <a:pt x="65" y="885"/>
                    <a:pt x="65" y="881"/>
                  </a:cubicBezTo>
                  <a:lnTo>
                    <a:pt x="65" y="879"/>
                  </a:lnTo>
                  <a:lnTo>
                    <a:pt x="66" y="881"/>
                  </a:lnTo>
                  <a:lnTo>
                    <a:pt x="63" y="868"/>
                  </a:lnTo>
                  <a:lnTo>
                    <a:pt x="59" y="852"/>
                  </a:lnTo>
                  <a:lnTo>
                    <a:pt x="55" y="829"/>
                  </a:lnTo>
                  <a:lnTo>
                    <a:pt x="48" y="798"/>
                  </a:lnTo>
                  <a:lnTo>
                    <a:pt x="39" y="756"/>
                  </a:lnTo>
                  <a:lnTo>
                    <a:pt x="46" y="762"/>
                  </a:lnTo>
                  <a:lnTo>
                    <a:pt x="45" y="762"/>
                  </a:lnTo>
                  <a:cubicBezTo>
                    <a:pt x="44" y="762"/>
                    <a:pt x="42" y="762"/>
                    <a:pt x="41" y="761"/>
                  </a:cubicBezTo>
                  <a:lnTo>
                    <a:pt x="37" y="758"/>
                  </a:lnTo>
                  <a:lnTo>
                    <a:pt x="26" y="750"/>
                  </a:lnTo>
                  <a:lnTo>
                    <a:pt x="5" y="734"/>
                  </a:lnTo>
                  <a:cubicBezTo>
                    <a:pt x="1" y="731"/>
                    <a:pt x="0" y="727"/>
                    <a:pt x="3" y="723"/>
                  </a:cubicBezTo>
                  <a:lnTo>
                    <a:pt x="5" y="720"/>
                  </a:lnTo>
                  <a:lnTo>
                    <a:pt x="11" y="711"/>
                  </a:lnTo>
                  <a:lnTo>
                    <a:pt x="22" y="695"/>
                  </a:lnTo>
                  <a:cubicBezTo>
                    <a:pt x="24" y="691"/>
                    <a:pt x="29" y="690"/>
                    <a:pt x="32" y="693"/>
                  </a:cubicBezTo>
                  <a:lnTo>
                    <a:pt x="39" y="696"/>
                  </a:lnTo>
                  <a:lnTo>
                    <a:pt x="57" y="706"/>
                  </a:lnTo>
                  <a:lnTo>
                    <a:pt x="78" y="716"/>
                  </a:lnTo>
                  <a:lnTo>
                    <a:pt x="76" y="716"/>
                  </a:lnTo>
                  <a:lnTo>
                    <a:pt x="93" y="720"/>
                  </a:lnTo>
                  <a:lnTo>
                    <a:pt x="88" y="720"/>
                  </a:lnTo>
                  <a:lnTo>
                    <a:pt x="99" y="714"/>
                  </a:lnTo>
                  <a:lnTo>
                    <a:pt x="97" y="715"/>
                  </a:lnTo>
                  <a:lnTo>
                    <a:pt x="112" y="704"/>
                  </a:lnTo>
                  <a:lnTo>
                    <a:pt x="126" y="691"/>
                  </a:lnTo>
                  <a:lnTo>
                    <a:pt x="132" y="685"/>
                  </a:lnTo>
                  <a:cubicBezTo>
                    <a:pt x="135" y="682"/>
                    <a:pt x="140" y="682"/>
                    <a:pt x="143" y="685"/>
                  </a:cubicBezTo>
                  <a:lnTo>
                    <a:pt x="144" y="686"/>
                  </a:lnTo>
                  <a:lnTo>
                    <a:pt x="143" y="685"/>
                  </a:lnTo>
                  <a:lnTo>
                    <a:pt x="149" y="689"/>
                  </a:lnTo>
                  <a:lnTo>
                    <a:pt x="165" y="700"/>
                  </a:lnTo>
                  <a:lnTo>
                    <a:pt x="196" y="721"/>
                  </a:lnTo>
                  <a:lnTo>
                    <a:pt x="186" y="722"/>
                  </a:lnTo>
                  <a:lnTo>
                    <a:pt x="187" y="721"/>
                  </a:lnTo>
                  <a:cubicBezTo>
                    <a:pt x="187" y="720"/>
                    <a:pt x="187" y="720"/>
                    <a:pt x="188" y="720"/>
                  </a:cubicBezTo>
                  <a:lnTo>
                    <a:pt x="195" y="715"/>
                  </a:lnTo>
                  <a:lnTo>
                    <a:pt x="214" y="702"/>
                  </a:lnTo>
                  <a:lnTo>
                    <a:pt x="251" y="675"/>
                  </a:lnTo>
                  <a:cubicBezTo>
                    <a:pt x="253" y="673"/>
                    <a:pt x="257" y="673"/>
                    <a:pt x="260" y="675"/>
                  </a:cubicBezTo>
                  <a:lnTo>
                    <a:pt x="263" y="677"/>
                  </a:lnTo>
                  <a:lnTo>
                    <a:pt x="271" y="683"/>
                  </a:lnTo>
                  <a:lnTo>
                    <a:pt x="287" y="693"/>
                  </a:lnTo>
                  <a:lnTo>
                    <a:pt x="279" y="692"/>
                  </a:lnTo>
                  <a:lnTo>
                    <a:pt x="281" y="691"/>
                  </a:lnTo>
                  <a:cubicBezTo>
                    <a:pt x="281" y="691"/>
                    <a:pt x="282" y="691"/>
                    <a:pt x="282" y="691"/>
                  </a:cubicBezTo>
                  <a:lnTo>
                    <a:pt x="288" y="689"/>
                  </a:lnTo>
                  <a:lnTo>
                    <a:pt x="299" y="685"/>
                  </a:lnTo>
                  <a:lnTo>
                    <a:pt x="318" y="679"/>
                  </a:lnTo>
                  <a:lnTo>
                    <a:pt x="345" y="669"/>
                  </a:lnTo>
                  <a:lnTo>
                    <a:pt x="383" y="656"/>
                  </a:lnTo>
                  <a:lnTo>
                    <a:pt x="434" y="638"/>
                  </a:lnTo>
                  <a:lnTo>
                    <a:pt x="428" y="645"/>
                  </a:lnTo>
                  <a:lnTo>
                    <a:pt x="428" y="644"/>
                  </a:lnTo>
                  <a:cubicBezTo>
                    <a:pt x="428" y="644"/>
                    <a:pt x="429" y="643"/>
                    <a:pt x="429" y="643"/>
                  </a:cubicBezTo>
                  <a:lnTo>
                    <a:pt x="430" y="638"/>
                  </a:lnTo>
                  <a:lnTo>
                    <a:pt x="433" y="627"/>
                  </a:lnTo>
                  <a:lnTo>
                    <a:pt x="439" y="606"/>
                  </a:lnTo>
                  <a:cubicBezTo>
                    <a:pt x="439" y="604"/>
                    <a:pt x="441" y="602"/>
                    <a:pt x="443" y="601"/>
                  </a:cubicBezTo>
                  <a:lnTo>
                    <a:pt x="445" y="600"/>
                  </a:lnTo>
                  <a:lnTo>
                    <a:pt x="451" y="597"/>
                  </a:lnTo>
                  <a:lnTo>
                    <a:pt x="461" y="592"/>
                  </a:lnTo>
                  <a:lnTo>
                    <a:pt x="457" y="601"/>
                  </a:lnTo>
                  <a:lnTo>
                    <a:pt x="456" y="597"/>
                  </a:lnTo>
                  <a:lnTo>
                    <a:pt x="453" y="585"/>
                  </a:lnTo>
                  <a:lnTo>
                    <a:pt x="452" y="573"/>
                  </a:lnTo>
                  <a:cubicBezTo>
                    <a:pt x="452" y="572"/>
                    <a:pt x="453" y="570"/>
                    <a:pt x="453" y="569"/>
                  </a:cubicBezTo>
                  <a:lnTo>
                    <a:pt x="457" y="560"/>
                  </a:lnTo>
                  <a:cubicBezTo>
                    <a:pt x="459" y="556"/>
                    <a:pt x="463" y="554"/>
                    <a:pt x="467" y="556"/>
                  </a:cubicBezTo>
                  <a:lnTo>
                    <a:pt x="483" y="562"/>
                  </a:lnTo>
                  <a:cubicBezTo>
                    <a:pt x="485" y="563"/>
                    <a:pt x="486" y="564"/>
                    <a:pt x="487" y="565"/>
                  </a:cubicBezTo>
                  <a:lnTo>
                    <a:pt x="495" y="577"/>
                  </a:lnTo>
                  <a:cubicBezTo>
                    <a:pt x="496" y="578"/>
                    <a:pt x="496" y="579"/>
                    <a:pt x="496" y="580"/>
                  </a:cubicBezTo>
                  <a:lnTo>
                    <a:pt x="499" y="592"/>
                  </a:lnTo>
                  <a:cubicBezTo>
                    <a:pt x="499" y="592"/>
                    <a:pt x="499" y="593"/>
                    <a:pt x="499" y="593"/>
                  </a:cubicBezTo>
                  <a:lnTo>
                    <a:pt x="499" y="599"/>
                  </a:lnTo>
                  <a:lnTo>
                    <a:pt x="497" y="594"/>
                  </a:lnTo>
                  <a:lnTo>
                    <a:pt x="499" y="595"/>
                  </a:lnTo>
                  <a:lnTo>
                    <a:pt x="503" y="601"/>
                  </a:lnTo>
                  <a:lnTo>
                    <a:pt x="513" y="614"/>
                  </a:lnTo>
                  <a:lnTo>
                    <a:pt x="533" y="640"/>
                  </a:lnTo>
                  <a:lnTo>
                    <a:pt x="534" y="641"/>
                  </a:lnTo>
                  <a:lnTo>
                    <a:pt x="531" y="639"/>
                  </a:lnTo>
                  <a:lnTo>
                    <a:pt x="541" y="643"/>
                  </a:lnTo>
                  <a:lnTo>
                    <a:pt x="552" y="647"/>
                  </a:lnTo>
                  <a:lnTo>
                    <a:pt x="568" y="653"/>
                  </a:lnTo>
                  <a:lnTo>
                    <a:pt x="591" y="662"/>
                  </a:lnTo>
                  <a:lnTo>
                    <a:pt x="621" y="674"/>
                  </a:lnTo>
                  <a:lnTo>
                    <a:pt x="611" y="683"/>
                  </a:lnTo>
                  <a:lnTo>
                    <a:pt x="610" y="676"/>
                  </a:lnTo>
                  <a:lnTo>
                    <a:pt x="607" y="660"/>
                  </a:lnTo>
                  <a:lnTo>
                    <a:pt x="606" y="644"/>
                  </a:lnTo>
                  <a:cubicBezTo>
                    <a:pt x="606" y="642"/>
                    <a:pt x="607" y="641"/>
                    <a:pt x="608" y="639"/>
                  </a:cubicBezTo>
                  <a:lnTo>
                    <a:pt x="612" y="632"/>
                  </a:lnTo>
                  <a:cubicBezTo>
                    <a:pt x="613" y="629"/>
                    <a:pt x="617" y="628"/>
                    <a:pt x="620" y="629"/>
                  </a:cubicBezTo>
                  <a:lnTo>
                    <a:pt x="643" y="635"/>
                  </a:lnTo>
                  <a:cubicBezTo>
                    <a:pt x="644" y="635"/>
                    <a:pt x="645" y="635"/>
                    <a:pt x="645" y="635"/>
                  </a:cubicBezTo>
                  <a:lnTo>
                    <a:pt x="670" y="648"/>
                  </a:lnTo>
                  <a:lnTo>
                    <a:pt x="688" y="660"/>
                  </a:lnTo>
                  <a:lnTo>
                    <a:pt x="696" y="666"/>
                  </a:lnTo>
                  <a:cubicBezTo>
                    <a:pt x="699" y="668"/>
                    <a:pt x="700" y="673"/>
                    <a:pt x="699" y="676"/>
                  </a:cubicBezTo>
                  <a:lnTo>
                    <a:pt x="697" y="680"/>
                  </a:lnTo>
                  <a:lnTo>
                    <a:pt x="697" y="676"/>
                  </a:lnTo>
                  <a:lnTo>
                    <a:pt x="697" y="686"/>
                  </a:lnTo>
                  <a:lnTo>
                    <a:pt x="695" y="681"/>
                  </a:lnTo>
                  <a:lnTo>
                    <a:pt x="705" y="690"/>
                  </a:lnTo>
                  <a:lnTo>
                    <a:pt x="702" y="688"/>
                  </a:lnTo>
                  <a:lnTo>
                    <a:pt x="713" y="691"/>
                  </a:lnTo>
                  <a:lnTo>
                    <a:pt x="711" y="690"/>
                  </a:lnTo>
                  <a:lnTo>
                    <a:pt x="728" y="691"/>
                  </a:lnTo>
                  <a:lnTo>
                    <a:pt x="726" y="692"/>
                  </a:lnTo>
                  <a:lnTo>
                    <a:pt x="767" y="685"/>
                  </a:lnTo>
                  <a:lnTo>
                    <a:pt x="765" y="685"/>
                  </a:lnTo>
                  <a:lnTo>
                    <a:pt x="794" y="670"/>
                  </a:lnTo>
                  <a:lnTo>
                    <a:pt x="792" y="672"/>
                  </a:lnTo>
                  <a:lnTo>
                    <a:pt x="808" y="656"/>
                  </a:lnTo>
                  <a:lnTo>
                    <a:pt x="807" y="657"/>
                  </a:lnTo>
                  <a:lnTo>
                    <a:pt x="812" y="650"/>
                  </a:lnTo>
                  <a:lnTo>
                    <a:pt x="814" y="661"/>
                  </a:lnTo>
                  <a:lnTo>
                    <a:pt x="805" y="654"/>
                  </a:lnTo>
                  <a:lnTo>
                    <a:pt x="789" y="640"/>
                  </a:lnTo>
                  <a:cubicBezTo>
                    <a:pt x="788" y="640"/>
                    <a:pt x="788" y="639"/>
                    <a:pt x="787" y="638"/>
                  </a:cubicBezTo>
                  <a:lnTo>
                    <a:pt x="777" y="620"/>
                  </a:lnTo>
                  <a:cubicBezTo>
                    <a:pt x="777" y="619"/>
                    <a:pt x="776" y="618"/>
                    <a:pt x="776" y="616"/>
                  </a:cubicBezTo>
                  <a:lnTo>
                    <a:pt x="776" y="607"/>
                  </a:lnTo>
                  <a:cubicBezTo>
                    <a:pt x="776" y="606"/>
                    <a:pt x="777" y="604"/>
                    <a:pt x="778" y="602"/>
                  </a:cubicBezTo>
                  <a:lnTo>
                    <a:pt x="785" y="594"/>
                  </a:lnTo>
                  <a:lnTo>
                    <a:pt x="810" y="566"/>
                  </a:lnTo>
                  <a:lnTo>
                    <a:pt x="818" y="555"/>
                  </a:lnTo>
                  <a:lnTo>
                    <a:pt x="821" y="550"/>
                  </a:lnTo>
                  <a:lnTo>
                    <a:pt x="821" y="559"/>
                  </a:lnTo>
                  <a:lnTo>
                    <a:pt x="819" y="556"/>
                  </a:lnTo>
                  <a:lnTo>
                    <a:pt x="813" y="548"/>
                  </a:lnTo>
                  <a:lnTo>
                    <a:pt x="803" y="532"/>
                  </a:lnTo>
                  <a:lnTo>
                    <a:pt x="811" y="535"/>
                  </a:lnTo>
                  <a:lnTo>
                    <a:pt x="808" y="536"/>
                  </a:lnTo>
                  <a:lnTo>
                    <a:pt x="798" y="540"/>
                  </a:lnTo>
                  <a:lnTo>
                    <a:pt x="769" y="549"/>
                  </a:lnTo>
                  <a:cubicBezTo>
                    <a:pt x="768" y="549"/>
                    <a:pt x="767" y="549"/>
                    <a:pt x="767" y="549"/>
                  </a:cubicBezTo>
                  <a:lnTo>
                    <a:pt x="741" y="550"/>
                  </a:lnTo>
                  <a:cubicBezTo>
                    <a:pt x="739" y="551"/>
                    <a:pt x="737" y="550"/>
                    <a:pt x="735" y="549"/>
                  </a:cubicBezTo>
                  <a:lnTo>
                    <a:pt x="729" y="544"/>
                  </a:lnTo>
                  <a:cubicBezTo>
                    <a:pt x="727" y="542"/>
                    <a:pt x="726" y="539"/>
                    <a:pt x="727" y="536"/>
                  </a:cubicBezTo>
                  <a:lnTo>
                    <a:pt x="729" y="526"/>
                  </a:lnTo>
                  <a:cubicBezTo>
                    <a:pt x="729" y="525"/>
                    <a:pt x="729" y="524"/>
                    <a:pt x="730" y="523"/>
                  </a:cubicBezTo>
                  <a:lnTo>
                    <a:pt x="741" y="508"/>
                  </a:lnTo>
                  <a:cubicBezTo>
                    <a:pt x="741" y="507"/>
                    <a:pt x="742" y="507"/>
                    <a:pt x="742" y="506"/>
                  </a:cubicBezTo>
                  <a:lnTo>
                    <a:pt x="762" y="490"/>
                  </a:lnTo>
                  <a:lnTo>
                    <a:pt x="813" y="456"/>
                  </a:lnTo>
                  <a:lnTo>
                    <a:pt x="837" y="443"/>
                  </a:lnTo>
                  <a:lnTo>
                    <a:pt x="859" y="430"/>
                  </a:lnTo>
                  <a:lnTo>
                    <a:pt x="873" y="423"/>
                  </a:lnTo>
                  <a:lnTo>
                    <a:pt x="879" y="420"/>
                  </a:lnTo>
                  <a:cubicBezTo>
                    <a:pt x="880" y="420"/>
                    <a:pt x="881" y="419"/>
                    <a:pt x="882" y="419"/>
                  </a:cubicBezTo>
                  <a:lnTo>
                    <a:pt x="883" y="419"/>
                  </a:lnTo>
                  <a:cubicBezTo>
                    <a:pt x="884" y="419"/>
                    <a:pt x="885" y="420"/>
                    <a:pt x="886" y="420"/>
                  </a:cubicBezTo>
                  <a:lnTo>
                    <a:pt x="892" y="422"/>
                  </a:lnTo>
                  <a:lnTo>
                    <a:pt x="908" y="428"/>
                  </a:lnTo>
                  <a:lnTo>
                    <a:pt x="939" y="438"/>
                  </a:lnTo>
                  <a:lnTo>
                    <a:pt x="928" y="445"/>
                  </a:lnTo>
                  <a:lnTo>
                    <a:pt x="928" y="443"/>
                  </a:lnTo>
                  <a:cubicBezTo>
                    <a:pt x="928" y="443"/>
                    <a:pt x="928" y="443"/>
                    <a:pt x="929" y="442"/>
                  </a:cubicBezTo>
                  <a:lnTo>
                    <a:pt x="931" y="429"/>
                  </a:lnTo>
                  <a:lnTo>
                    <a:pt x="933" y="415"/>
                  </a:lnTo>
                  <a:lnTo>
                    <a:pt x="937" y="394"/>
                  </a:lnTo>
                  <a:lnTo>
                    <a:pt x="941" y="365"/>
                  </a:lnTo>
                  <a:lnTo>
                    <a:pt x="947" y="326"/>
                  </a:lnTo>
                  <a:lnTo>
                    <a:pt x="951" y="335"/>
                  </a:lnTo>
                  <a:lnTo>
                    <a:pt x="947" y="333"/>
                  </a:lnTo>
                  <a:lnTo>
                    <a:pt x="937" y="329"/>
                  </a:lnTo>
                  <a:cubicBezTo>
                    <a:pt x="937" y="329"/>
                    <a:pt x="937" y="329"/>
                    <a:pt x="936" y="328"/>
                  </a:cubicBezTo>
                  <a:lnTo>
                    <a:pt x="908" y="311"/>
                  </a:lnTo>
                  <a:cubicBezTo>
                    <a:pt x="908" y="311"/>
                    <a:pt x="908" y="311"/>
                    <a:pt x="907" y="311"/>
                  </a:cubicBezTo>
                  <a:lnTo>
                    <a:pt x="894" y="300"/>
                  </a:lnTo>
                  <a:cubicBezTo>
                    <a:pt x="894" y="299"/>
                    <a:pt x="894" y="299"/>
                    <a:pt x="893" y="299"/>
                  </a:cubicBezTo>
                  <a:lnTo>
                    <a:pt x="883" y="287"/>
                  </a:lnTo>
                  <a:cubicBezTo>
                    <a:pt x="882" y="286"/>
                    <a:pt x="882" y="284"/>
                    <a:pt x="882" y="283"/>
                  </a:cubicBezTo>
                  <a:lnTo>
                    <a:pt x="879" y="269"/>
                  </a:lnTo>
                  <a:cubicBezTo>
                    <a:pt x="878" y="268"/>
                    <a:pt x="878" y="266"/>
                    <a:pt x="879" y="265"/>
                  </a:cubicBezTo>
                  <a:lnTo>
                    <a:pt x="884" y="252"/>
                  </a:lnTo>
                  <a:cubicBezTo>
                    <a:pt x="884" y="250"/>
                    <a:pt x="885" y="249"/>
                    <a:pt x="886" y="249"/>
                  </a:cubicBezTo>
                  <a:lnTo>
                    <a:pt x="902" y="234"/>
                  </a:lnTo>
                  <a:cubicBezTo>
                    <a:pt x="902" y="233"/>
                    <a:pt x="903" y="233"/>
                    <a:pt x="903" y="233"/>
                  </a:cubicBezTo>
                  <a:lnTo>
                    <a:pt x="931" y="215"/>
                  </a:lnTo>
                  <a:lnTo>
                    <a:pt x="963" y="197"/>
                  </a:lnTo>
                  <a:lnTo>
                    <a:pt x="998" y="179"/>
                  </a:lnTo>
                  <a:lnTo>
                    <a:pt x="1032" y="163"/>
                  </a:lnTo>
                  <a:lnTo>
                    <a:pt x="1061" y="150"/>
                  </a:lnTo>
                  <a:lnTo>
                    <a:pt x="1081" y="141"/>
                  </a:lnTo>
                  <a:lnTo>
                    <a:pt x="1088" y="138"/>
                  </a:lnTo>
                  <a:lnTo>
                    <a:pt x="1084" y="148"/>
                  </a:lnTo>
                  <a:lnTo>
                    <a:pt x="1080" y="138"/>
                  </a:lnTo>
                  <a:lnTo>
                    <a:pt x="1074" y="116"/>
                  </a:lnTo>
                  <a:cubicBezTo>
                    <a:pt x="1074" y="115"/>
                    <a:pt x="1074" y="115"/>
                    <a:pt x="1073" y="114"/>
                  </a:cubicBezTo>
                  <a:lnTo>
                    <a:pt x="1071" y="92"/>
                  </a:lnTo>
                  <a:cubicBezTo>
                    <a:pt x="1071" y="90"/>
                    <a:pt x="1072" y="87"/>
                    <a:pt x="1074" y="85"/>
                  </a:cubicBezTo>
                  <a:lnTo>
                    <a:pt x="1086" y="75"/>
                  </a:lnTo>
                  <a:cubicBezTo>
                    <a:pt x="1088" y="74"/>
                    <a:pt x="1091" y="73"/>
                    <a:pt x="1093" y="74"/>
                  </a:cubicBezTo>
                  <a:lnTo>
                    <a:pt x="1112" y="78"/>
                  </a:lnTo>
                  <a:cubicBezTo>
                    <a:pt x="1113" y="78"/>
                    <a:pt x="1113" y="78"/>
                    <a:pt x="1114" y="78"/>
                  </a:cubicBezTo>
                  <a:lnTo>
                    <a:pt x="1138" y="88"/>
                  </a:lnTo>
                  <a:lnTo>
                    <a:pt x="1158" y="98"/>
                  </a:lnTo>
                  <a:lnTo>
                    <a:pt x="1167" y="102"/>
                  </a:lnTo>
                  <a:lnTo>
                    <a:pt x="1156" y="111"/>
                  </a:lnTo>
                  <a:lnTo>
                    <a:pt x="1155" y="107"/>
                  </a:lnTo>
                  <a:lnTo>
                    <a:pt x="1152" y="95"/>
                  </a:lnTo>
                  <a:lnTo>
                    <a:pt x="1146" y="61"/>
                  </a:lnTo>
                  <a:cubicBezTo>
                    <a:pt x="1146" y="60"/>
                    <a:pt x="1145" y="60"/>
                    <a:pt x="1145" y="60"/>
                  </a:cubicBezTo>
                  <a:lnTo>
                    <a:pt x="1144" y="26"/>
                  </a:lnTo>
                  <a:cubicBezTo>
                    <a:pt x="1144" y="25"/>
                    <a:pt x="1145" y="24"/>
                    <a:pt x="1145" y="24"/>
                  </a:cubicBezTo>
                  <a:lnTo>
                    <a:pt x="1148" y="12"/>
                  </a:lnTo>
                  <a:cubicBezTo>
                    <a:pt x="1148" y="9"/>
                    <a:pt x="1150" y="7"/>
                    <a:pt x="1152" y="6"/>
                  </a:cubicBezTo>
                  <a:lnTo>
                    <a:pt x="1160" y="2"/>
                  </a:lnTo>
                  <a:cubicBezTo>
                    <a:pt x="1161" y="2"/>
                    <a:pt x="1162" y="1"/>
                    <a:pt x="1163" y="1"/>
                  </a:cubicBezTo>
                  <a:lnTo>
                    <a:pt x="1197" y="0"/>
                  </a:lnTo>
                  <a:cubicBezTo>
                    <a:pt x="1198" y="0"/>
                    <a:pt x="1198" y="0"/>
                    <a:pt x="1199" y="1"/>
                  </a:cubicBezTo>
                  <a:lnTo>
                    <a:pt x="1239" y="7"/>
                  </a:lnTo>
                  <a:lnTo>
                    <a:pt x="1271" y="16"/>
                  </a:lnTo>
                  <a:lnTo>
                    <a:pt x="1279" y="19"/>
                  </a:lnTo>
                  <a:lnTo>
                    <a:pt x="1283" y="20"/>
                  </a:lnTo>
                  <a:lnTo>
                    <a:pt x="1281" y="19"/>
                  </a:lnTo>
                  <a:lnTo>
                    <a:pt x="1282" y="19"/>
                  </a:lnTo>
                  <a:cubicBezTo>
                    <a:pt x="1284" y="19"/>
                    <a:pt x="1285" y="20"/>
                    <a:pt x="1286" y="20"/>
                  </a:cubicBezTo>
                  <a:lnTo>
                    <a:pt x="1292" y="23"/>
                  </a:lnTo>
                  <a:lnTo>
                    <a:pt x="1308" y="31"/>
                  </a:lnTo>
                  <a:lnTo>
                    <a:pt x="1340" y="47"/>
                  </a:lnTo>
                  <a:cubicBezTo>
                    <a:pt x="1343" y="49"/>
                    <a:pt x="1344" y="51"/>
                    <a:pt x="1344" y="54"/>
                  </a:cubicBezTo>
                  <a:lnTo>
                    <a:pt x="1344" y="55"/>
                  </a:lnTo>
                  <a:lnTo>
                    <a:pt x="1344" y="52"/>
                  </a:lnTo>
                  <a:lnTo>
                    <a:pt x="1346" y="57"/>
                  </a:lnTo>
                  <a:lnTo>
                    <a:pt x="1352" y="71"/>
                  </a:lnTo>
                  <a:lnTo>
                    <a:pt x="1362" y="97"/>
                  </a:lnTo>
                  <a:lnTo>
                    <a:pt x="1353" y="92"/>
                  </a:lnTo>
                  <a:lnTo>
                    <a:pt x="1363" y="90"/>
                  </a:lnTo>
                  <a:lnTo>
                    <a:pt x="1387" y="87"/>
                  </a:lnTo>
                  <a:cubicBezTo>
                    <a:pt x="1388" y="86"/>
                    <a:pt x="1389" y="86"/>
                    <a:pt x="1389" y="86"/>
                  </a:cubicBezTo>
                  <a:lnTo>
                    <a:pt x="1417" y="88"/>
                  </a:lnTo>
                  <a:cubicBezTo>
                    <a:pt x="1418" y="89"/>
                    <a:pt x="1420" y="89"/>
                    <a:pt x="1421" y="90"/>
                  </a:cubicBezTo>
                  <a:lnTo>
                    <a:pt x="1441" y="103"/>
                  </a:lnTo>
                  <a:cubicBezTo>
                    <a:pt x="1442" y="103"/>
                    <a:pt x="1443" y="104"/>
                    <a:pt x="1443" y="106"/>
                  </a:cubicBezTo>
                  <a:lnTo>
                    <a:pt x="1457" y="129"/>
                  </a:lnTo>
                  <a:lnTo>
                    <a:pt x="1469" y="152"/>
                  </a:lnTo>
                  <a:lnTo>
                    <a:pt x="1477" y="171"/>
                  </a:lnTo>
                  <a:lnTo>
                    <a:pt x="1480" y="178"/>
                  </a:lnTo>
                  <a:lnTo>
                    <a:pt x="1477" y="175"/>
                  </a:lnTo>
                  <a:lnTo>
                    <a:pt x="1481" y="177"/>
                  </a:lnTo>
                  <a:lnTo>
                    <a:pt x="1487" y="182"/>
                  </a:lnTo>
                  <a:lnTo>
                    <a:pt x="1499" y="192"/>
                  </a:lnTo>
                  <a:lnTo>
                    <a:pt x="1518" y="208"/>
                  </a:lnTo>
                  <a:lnTo>
                    <a:pt x="1547" y="233"/>
                  </a:lnTo>
                  <a:lnTo>
                    <a:pt x="1588" y="267"/>
                  </a:lnTo>
                  <a:lnTo>
                    <a:pt x="1642" y="312"/>
                  </a:lnTo>
                  <a:lnTo>
                    <a:pt x="1636" y="310"/>
                  </a:lnTo>
                  <a:lnTo>
                    <a:pt x="1646" y="309"/>
                  </a:lnTo>
                  <a:lnTo>
                    <a:pt x="1673" y="308"/>
                  </a:lnTo>
                  <a:lnTo>
                    <a:pt x="1706" y="310"/>
                  </a:lnTo>
                  <a:cubicBezTo>
                    <a:pt x="1707" y="311"/>
                    <a:pt x="1707" y="311"/>
                    <a:pt x="1708" y="311"/>
                  </a:cubicBezTo>
                  <a:lnTo>
                    <a:pt x="1739" y="320"/>
                  </a:lnTo>
                  <a:cubicBezTo>
                    <a:pt x="1740" y="320"/>
                    <a:pt x="1741" y="321"/>
                    <a:pt x="1742" y="321"/>
                  </a:cubicBezTo>
                  <a:lnTo>
                    <a:pt x="1764" y="340"/>
                  </a:lnTo>
                  <a:cubicBezTo>
                    <a:pt x="1764" y="341"/>
                    <a:pt x="1765" y="342"/>
                    <a:pt x="1765" y="342"/>
                  </a:cubicBezTo>
                  <a:lnTo>
                    <a:pt x="1779" y="366"/>
                  </a:lnTo>
                  <a:cubicBezTo>
                    <a:pt x="1780" y="367"/>
                    <a:pt x="1780" y="367"/>
                    <a:pt x="1780" y="368"/>
                  </a:cubicBezTo>
                  <a:lnTo>
                    <a:pt x="1787" y="389"/>
                  </a:lnTo>
                  <a:lnTo>
                    <a:pt x="1789" y="398"/>
                  </a:lnTo>
                  <a:lnTo>
                    <a:pt x="1783" y="392"/>
                  </a:lnTo>
                  <a:lnTo>
                    <a:pt x="1789" y="393"/>
                  </a:lnTo>
                  <a:lnTo>
                    <a:pt x="1808" y="395"/>
                  </a:lnTo>
                  <a:lnTo>
                    <a:pt x="1836" y="398"/>
                  </a:lnTo>
                  <a:lnTo>
                    <a:pt x="1870" y="401"/>
                  </a:lnTo>
                  <a:lnTo>
                    <a:pt x="1939" y="407"/>
                  </a:lnTo>
                  <a:lnTo>
                    <a:pt x="1969" y="409"/>
                  </a:lnTo>
                  <a:lnTo>
                    <a:pt x="1990" y="410"/>
                  </a:lnTo>
                  <a:lnTo>
                    <a:pt x="2032" y="408"/>
                  </a:lnTo>
                  <a:lnTo>
                    <a:pt x="2080" y="405"/>
                  </a:lnTo>
                  <a:lnTo>
                    <a:pt x="2119" y="403"/>
                  </a:lnTo>
                  <a:lnTo>
                    <a:pt x="2131" y="401"/>
                  </a:lnTo>
                  <a:cubicBezTo>
                    <a:pt x="2132" y="400"/>
                    <a:pt x="2132" y="400"/>
                    <a:pt x="2132" y="400"/>
                  </a:cubicBezTo>
                  <a:lnTo>
                    <a:pt x="2136" y="400"/>
                  </a:lnTo>
                  <a:lnTo>
                    <a:pt x="2131" y="403"/>
                  </a:lnTo>
                  <a:lnTo>
                    <a:pt x="2132" y="402"/>
                  </a:lnTo>
                  <a:lnTo>
                    <a:pt x="2131" y="403"/>
                  </a:lnTo>
                  <a:lnTo>
                    <a:pt x="2138" y="393"/>
                  </a:lnTo>
                  <a:lnTo>
                    <a:pt x="2145" y="382"/>
                  </a:lnTo>
                  <a:lnTo>
                    <a:pt x="2157" y="366"/>
                  </a:lnTo>
                  <a:lnTo>
                    <a:pt x="2172" y="344"/>
                  </a:lnTo>
                  <a:lnTo>
                    <a:pt x="2193" y="314"/>
                  </a:lnTo>
                  <a:cubicBezTo>
                    <a:pt x="2194" y="312"/>
                    <a:pt x="2197" y="310"/>
                    <a:pt x="2199" y="310"/>
                  </a:cubicBezTo>
                  <a:lnTo>
                    <a:pt x="2200" y="310"/>
                  </a:lnTo>
                  <a:lnTo>
                    <a:pt x="2199" y="311"/>
                  </a:lnTo>
                  <a:lnTo>
                    <a:pt x="2206" y="310"/>
                  </a:lnTo>
                  <a:lnTo>
                    <a:pt x="2225" y="307"/>
                  </a:lnTo>
                  <a:lnTo>
                    <a:pt x="2263" y="301"/>
                  </a:lnTo>
                  <a:lnTo>
                    <a:pt x="2265" y="301"/>
                  </a:lnTo>
                  <a:lnTo>
                    <a:pt x="2271" y="301"/>
                  </a:lnTo>
                  <a:lnTo>
                    <a:pt x="2281" y="301"/>
                  </a:lnTo>
                  <a:cubicBezTo>
                    <a:pt x="2284" y="301"/>
                    <a:pt x="2286" y="302"/>
                    <a:pt x="2288" y="304"/>
                  </a:cubicBezTo>
                  <a:lnTo>
                    <a:pt x="2321" y="342"/>
                  </a:lnTo>
                  <a:cubicBezTo>
                    <a:pt x="2321" y="343"/>
                    <a:pt x="2321" y="343"/>
                    <a:pt x="2321" y="343"/>
                  </a:cubicBezTo>
                  <a:lnTo>
                    <a:pt x="2330" y="358"/>
                  </a:lnTo>
                  <a:cubicBezTo>
                    <a:pt x="2331" y="359"/>
                    <a:pt x="2331" y="360"/>
                    <a:pt x="2331" y="360"/>
                  </a:cubicBezTo>
                  <a:lnTo>
                    <a:pt x="2334" y="370"/>
                  </a:lnTo>
                  <a:cubicBezTo>
                    <a:pt x="2335" y="371"/>
                    <a:pt x="2335" y="373"/>
                    <a:pt x="2334" y="374"/>
                  </a:cubicBezTo>
                  <a:lnTo>
                    <a:pt x="2327" y="408"/>
                  </a:lnTo>
                  <a:cubicBezTo>
                    <a:pt x="2327" y="408"/>
                    <a:pt x="2327" y="409"/>
                    <a:pt x="2327" y="409"/>
                  </a:cubicBezTo>
                  <a:lnTo>
                    <a:pt x="2315" y="441"/>
                  </a:lnTo>
                  <a:lnTo>
                    <a:pt x="2307" y="470"/>
                  </a:lnTo>
                  <a:lnTo>
                    <a:pt x="2307" y="466"/>
                  </a:lnTo>
                  <a:lnTo>
                    <a:pt x="2309" y="478"/>
                  </a:lnTo>
                  <a:lnTo>
                    <a:pt x="2308" y="475"/>
                  </a:lnTo>
                  <a:lnTo>
                    <a:pt x="2315" y="486"/>
                  </a:lnTo>
                  <a:lnTo>
                    <a:pt x="2324" y="499"/>
                  </a:lnTo>
                  <a:lnTo>
                    <a:pt x="2323" y="497"/>
                  </a:lnTo>
                  <a:lnTo>
                    <a:pt x="2330" y="503"/>
                  </a:lnTo>
                  <a:lnTo>
                    <a:pt x="2323" y="502"/>
                  </a:lnTo>
                  <a:lnTo>
                    <a:pt x="2335" y="499"/>
                  </a:lnTo>
                  <a:lnTo>
                    <a:pt x="2331" y="501"/>
                  </a:lnTo>
                  <a:lnTo>
                    <a:pt x="2345" y="488"/>
                  </a:lnTo>
                  <a:cubicBezTo>
                    <a:pt x="2346" y="487"/>
                    <a:pt x="2346" y="487"/>
                    <a:pt x="2347" y="486"/>
                  </a:cubicBezTo>
                  <a:lnTo>
                    <a:pt x="2369" y="474"/>
                  </a:lnTo>
                  <a:cubicBezTo>
                    <a:pt x="2370" y="474"/>
                    <a:pt x="2372" y="473"/>
                    <a:pt x="2373" y="474"/>
                  </a:cubicBezTo>
                  <a:lnTo>
                    <a:pt x="2390" y="476"/>
                  </a:lnTo>
                  <a:cubicBezTo>
                    <a:pt x="2392" y="476"/>
                    <a:pt x="2393" y="476"/>
                    <a:pt x="2394" y="477"/>
                  </a:cubicBezTo>
                  <a:lnTo>
                    <a:pt x="2405" y="484"/>
                  </a:lnTo>
                  <a:cubicBezTo>
                    <a:pt x="2407" y="485"/>
                    <a:pt x="2408" y="487"/>
                    <a:pt x="2408" y="489"/>
                  </a:cubicBezTo>
                  <a:lnTo>
                    <a:pt x="2412" y="510"/>
                  </a:lnTo>
                  <a:cubicBezTo>
                    <a:pt x="2413" y="512"/>
                    <a:pt x="2412" y="514"/>
                    <a:pt x="2411" y="516"/>
                  </a:cubicBezTo>
                  <a:lnTo>
                    <a:pt x="2394" y="540"/>
                  </a:lnTo>
                  <a:cubicBezTo>
                    <a:pt x="2393" y="541"/>
                    <a:pt x="2392" y="542"/>
                    <a:pt x="2391" y="542"/>
                  </a:cubicBezTo>
                  <a:lnTo>
                    <a:pt x="2358" y="562"/>
                  </a:lnTo>
                  <a:lnTo>
                    <a:pt x="2345" y="569"/>
                  </a:lnTo>
                  <a:lnTo>
                    <a:pt x="2348" y="566"/>
                  </a:lnTo>
                  <a:lnTo>
                    <a:pt x="2342" y="575"/>
                  </a:lnTo>
                  <a:lnTo>
                    <a:pt x="2343" y="570"/>
                  </a:lnTo>
                  <a:lnTo>
                    <a:pt x="2345" y="588"/>
                  </a:lnTo>
                  <a:lnTo>
                    <a:pt x="2344" y="584"/>
                  </a:lnTo>
                  <a:lnTo>
                    <a:pt x="2354" y="597"/>
                  </a:lnTo>
                  <a:lnTo>
                    <a:pt x="2360" y="603"/>
                  </a:lnTo>
                  <a:lnTo>
                    <a:pt x="2358" y="601"/>
                  </a:lnTo>
                  <a:lnTo>
                    <a:pt x="2361" y="603"/>
                  </a:lnTo>
                  <a:lnTo>
                    <a:pt x="2372" y="610"/>
                  </a:lnTo>
                  <a:lnTo>
                    <a:pt x="2383" y="618"/>
                  </a:lnTo>
                  <a:lnTo>
                    <a:pt x="2401" y="629"/>
                  </a:lnTo>
                  <a:lnTo>
                    <a:pt x="2426" y="645"/>
                  </a:lnTo>
                  <a:lnTo>
                    <a:pt x="2459" y="666"/>
                  </a:lnTo>
                  <a:lnTo>
                    <a:pt x="2454" y="664"/>
                  </a:lnTo>
                  <a:lnTo>
                    <a:pt x="2553" y="664"/>
                  </a:lnTo>
                  <a:close/>
                  <a:moveTo>
                    <a:pt x="559" y="983"/>
                  </a:moveTo>
                  <a:lnTo>
                    <a:pt x="551" y="984"/>
                  </a:lnTo>
                  <a:lnTo>
                    <a:pt x="572" y="968"/>
                  </a:lnTo>
                  <a:lnTo>
                    <a:pt x="583" y="960"/>
                  </a:lnTo>
                  <a:lnTo>
                    <a:pt x="582" y="961"/>
                  </a:lnTo>
                  <a:lnTo>
                    <a:pt x="585" y="958"/>
                  </a:lnTo>
                  <a:cubicBezTo>
                    <a:pt x="586" y="956"/>
                    <a:pt x="588" y="955"/>
                    <a:pt x="590" y="955"/>
                  </a:cubicBezTo>
                  <a:lnTo>
                    <a:pt x="591" y="955"/>
                  </a:lnTo>
                  <a:lnTo>
                    <a:pt x="586" y="969"/>
                  </a:lnTo>
                  <a:lnTo>
                    <a:pt x="565" y="948"/>
                  </a:lnTo>
                  <a:lnTo>
                    <a:pt x="555" y="938"/>
                  </a:lnTo>
                  <a:lnTo>
                    <a:pt x="551" y="934"/>
                  </a:lnTo>
                  <a:lnTo>
                    <a:pt x="550" y="933"/>
                  </a:lnTo>
                  <a:cubicBezTo>
                    <a:pt x="549" y="933"/>
                    <a:pt x="549" y="932"/>
                    <a:pt x="548" y="931"/>
                  </a:cubicBezTo>
                  <a:lnTo>
                    <a:pt x="537" y="910"/>
                  </a:lnTo>
                  <a:lnTo>
                    <a:pt x="531" y="899"/>
                  </a:lnTo>
                  <a:lnTo>
                    <a:pt x="529" y="895"/>
                  </a:lnTo>
                  <a:cubicBezTo>
                    <a:pt x="529" y="894"/>
                    <a:pt x="528" y="893"/>
                    <a:pt x="528" y="891"/>
                  </a:cubicBezTo>
                  <a:lnTo>
                    <a:pt x="528" y="890"/>
                  </a:lnTo>
                  <a:lnTo>
                    <a:pt x="531" y="897"/>
                  </a:lnTo>
                  <a:lnTo>
                    <a:pt x="505" y="876"/>
                  </a:lnTo>
                  <a:lnTo>
                    <a:pt x="493" y="866"/>
                  </a:lnTo>
                  <a:lnTo>
                    <a:pt x="487" y="862"/>
                  </a:lnTo>
                  <a:lnTo>
                    <a:pt x="486" y="860"/>
                  </a:lnTo>
                  <a:lnTo>
                    <a:pt x="488" y="862"/>
                  </a:lnTo>
                  <a:lnTo>
                    <a:pt x="467" y="852"/>
                  </a:lnTo>
                  <a:lnTo>
                    <a:pt x="456" y="845"/>
                  </a:lnTo>
                  <a:lnTo>
                    <a:pt x="453" y="844"/>
                  </a:lnTo>
                  <a:lnTo>
                    <a:pt x="456" y="844"/>
                  </a:lnTo>
                  <a:lnTo>
                    <a:pt x="455" y="844"/>
                  </a:lnTo>
                  <a:lnTo>
                    <a:pt x="463" y="835"/>
                  </a:lnTo>
                  <a:lnTo>
                    <a:pt x="468" y="861"/>
                  </a:lnTo>
                  <a:lnTo>
                    <a:pt x="471" y="874"/>
                  </a:lnTo>
                  <a:lnTo>
                    <a:pt x="472" y="879"/>
                  </a:lnTo>
                  <a:cubicBezTo>
                    <a:pt x="472" y="879"/>
                    <a:pt x="472" y="880"/>
                    <a:pt x="472" y="880"/>
                  </a:cubicBezTo>
                  <a:lnTo>
                    <a:pt x="472" y="881"/>
                  </a:lnTo>
                  <a:cubicBezTo>
                    <a:pt x="472" y="884"/>
                    <a:pt x="472" y="886"/>
                    <a:pt x="470" y="887"/>
                  </a:cubicBezTo>
                  <a:lnTo>
                    <a:pt x="449" y="908"/>
                  </a:lnTo>
                  <a:lnTo>
                    <a:pt x="438" y="919"/>
                  </a:lnTo>
                  <a:lnTo>
                    <a:pt x="434" y="923"/>
                  </a:lnTo>
                  <a:lnTo>
                    <a:pt x="433" y="924"/>
                  </a:lnTo>
                  <a:lnTo>
                    <a:pt x="434" y="913"/>
                  </a:lnTo>
                  <a:lnTo>
                    <a:pt x="461" y="944"/>
                  </a:lnTo>
                  <a:lnTo>
                    <a:pt x="474" y="960"/>
                  </a:lnTo>
                  <a:lnTo>
                    <a:pt x="479" y="966"/>
                  </a:lnTo>
                  <a:lnTo>
                    <a:pt x="479" y="967"/>
                  </a:lnTo>
                  <a:lnTo>
                    <a:pt x="469" y="966"/>
                  </a:lnTo>
                  <a:lnTo>
                    <a:pt x="495" y="950"/>
                  </a:lnTo>
                  <a:lnTo>
                    <a:pt x="508" y="942"/>
                  </a:lnTo>
                  <a:lnTo>
                    <a:pt x="513" y="939"/>
                  </a:lnTo>
                  <a:cubicBezTo>
                    <a:pt x="515" y="938"/>
                    <a:pt x="516" y="937"/>
                    <a:pt x="517" y="937"/>
                  </a:cubicBezTo>
                  <a:lnTo>
                    <a:pt x="518" y="937"/>
                  </a:lnTo>
                  <a:cubicBezTo>
                    <a:pt x="523" y="937"/>
                    <a:pt x="526" y="941"/>
                    <a:pt x="526" y="945"/>
                  </a:cubicBezTo>
                  <a:lnTo>
                    <a:pt x="526" y="961"/>
                  </a:lnTo>
                  <a:lnTo>
                    <a:pt x="526" y="969"/>
                  </a:lnTo>
                  <a:lnTo>
                    <a:pt x="526" y="972"/>
                  </a:lnTo>
                  <a:lnTo>
                    <a:pt x="522" y="965"/>
                  </a:lnTo>
                  <a:lnTo>
                    <a:pt x="559" y="983"/>
                  </a:lnTo>
                  <a:close/>
                  <a:moveTo>
                    <a:pt x="515" y="980"/>
                  </a:moveTo>
                  <a:cubicBezTo>
                    <a:pt x="512" y="978"/>
                    <a:pt x="510" y="976"/>
                    <a:pt x="510" y="972"/>
                  </a:cubicBezTo>
                  <a:lnTo>
                    <a:pt x="510" y="969"/>
                  </a:lnTo>
                  <a:lnTo>
                    <a:pt x="510" y="961"/>
                  </a:lnTo>
                  <a:lnTo>
                    <a:pt x="510" y="945"/>
                  </a:lnTo>
                  <a:lnTo>
                    <a:pt x="518" y="953"/>
                  </a:lnTo>
                  <a:lnTo>
                    <a:pt x="517" y="953"/>
                  </a:lnTo>
                  <a:lnTo>
                    <a:pt x="522" y="952"/>
                  </a:lnTo>
                  <a:lnTo>
                    <a:pt x="517" y="955"/>
                  </a:lnTo>
                  <a:lnTo>
                    <a:pt x="504" y="963"/>
                  </a:lnTo>
                  <a:lnTo>
                    <a:pt x="478" y="979"/>
                  </a:lnTo>
                  <a:cubicBezTo>
                    <a:pt x="475" y="981"/>
                    <a:pt x="470" y="981"/>
                    <a:pt x="468" y="978"/>
                  </a:cubicBezTo>
                  <a:lnTo>
                    <a:pt x="466" y="977"/>
                  </a:lnTo>
                  <a:lnTo>
                    <a:pt x="461" y="971"/>
                  </a:lnTo>
                  <a:lnTo>
                    <a:pt x="448" y="955"/>
                  </a:lnTo>
                  <a:lnTo>
                    <a:pt x="421" y="924"/>
                  </a:lnTo>
                  <a:cubicBezTo>
                    <a:pt x="419" y="921"/>
                    <a:pt x="419" y="916"/>
                    <a:pt x="422" y="913"/>
                  </a:cubicBezTo>
                  <a:lnTo>
                    <a:pt x="423" y="912"/>
                  </a:lnTo>
                  <a:lnTo>
                    <a:pt x="427" y="908"/>
                  </a:lnTo>
                  <a:lnTo>
                    <a:pt x="438" y="897"/>
                  </a:lnTo>
                  <a:lnTo>
                    <a:pt x="459" y="876"/>
                  </a:lnTo>
                  <a:lnTo>
                    <a:pt x="456" y="881"/>
                  </a:lnTo>
                  <a:lnTo>
                    <a:pt x="456" y="880"/>
                  </a:lnTo>
                  <a:lnTo>
                    <a:pt x="457" y="882"/>
                  </a:lnTo>
                  <a:lnTo>
                    <a:pt x="456" y="877"/>
                  </a:lnTo>
                  <a:lnTo>
                    <a:pt x="453" y="864"/>
                  </a:lnTo>
                  <a:lnTo>
                    <a:pt x="448" y="838"/>
                  </a:lnTo>
                  <a:cubicBezTo>
                    <a:pt x="447" y="836"/>
                    <a:pt x="448" y="833"/>
                    <a:pt x="449" y="831"/>
                  </a:cubicBezTo>
                  <a:cubicBezTo>
                    <a:pt x="451" y="830"/>
                    <a:pt x="453" y="828"/>
                    <a:pt x="455" y="828"/>
                  </a:cubicBezTo>
                  <a:lnTo>
                    <a:pt x="456" y="828"/>
                  </a:lnTo>
                  <a:cubicBezTo>
                    <a:pt x="458" y="828"/>
                    <a:pt x="459" y="829"/>
                    <a:pt x="460" y="829"/>
                  </a:cubicBezTo>
                  <a:lnTo>
                    <a:pt x="465" y="832"/>
                  </a:lnTo>
                  <a:lnTo>
                    <a:pt x="474" y="837"/>
                  </a:lnTo>
                  <a:lnTo>
                    <a:pt x="495" y="847"/>
                  </a:lnTo>
                  <a:cubicBezTo>
                    <a:pt x="496" y="848"/>
                    <a:pt x="496" y="848"/>
                    <a:pt x="497" y="849"/>
                  </a:cubicBezTo>
                  <a:lnTo>
                    <a:pt x="497" y="849"/>
                  </a:lnTo>
                  <a:lnTo>
                    <a:pt x="502" y="853"/>
                  </a:lnTo>
                  <a:lnTo>
                    <a:pt x="515" y="863"/>
                  </a:lnTo>
                  <a:lnTo>
                    <a:pt x="541" y="884"/>
                  </a:lnTo>
                  <a:cubicBezTo>
                    <a:pt x="543" y="886"/>
                    <a:pt x="544" y="888"/>
                    <a:pt x="544" y="890"/>
                  </a:cubicBezTo>
                  <a:lnTo>
                    <a:pt x="544" y="891"/>
                  </a:lnTo>
                  <a:lnTo>
                    <a:pt x="544" y="888"/>
                  </a:lnTo>
                  <a:lnTo>
                    <a:pt x="545" y="892"/>
                  </a:lnTo>
                  <a:lnTo>
                    <a:pt x="552" y="903"/>
                  </a:lnTo>
                  <a:lnTo>
                    <a:pt x="563" y="924"/>
                  </a:lnTo>
                  <a:lnTo>
                    <a:pt x="561" y="922"/>
                  </a:lnTo>
                  <a:lnTo>
                    <a:pt x="562" y="923"/>
                  </a:lnTo>
                  <a:lnTo>
                    <a:pt x="566" y="927"/>
                  </a:lnTo>
                  <a:lnTo>
                    <a:pt x="576" y="937"/>
                  </a:lnTo>
                  <a:lnTo>
                    <a:pt x="597" y="958"/>
                  </a:lnTo>
                  <a:cubicBezTo>
                    <a:pt x="599" y="960"/>
                    <a:pt x="600" y="964"/>
                    <a:pt x="599" y="967"/>
                  </a:cubicBezTo>
                  <a:cubicBezTo>
                    <a:pt x="598" y="970"/>
                    <a:pt x="595" y="971"/>
                    <a:pt x="591" y="971"/>
                  </a:cubicBezTo>
                  <a:lnTo>
                    <a:pt x="590" y="971"/>
                  </a:lnTo>
                  <a:lnTo>
                    <a:pt x="596" y="969"/>
                  </a:lnTo>
                  <a:lnTo>
                    <a:pt x="593" y="972"/>
                  </a:lnTo>
                  <a:cubicBezTo>
                    <a:pt x="593" y="972"/>
                    <a:pt x="593" y="973"/>
                    <a:pt x="592" y="973"/>
                  </a:cubicBezTo>
                  <a:lnTo>
                    <a:pt x="581" y="981"/>
                  </a:lnTo>
                  <a:lnTo>
                    <a:pt x="560" y="997"/>
                  </a:lnTo>
                  <a:cubicBezTo>
                    <a:pt x="558" y="999"/>
                    <a:pt x="555" y="999"/>
                    <a:pt x="552" y="998"/>
                  </a:cubicBezTo>
                  <a:lnTo>
                    <a:pt x="515" y="980"/>
                  </a:lnTo>
                  <a:close/>
                  <a:moveTo>
                    <a:pt x="490" y="1165"/>
                  </a:moveTo>
                  <a:lnTo>
                    <a:pt x="487" y="1179"/>
                  </a:lnTo>
                  <a:lnTo>
                    <a:pt x="466" y="1163"/>
                  </a:lnTo>
                  <a:lnTo>
                    <a:pt x="455" y="1155"/>
                  </a:lnTo>
                  <a:lnTo>
                    <a:pt x="452" y="1152"/>
                  </a:lnTo>
                  <a:lnTo>
                    <a:pt x="456" y="1153"/>
                  </a:lnTo>
                  <a:lnTo>
                    <a:pt x="455" y="1153"/>
                  </a:lnTo>
                  <a:cubicBezTo>
                    <a:pt x="452" y="1153"/>
                    <a:pt x="448" y="1151"/>
                    <a:pt x="448" y="1147"/>
                  </a:cubicBezTo>
                  <a:lnTo>
                    <a:pt x="442" y="1114"/>
                  </a:lnTo>
                  <a:lnTo>
                    <a:pt x="437" y="1089"/>
                  </a:lnTo>
                  <a:lnTo>
                    <a:pt x="434" y="1071"/>
                  </a:lnTo>
                  <a:lnTo>
                    <a:pt x="431" y="1061"/>
                  </a:lnTo>
                  <a:lnTo>
                    <a:pt x="429" y="1049"/>
                  </a:lnTo>
                  <a:cubicBezTo>
                    <a:pt x="429" y="1048"/>
                    <a:pt x="428" y="1048"/>
                    <a:pt x="428" y="1047"/>
                  </a:cubicBezTo>
                  <a:lnTo>
                    <a:pt x="428" y="1045"/>
                  </a:lnTo>
                  <a:cubicBezTo>
                    <a:pt x="428" y="1044"/>
                    <a:pt x="429" y="1042"/>
                    <a:pt x="430" y="1040"/>
                  </a:cubicBezTo>
                  <a:lnTo>
                    <a:pt x="434" y="1035"/>
                  </a:lnTo>
                  <a:lnTo>
                    <a:pt x="442" y="1025"/>
                  </a:lnTo>
                  <a:lnTo>
                    <a:pt x="441" y="1027"/>
                  </a:lnTo>
                  <a:lnTo>
                    <a:pt x="445" y="1012"/>
                  </a:lnTo>
                  <a:lnTo>
                    <a:pt x="445" y="1017"/>
                  </a:lnTo>
                  <a:lnTo>
                    <a:pt x="439" y="1002"/>
                  </a:lnTo>
                  <a:lnTo>
                    <a:pt x="440" y="1004"/>
                  </a:lnTo>
                  <a:lnTo>
                    <a:pt x="421" y="975"/>
                  </a:lnTo>
                  <a:lnTo>
                    <a:pt x="410" y="955"/>
                  </a:lnTo>
                  <a:cubicBezTo>
                    <a:pt x="410" y="955"/>
                    <a:pt x="410" y="954"/>
                    <a:pt x="410" y="954"/>
                  </a:cubicBezTo>
                  <a:lnTo>
                    <a:pt x="402" y="930"/>
                  </a:lnTo>
                  <a:cubicBezTo>
                    <a:pt x="402" y="929"/>
                    <a:pt x="402" y="929"/>
                    <a:pt x="401" y="928"/>
                  </a:cubicBezTo>
                  <a:lnTo>
                    <a:pt x="400" y="910"/>
                  </a:lnTo>
                  <a:lnTo>
                    <a:pt x="398" y="890"/>
                  </a:lnTo>
                  <a:lnTo>
                    <a:pt x="394" y="872"/>
                  </a:lnTo>
                  <a:lnTo>
                    <a:pt x="393" y="865"/>
                  </a:lnTo>
                  <a:lnTo>
                    <a:pt x="400" y="871"/>
                  </a:lnTo>
                  <a:lnTo>
                    <a:pt x="384" y="871"/>
                  </a:lnTo>
                  <a:lnTo>
                    <a:pt x="376" y="871"/>
                  </a:lnTo>
                  <a:lnTo>
                    <a:pt x="373" y="871"/>
                  </a:lnTo>
                  <a:lnTo>
                    <a:pt x="381" y="866"/>
                  </a:lnTo>
                  <a:lnTo>
                    <a:pt x="371" y="892"/>
                  </a:lnTo>
                  <a:lnTo>
                    <a:pt x="365" y="906"/>
                  </a:lnTo>
                  <a:lnTo>
                    <a:pt x="363" y="910"/>
                  </a:lnTo>
                  <a:lnTo>
                    <a:pt x="363" y="907"/>
                  </a:lnTo>
                  <a:lnTo>
                    <a:pt x="363" y="908"/>
                  </a:lnTo>
                  <a:lnTo>
                    <a:pt x="362" y="904"/>
                  </a:lnTo>
                  <a:lnTo>
                    <a:pt x="368" y="913"/>
                  </a:lnTo>
                  <a:lnTo>
                    <a:pt x="382" y="933"/>
                  </a:lnTo>
                  <a:lnTo>
                    <a:pt x="400" y="953"/>
                  </a:lnTo>
                  <a:lnTo>
                    <a:pt x="399" y="952"/>
                  </a:lnTo>
                  <a:lnTo>
                    <a:pt x="415" y="966"/>
                  </a:lnTo>
                  <a:cubicBezTo>
                    <a:pt x="416" y="967"/>
                    <a:pt x="417" y="969"/>
                    <a:pt x="417" y="970"/>
                  </a:cubicBezTo>
                  <a:lnTo>
                    <a:pt x="421" y="985"/>
                  </a:lnTo>
                  <a:cubicBezTo>
                    <a:pt x="421" y="986"/>
                    <a:pt x="422" y="987"/>
                    <a:pt x="421" y="988"/>
                  </a:cubicBezTo>
                  <a:lnTo>
                    <a:pt x="420" y="1002"/>
                  </a:lnTo>
                  <a:lnTo>
                    <a:pt x="418" y="1015"/>
                  </a:lnTo>
                  <a:lnTo>
                    <a:pt x="417" y="1019"/>
                  </a:lnTo>
                  <a:cubicBezTo>
                    <a:pt x="417" y="1022"/>
                    <a:pt x="415" y="1023"/>
                    <a:pt x="413" y="1024"/>
                  </a:cubicBezTo>
                  <a:cubicBezTo>
                    <a:pt x="411" y="1026"/>
                    <a:pt x="409" y="1026"/>
                    <a:pt x="407" y="1025"/>
                  </a:cubicBezTo>
                  <a:lnTo>
                    <a:pt x="391" y="1020"/>
                  </a:lnTo>
                  <a:lnTo>
                    <a:pt x="383" y="1017"/>
                  </a:lnTo>
                  <a:lnTo>
                    <a:pt x="380" y="1016"/>
                  </a:lnTo>
                  <a:lnTo>
                    <a:pt x="390" y="1006"/>
                  </a:lnTo>
                  <a:lnTo>
                    <a:pt x="405" y="1045"/>
                  </a:lnTo>
                  <a:lnTo>
                    <a:pt x="416" y="1075"/>
                  </a:lnTo>
                  <a:lnTo>
                    <a:pt x="424" y="1096"/>
                  </a:lnTo>
                  <a:lnTo>
                    <a:pt x="429" y="1110"/>
                  </a:lnTo>
                  <a:lnTo>
                    <a:pt x="434" y="1123"/>
                  </a:lnTo>
                  <a:lnTo>
                    <a:pt x="435" y="1124"/>
                  </a:lnTo>
                  <a:cubicBezTo>
                    <a:pt x="436" y="1126"/>
                    <a:pt x="436" y="1129"/>
                    <a:pt x="434" y="1132"/>
                  </a:cubicBezTo>
                  <a:cubicBezTo>
                    <a:pt x="433" y="1134"/>
                    <a:pt x="430" y="1135"/>
                    <a:pt x="427" y="1135"/>
                  </a:cubicBezTo>
                  <a:lnTo>
                    <a:pt x="406" y="1135"/>
                  </a:lnTo>
                  <a:lnTo>
                    <a:pt x="396" y="1135"/>
                  </a:lnTo>
                  <a:lnTo>
                    <a:pt x="392" y="1135"/>
                  </a:lnTo>
                  <a:lnTo>
                    <a:pt x="391" y="1135"/>
                  </a:lnTo>
                  <a:lnTo>
                    <a:pt x="399" y="1125"/>
                  </a:lnTo>
                  <a:lnTo>
                    <a:pt x="408" y="1158"/>
                  </a:lnTo>
                  <a:lnTo>
                    <a:pt x="415" y="1183"/>
                  </a:lnTo>
                  <a:lnTo>
                    <a:pt x="419" y="1202"/>
                  </a:lnTo>
                  <a:lnTo>
                    <a:pt x="423" y="1213"/>
                  </a:lnTo>
                  <a:lnTo>
                    <a:pt x="426" y="1223"/>
                  </a:lnTo>
                  <a:cubicBezTo>
                    <a:pt x="426" y="1224"/>
                    <a:pt x="426" y="1225"/>
                    <a:pt x="426" y="1225"/>
                  </a:cubicBezTo>
                  <a:lnTo>
                    <a:pt x="426" y="1227"/>
                  </a:lnTo>
                  <a:lnTo>
                    <a:pt x="424" y="1221"/>
                  </a:lnTo>
                  <a:lnTo>
                    <a:pt x="456" y="1247"/>
                  </a:lnTo>
                  <a:lnTo>
                    <a:pt x="472" y="1260"/>
                  </a:lnTo>
                  <a:lnTo>
                    <a:pt x="478" y="1265"/>
                  </a:lnTo>
                  <a:lnTo>
                    <a:pt x="479" y="1267"/>
                  </a:lnTo>
                  <a:lnTo>
                    <a:pt x="468" y="1267"/>
                  </a:lnTo>
                  <a:lnTo>
                    <a:pt x="478" y="1257"/>
                  </a:lnTo>
                  <a:lnTo>
                    <a:pt x="484" y="1251"/>
                  </a:lnTo>
                  <a:lnTo>
                    <a:pt x="486" y="1249"/>
                  </a:lnTo>
                  <a:lnTo>
                    <a:pt x="486" y="1260"/>
                  </a:lnTo>
                  <a:lnTo>
                    <a:pt x="454" y="1228"/>
                  </a:lnTo>
                  <a:lnTo>
                    <a:pt x="438" y="1212"/>
                  </a:lnTo>
                  <a:lnTo>
                    <a:pt x="432" y="1206"/>
                  </a:lnTo>
                  <a:lnTo>
                    <a:pt x="431" y="1205"/>
                  </a:lnTo>
                  <a:cubicBezTo>
                    <a:pt x="430" y="1204"/>
                    <a:pt x="429" y="1203"/>
                    <a:pt x="429" y="1202"/>
                  </a:cubicBezTo>
                  <a:lnTo>
                    <a:pt x="424" y="1186"/>
                  </a:lnTo>
                  <a:lnTo>
                    <a:pt x="421" y="1178"/>
                  </a:lnTo>
                  <a:lnTo>
                    <a:pt x="420" y="1175"/>
                  </a:lnTo>
                  <a:cubicBezTo>
                    <a:pt x="419" y="1172"/>
                    <a:pt x="420" y="1169"/>
                    <a:pt x="422" y="1167"/>
                  </a:cubicBezTo>
                  <a:cubicBezTo>
                    <a:pt x="424" y="1165"/>
                    <a:pt x="427" y="1164"/>
                    <a:pt x="430" y="1165"/>
                  </a:cubicBezTo>
                  <a:lnTo>
                    <a:pt x="446" y="1170"/>
                  </a:lnTo>
                  <a:lnTo>
                    <a:pt x="455" y="1173"/>
                  </a:lnTo>
                  <a:lnTo>
                    <a:pt x="458" y="1174"/>
                  </a:lnTo>
                  <a:lnTo>
                    <a:pt x="454" y="1174"/>
                  </a:lnTo>
                  <a:lnTo>
                    <a:pt x="490" y="1165"/>
                  </a:lnTo>
                  <a:close/>
                  <a:moveTo>
                    <a:pt x="457" y="1189"/>
                  </a:moveTo>
                  <a:cubicBezTo>
                    <a:pt x="456" y="1190"/>
                    <a:pt x="454" y="1190"/>
                    <a:pt x="453" y="1189"/>
                  </a:cubicBezTo>
                  <a:lnTo>
                    <a:pt x="450" y="1188"/>
                  </a:lnTo>
                  <a:lnTo>
                    <a:pt x="441" y="1185"/>
                  </a:lnTo>
                  <a:lnTo>
                    <a:pt x="425" y="1180"/>
                  </a:lnTo>
                  <a:lnTo>
                    <a:pt x="435" y="1170"/>
                  </a:lnTo>
                  <a:lnTo>
                    <a:pt x="436" y="1173"/>
                  </a:lnTo>
                  <a:lnTo>
                    <a:pt x="439" y="1181"/>
                  </a:lnTo>
                  <a:lnTo>
                    <a:pt x="444" y="1197"/>
                  </a:lnTo>
                  <a:lnTo>
                    <a:pt x="442" y="1194"/>
                  </a:lnTo>
                  <a:lnTo>
                    <a:pt x="443" y="1195"/>
                  </a:lnTo>
                  <a:lnTo>
                    <a:pt x="449" y="1201"/>
                  </a:lnTo>
                  <a:lnTo>
                    <a:pt x="465" y="1217"/>
                  </a:lnTo>
                  <a:lnTo>
                    <a:pt x="497" y="1249"/>
                  </a:lnTo>
                  <a:cubicBezTo>
                    <a:pt x="500" y="1252"/>
                    <a:pt x="500" y="1257"/>
                    <a:pt x="497" y="1260"/>
                  </a:cubicBezTo>
                  <a:lnTo>
                    <a:pt x="495" y="1262"/>
                  </a:lnTo>
                  <a:lnTo>
                    <a:pt x="489" y="1268"/>
                  </a:lnTo>
                  <a:lnTo>
                    <a:pt x="479" y="1278"/>
                  </a:lnTo>
                  <a:cubicBezTo>
                    <a:pt x="476" y="1281"/>
                    <a:pt x="471" y="1281"/>
                    <a:pt x="468" y="1278"/>
                  </a:cubicBezTo>
                  <a:lnTo>
                    <a:pt x="467" y="1278"/>
                  </a:lnTo>
                  <a:lnTo>
                    <a:pt x="461" y="1273"/>
                  </a:lnTo>
                  <a:lnTo>
                    <a:pt x="445" y="1260"/>
                  </a:lnTo>
                  <a:lnTo>
                    <a:pt x="413" y="1234"/>
                  </a:lnTo>
                  <a:cubicBezTo>
                    <a:pt x="412" y="1232"/>
                    <a:pt x="410" y="1230"/>
                    <a:pt x="410" y="1227"/>
                  </a:cubicBezTo>
                  <a:lnTo>
                    <a:pt x="410" y="1225"/>
                  </a:lnTo>
                  <a:lnTo>
                    <a:pt x="411" y="1228"/>
                  </a:lnTo>
                  <a:lnTo>
                    <a:pt x="408" y="1218"/>
                  </a:lnTo>
                  <a:lnTo>
                    <a:pt x="404" y="1205"/>
                  </a:lnTo>
                  <a:lnTo>
                    <a:pt x="400" y="1188"/>
                  </a:lnTo>
                  <a:lnTo>
                    <a:pt x="393" y="1163"/>
                  </a:lnTo>
                  <a:lnTo>
                    <a:pt x="384" y="1130"/>
                  </a:lnTo>
                  <a:cubicBezTo>
                    <a:pt x="383" y="1127"/>
                    <a:pt x="384" y="1125"/>
                    <a:pt x="385" y="1123"/>
                  </a:cubicBezTo>
                  <a:cubicBezTo>
                    <a:pt x="387" y="1121"/>
                    <a:pt x="389" y="1119"/>
                    <a:pt x="391" y="1119"/>
                  </a:cubicBezTo>
                  <a:lnTo>
                    <a:pt x="392" y="1119"/>
                  </a:lnTo>
                  <a:lnTo>
                    <a:pt x="396" y="1119"/>
                  </a:lnTo>
                  <a:lnTo>
                    <a:pt x="406" y="1119"/>
                  </a:lnTo>
                  <a:lnTo>
                    <a:pt x="427" y="1119"/>
                  </a:lnTo>
                  <a:lnTo>
                    <a:pt x="420" y="1131"/>
                  </a:lnTo>
                  <a:lnTo>
                    <a:pt x="419" y="1128"/>
                  </a:lnTo>
                  <a:lnTo>
                    <a:pt x="414" y="1115"/>
                  </a:lnTo>
                  <a:lnTo>
                    <a:pt x="409" y="1101"/>
                  </a:lnTo>
                  <a:lnTo>
                    <a:pt x="401" y="1080"/>
                  </a:lnTo>
                  <a:lnTo>
                    <a:pt x="390" y="1050"/>
                  </a:lnTo>
                  <a:lnTo>
                    <a:pt x="375" y="1011"/>
                  </a:lnTo>
                  <a:cubicBezTo>
                    <a:pt x="374" y="1008"/>
                    <a:pt x="375" y="1005"/>
                    <a:pt x="377" y="1003"/>
                  </a:cubicBezTo>
                  <a:cubicBezTo>
                    <a:pt x="379" y="1001"/>
                    <a:pt x="382" y="1000"/>
                    <a:pt x="385" y="1001"/>
                  </a:cubicBezTo>
                  <a:lnTo>
                    <a:pt x="388" y="1002"/>
                  </a:lnTo>
                  <a:lnTo>
                    <a:pt x="396" y="1005"/>
                  </a:lnTo>
                  <a:lnTo>
                    <a:pt x="412" y="1010"/>
                  </a:lnTo>
                  <a:lnTo>
                    <a:pt x="402" y="1016"/>
                  </a:lnTo>
                  <a:lnTo>
                    <a:pt x="403" y="1012"/>
                  </a:lnTo>
                  <a:lnTo>
                    <a:pt x="404" y="1001"/>
                  </a:lnTo>
                  <a:lnTo>
                    <a:pt x="405" y="987"/>
                  </a:lnTo>
                  <a:lnTo>
                    <a:pt x="406" y="990"/>
                  </a:lnTo>
                  <a:lnTo>
                    <a:pt x="402" y="975"/>
                  </a:lnTo>
                  <a:lnTo>
                    <a:pt x="404" y="978"/>
                  </a:lnTo>
                  <a:lnTo>
                    <a:pt x="388" y="964"/>
                  </a:lnTo>
                  <a:cubicBezTo>
                    <a:pt x="388" y="964"/>
                    <a:pt x="388" y="964"/>
                    <a:pt x="387" y="964"/>
                  </a:cubicBezTo>
                  <a:lnTo>
                    <a:pt x="369" y="942"/>
                  </a:lnTo>
                  <a:lnTo>
                    <a:pt x="355" y="922"/>
                  </a:lnTo>
                  <a:lnTo>
                    <a:pt x="349" y="913"/>
                  </a:lnTo>
                  <a:cubicBezTo>
                    <a:pt x="348" y="912"/>
                    <a:pt x="347" y="910"/>
                    <a:pt x="347" y="908"/>
                  </a:cubicBezTo>
                  <a:lnTo>
                    <a:pt x="347" y="907"/>
                  </a:lnTo>
                  <a:cubicBezTo>
                    <a:pt x="347" y="906"/>
                    <a:pt x="348" y="905"/>
                    <a:pt x="348" y="904"/>
                  </a:cubicBezTo>
                  <a:lnTo>
                    <a:pt x="350" y="899"/>
                  </a:lnTo>
                  <a:lnTo>
                    <a:pt x="356" y="887"/>
                  </a:lnTo>
                  <a:lnTo>
                    <a:pt x="366" y="861"/>
                  </a:lnTo>
                  <a:cubicBezTo>
                    <a:pt x="367" y="857"/>
                    <a:pt x="370" y="855"/>
                    <a:pt x="373" y="855"/>
                  </a:cubicBezTo>
                  <a:lnTo>
                    <a:pt x="376" y="855"/>
                  </a:lnTo>
                  <a:lnTo>
                    <a:pt x="384" y="855"/>
                  </a:lnTo>
                  <a:lnTo>
                    <a:pt x="400" y="855"/>
                  </a:lnTo>
                  <a:cubicBezTo>
                    <a:pt x="404" y="855"/>
                    <a:pt x="408" y="858"/>
                    <a:pt x="408" y="862"/>
                  </a:cubicBezTo>
                  <a:lnTo>
                    <a:pt x="409" y="869"/>
                  </a:lnTo>
                  <a:lnTo>
                    <a:pt x="413" y="887"/>
                  </a:lnTo>
                  <a:lnTo>
                    <a:pt x="416" y="909"/>
                  </a:lnTo>
                  <a:lnTo>
                    <a:pt x="417" y="927"/>
                  </a:lnTo>
                  <a:lnTo>
                    <a:pt x="417" y="925"/>
                  </a:lnTo>
                  <a:lnTo>
                    <a:pt x="425" y="949"/>
                  </a:lnTo>
                  <a:lnTo>
                    <a:pt x="425" y="948"/>
                  </a:lnTo>
                  <a:lnTo>
                    <a:pt x="434" y="966"/>
                  </a:lnTo>
                  <a:lnTo>
                    <a:pt x="453" y="995"/>
                  </a:lnTo>
                  <a:cubicBezTo>
                    <a:pt x="453" y="996"/>
                    <a:pt x="454" y="996"/>
                    <a:pt x="454" y="996"/>
                  </a:cubicBezTo>
                  <a:lnTo>
                    <a:pt x="460" y="1011"/>
                  </a:lnTo>
                  <a:cubicBezTo>
                    <a:pt x="461" y="1013"/>
                    <a:pt x="461" y="1015"/>
                    <a:pt x="460" y="1017"/>
                  </a:cubicBezTo>
                  <a:lnTo>
                    <a:pt x="456" y="1032"/>
                  </a:lnTo>
                  <a:cubicBezTo>
                    <a:pt x="456" y="1032"/>
                    <a:pt x="456" y="1033"/>
                    <a:pt x="455" y="1034"/>
                  </a:cubicBezTo>
                  <a:lnTo>
                    <a:pt x="447" y="1045"/>
                  </a:lnTo>
                  <a:lnTo>
                    <a:pt x="443" y="1050"/>
                  </a:lnTo>
                  <a:lnTo>
                    <a:pt x="444" y="1045"/>
                  </a:lnTo>
                  <a:lnTo>
                    <a:pt x="444" y="1047"/>
                  </a:lnTo>
                  <a:lnTo>
                    <a:pt x="444" y="1046"/>
                  </a:lnTo>
                  <a:lnTo>
                    <a:pt x="446" y="1056"/>
                  </a:lnTo>
                  <a:lnTo>
                    <a:pt x="449" y="1068"/>
                  </a:lnTo>
                  <a:lnTo>
                    <a:pt x="452" y="1086"/>
                  </a:lnTo>
                  <a:lnTo>
                    <a:pt x="457" y="1111"/>
                  </a:lnTo>
                  <a:lnTo>
                    <a:pt x="463" y="1144"/>
                  </a:lnTo>
                  <a:lnTo>
                    <a:pt x="455" y="1137"/>
                  </a:lnTo>
                  <a:lnTo>
                    <a:pt x="456" y="1137"/>
                  </a:lnTo>
                  <a:cubicBezTo>
                    <a:pt x="458" y="1137"/>
                    <a:pt x="460" y="1138"/>
                    <a:pt x="461" y="1139"/>
                  </a:cubicBezTo>
                  <a:lnTo>
                    <a:pt x="465" y="1142"/>
                  </a:lnTo>
                  <a:lnTo>
                    <a:pt x="475" y="1150"/>
                  </a:lnTo>
                  <a:lnTo>
                    <a:pt x="496" y="1166"/>
                  </a:lnTo>
                  <a:cubicBezTo>
                    <a:pt x="499" y="1168"/>
                    <a:pt x="500" y="1171"/>
                    <a:pt x="499" y="1174"/>
                  </a:cubicBezTo>
                  <a:cubicBezTo>
                    <a:pt x="499" y="1177"/>
                    <a:pt x="496" y="1179"/>
                    <a:pt x="493" y="1180"/>
                  </a:cubicBezTo>
                  <a:lnTo>
                    <a:pt x="457" y="1189"/>
                  </a:lnTo>
                  <a:close/>
                  <a:moveTo>
                    <a:pt x="354" y="1183"/>
                  </a:moveTo>
                  <a:lnTo>
                    <a:pt x="354" y="1178"/>
                  </a:lnTo>
                  <a:lnTo>
                    <a:pt x="358" y="1188"/>
                  </a:lnTo>
                  <a:lnTo>
                    <a:pt x="347" y="1184"/>
                  </a:lnTo>
                  <a:lnTo>
                    <a:pt x="357" y="1180"/>
                  </a:lnTo>
                  <a:lnTo>
                    <a:pt x="355" y="1182"/>
                  </a:lnTo>
                  <a:lnTo>
                    <a:pt x="364" y="1172"/>
                  </a:lnTo>
                  <a:lnTo>
                    <a:pt x="367" y="1167"/>
                  </a:lnTo>
                  <a:lnTo>
                    <a:pt x="366" y="1174"/>
                  </a:lnTo>
                  <a:lnTo>
                    <a:pt x="362" y="1156"/>
                  </a:lnTo>
                  <a:lnTo>
                    <a:pt x="369" y="1162"/>
                  </a:lnTo>
                  <a:lnTo>
                    <a:pt x="360" y="1161"/>
                  </a:lnTo>
                  <a:lnTo>
                    <a:pt x="366" y="1159"/>
                  </a:lnTo>
                  <a:lnTo>
                    <a:pt x="356" y="1169"/>
                  </a:lnTo>
                  <a:lnTo>
                    <a:pt x="358" y="1165"/>
                  </a:lnTo>
                  <a:lnTo>
                    <a:pt x="354" y="1183"/>
                  </a:lnTo>
                  <a:close/>
                  <a:moveTo>
                    <a:pt x="343" y="1162"/>
                  </a:moveTo>
                  <a:cubicBezTo>
                    <a:pt x="343" y="1160"/>
                    <a:pt x="344" y="1159"/>
                    <a:pt x="345" y="1158"/>
                  </a:cubicBezTo>
                  <a:lnTo>
                    <a:pt x="355" y="1148"/>
                  </a:lnTo>
                  <a:cubicBezTo>
                    <a:pt x="357" y="1146"/>
                    <a:pt x="359" y="1145"/>
                    <a:pt x="361" y="1146"/>
                  </a:cubicBezTo>
                  <a:lnTo>
                    <a:pt x="370" y="1147"/>
                  </a:lnTo>
                  <a:cubicBezTo>
                    <a:pt x="374" y="1147"/>
                    <a:pt x="377" y="1149"/>
                    <a:pt x="377" y="1153"/>
                  </a:cubicBezTo>
                  <a:lnTo>
                    <a:pt x="381" y="1171"/>
                  </a:lnTo>
                  <a:cubicBezTo>
                    <a:pt x="382" y="1173"/>
                    <a:pt x="381" y="1176"/>
                    <a:pt x="380" y="1177"/>
                  </a:cubicBezTo>
                  <a:lnTo>
                    <a:pt x="375" y="1183"/>
                  </a:lnTo>
                  <a:lnTo>
                    <a:pt x="366" y="1193"/>
                  </a:lnTo>
                  <a:cubicBezTo>
                    <a:pt x="366" y="1194"/>
                    <a:pt x="365" y="1194"/>
                    <a:pt x="363" y="1195"/>
                  </a:cubicBezTo>
                  <a:lnTo>
                    <a:pt x="353" y="1199"/>
                  </a:lnTo>
                  <a:cubicBezTo>
                    <a:pt x="349" y="1201"/>
                    <a:pt x="345" y="1199"/>
                    <a:pt x="343" y="1194"/>
                  </a:cubicBezTo>
                  <a:lnTo>
                    <a:pt x="339" y="1184"/>
                  </a:lnTo>
                  <a:cubicBezTo>
                    <a:pt x="338" y="1183"/>
                    <a:pt x="338" y="1181"/>
                    <a:pt x="339" y="1180"/>
                  </a:cubicBezTo>
                  <a:lnTo>
                    <a:pt x="343" y="1162"/>
                  </a:lnTo>
                  <a:close/>
                  <a:moveTo>
                    <a:pt x="788" y="1329"/>
                  </a:moveTo>
                  <a:lnTo>
                    <a:pt x="786" y="1342"/>
                  </a:lnTo>
                  <a:lnTo>
                    <a:pt x="762" y="1321"/>
                  </a:lnTo>
                  <a:lnTo>
                    <a:pt x="744" y="1305"/>
                  </a:lnTo>
                  <a:lnTo>
                    <a:pt x="722" y="1287"/>
                  </a:lnTo>
                  <a:lnTo>
                    <a:pt x="714" y="1279"/>
                  </a:lnTo>
                  <a:lnTo>
                    <a:pt x="713" y="1278"/>
                  </a:lnTo>
                  <a:lnTo>
                    <a:pt x="717" y="1280"/>
                  </a:lnTo>
                  <a:lnTo>
                    <a:pt x="696" y="1275"/>
                  </a:lnTo>
                  <a:lnTo>
                    <a:pt x="685" y="1272"/>
                  </a:lnTo>
                  <a:lnTo>
                    <a:pt x="682" y="1271"/>
                  </a:lnTo>
                  <a:lnTo>
                    <a:pt x="683" y="1271"/>
                  </a:lnTo>
                  <a:lnTo>
                    <a:pt x="682" y="1271"/>
                  </a:lnTo>
                  <a:cubicBezTo>
                    <a:pt x="679" y="1271"/>
                    <a:pt x="677" y="1270"/>
                    <a:pt x="675" y="1267"/>
                  </a:cubicBezTo>
                  <a:lnTo>
                    <a:pt x="663" y="1243"/>
                  </a:lnTo>
                  <a:lnTo>
                    <a:pt x="654" y="1225"/>
                  </a:lnTo>
                  <a:lnTo>
                    <a:pt x="643" y="1203"/>
                  </a:lnTo>
                  <a:lnTo>
                    <a:pt x="639" y="1195"/>
                  </a:lnTo>
                  <a:lnTo>
                    <a:pt x="641" y="1197"/>
                  </a:lnTo>
                  <a:lnTo>
                    <a:pt x="640" y="1196"/>
                  </a:lnTo>
                  <a:lnTo>
                    <a:pt x="643" y="1198"/>
                  </a:lnTo>
                  <a:lnTo>
                    <a:pt x="627" y="1193"/>
                  </a:lnTo>
                  <a:lnTo>
                    <a:pt x="619" y="1190"/>
                  </a:lnTo>
                  <a:lnTo>
                    <a:pt x="616" y="1189"/>
                  </a:lnTo>
                  <a:cubicBezTo>
                    <a:pt x="615" y="1189"/>
                    <a:pt x="615" y="1189"/>
                    <a:pt x="614" y="1188"/>
                  </a:cubicBezTo>
                  <a:lnTo>
                    <a:pt x="588" y="1172"/>
                  </a:lnTo>
                  <a:lnTo>
                    <a:pt x="575" y="1164"/>
                  </a:lnTo>
                  <a:lnTo>
                    <a:pt x="570" y="1161"/>
                  </a:lnTo>
                  <a:lnTo>
                    <a:pt x="574" y="1162"/>
                  </a:lnTo>
                  <a:lnTo>
                    <a:pt x="573" y="1162"/>
                  </a:lnTo>
                  <a:lnTo>
                    <a:pt x="580" y="1150"/>
                  </a:lnTo>
                  <a:lnTo>
                    <a:pt x="610" y="1189"/>
                  </a:lnTo>
                  <a:lnTo>
                    <a:pt x="633" y="1217"/>
                  </a:lnTo>
                  <a:lnTo>
                    <a:pt x="649" y="1239"/>
                  </a:lnTo>
                  <a:lnTo>
                    <a:pt x="660" y="1253"/>
                  </a:lnTo>
                  <a:lnTo>
                    <a:pt x="670" y="1266"/>
                  </a:lnTo>
                  <a:cubicBezTo>
                    <a:pt x="670" y="1266"/>
                    <a:pt x="670" y="1266"/>
                    <a:pt x="671" y="1267"/>
                  </a:cubicBezTo>
                  <a:lnTo>
                    <a:pt x="672" y="1269"/>
                  </a:lnTo>
                  <a:lnTo>
                    <a:pt x="669" y="1266"/>
                  </a:lnTo>
                  <a:lnTo>
                    <a:pt x="690" y="1282"/>
                  </a:lnTo>
                  <a:lnTo>
                    <a:pt x="701" y="1290"/>
                  </a:lnTo>
                  <a:cubicBezTo>
                    <a:pt x="702" y="1290"/>
                    <a:pt x="702" y="1291"/>
                    <a:pt x="702" y="1291"/>
                  </a:cubicBezTo>
                  <a:lnTo>
                    <a:pt x="705" y="1294"/>
                  </a:lnTo>
                  <a:lnTo>
                    <a:pt x="699" y="1291"/>
                  </a:lnTo>
                  <a:lnTo>
                    <a:pt x="700" y="1291"/>
                  </a:lnTo>
                  <a:cubicBezTo>
                    <a:pt x="703" y="1291"/>
                    <a:pt x="705" y="1292"/>
                    <a:pt x="706" y="1294"/>
                  </a:cubicBezTo>
                  <a:lnTo>
                    <a:pt x="737" y="1326"/>
                  </a:lnTo>
                  <a:lnTo>
                    <a:pt x="753" y="1342"/>
                  </a:lnTo>
                  <a:lnTo>
                    <a:pt x="759" y="1348"/>
                  </a:lnTo>
                  <a:lnTo>
                    <a:pt x="760" y="1349"/>
                  </a:lnTo>
                  <a:lnTo>
                    <a:pt x="751" y="1347"/>
                  </a:lnTo>
                  <a:lnTo>
                    <a:pt x="788" y="1329"/>
                  </a:lnTo>
                  <a:close/>
                  <a:moveTo>
                    <a:pt x="758" y="1362"/>
                  </a:moveTo>
                  <a:cubicBezTo>
                    <a:pt x="755" y="1363"/>
                    <a:pt x="751" y="1363"/>
                    <a:pt x="749" y="1360"/>
                  </a:cubicBezTo>
                  <a:lnTo>
                    <a:pt x="748" y="1359"/>
                  </a:lnTo>
                  <a:lnTo>
                    <a:pt x="742" y="1353"/>
                  </a:lnTo>
                  <a:lnTo>
                    <a:pt x="726" y="1337"/>
                  </a:lnTo>
                  <a:lnTo>
                    <a:pt x="695" y="1305"/>
                  </a:lnTo>
                  <a:lnTo>
                    <a:pt x="700" y="1307"/>
                  </a:lnTo>
                  <a:lnTo>
                    <a:pt x="699" y="1307"/>
                  </a:lnTo>
                  <a:cubicBezTo>
                    <a:pt x="697" y="1307"/>
                    <a:pt x="695" y="1307"/>
                    <a:pt x="694" y="1305"/>
                  </a:cubicBezTo>
                  <a:lnTo>
                    <a:pt x="691" y="1302"/>
                  </a:lnTo>
                  <a:lnTo>
                    <a:pt x="692" y="1303"/>
                  </a:lnTo>
                  <a:lnTo>
                    <a:pt x="681" y="1295"/>
                  </a:lnTo>
                  <a:lnTo>
                    <a:pt x="660" y="1279"/>
                  </a:lnTo>
                  <a:cubicBezTo>
                    <a:pt x="659" y="1278"/>
                    <a:pt x="658" y="1277"/>
                    <a:pt x="657" y="1276"/>
                  </a:cubicBezTo>
                  <a:lnTo>
                    <a:pt x="656" y="1274"/>
                  </a:lnTo>
                  <a:lnTo>
                    <a:pt x="657" y="1275"/>
                  </a:lnTo>
                  <a:lnTo>
                    <a:pt x="647" y="1262"/>
                  </a:lnTo>
                  <a:lnTo>
                    <a:pt x="636" y="1248"/>
                  </a:lnTo>
                  <a:lnTo>
                    <a:pt x="620" y="1227"/>
                  </a:lnTo>
                  <a:lnTo>
                    <a:pt x="597" y="1198"/>
                  </a:lnTo>
                  <a:lnTo>
                    <a:pt x="567" y="1159"/>
                  </a:lnTo>
                  <a:cubicBezTo>
                    <a:pt x="565" y="1157"/>
                    <a:pt x="565" y="1154"/>
                    <a:pt x="566" y="1151"/>
                  </a:cubicBezTo>
                  <a:cubicBezTo>
                    <a:pt x="568" y="1148"/>
                    <a:pt x="570" y="1146"/>
                    <a:pt x="573" y="1146"/>
                  </a:cubicBezTo>
                  <a:lnTo>
                    <a:pt x="574" y="1146"/>
                  </a:lnTo>
                  <a:cubicBezTo>
                    <a:pt x="576" y="1146"/>
                    <a:pt x="577" y="1147"/>
                    <a:pt x="579" y="1148"/>
                  </a:cubicBezTo>
                  <a:lnTo>
                    <a:pt x="584" y="1151"/>
                  </a:lnTo>
                  <a:lnTo>
                    <a:pt x="597" y="1159"/>
                  </a:lnTo>
                  <a:lnTo>
                    <a:pt x="623" y="1175"/>
                  </a:lnTo>
                  <a:lnTo>
                    <a:pt x="621" y="1174"/>
                  </a:lnTo>
                  <a:lnTo>
                    <a:pt x="624" y="1175"/>
                  </a:lnTo>
                  <a:lnTo>
                    <a:pt x="632" y="1178"/>
                  </a:lnTo>
                  <a:lnTo>
                    <a:pt x="648" y="1183"/>
                  </a:lnTo>
                  <a:cubicBezTo>
                    <a:pt x="649" y="1183"/>
                    <a:pt x="650" y="1184"/>
                    <a:pt x="651" y="1185"/>
                  </a:cubicBezTo>
                  <a:lnTo>
                    <a:pt x="652" y="1186"/>
                  </a:lnTo>
                  <a:cubicBezTo>
                    <a:pt x="653" y="1186"/>
                    <a:pt x="653" y="1187"/>
                    <a:pt x="654" y="1188"/>
                  </a:cubicBezTo>
                  <a:lnTo>
                    <a:pt x="658" y="1196"/>
                  </a:lnTo>
                  <a:lnTo>
                    <a:pt x="669" y="1218"/>
                  </a:lnTo>
                  <a:lnTo>
                    <a:pt x="678" y="1236"/>
                  </a:lnTo>
                  <a:lnTo>
                    <a:pt x="690" y="1260"/>
                  </a:lnTo>
                  <a:lnTo>
                    <a:pt x="682" y="1255"/>
                  </a:lnTo>
                  <a:lnTo>
                    <a:pt x="683" y="1255"/>
                  </a:lnTo>
                  <a:cubicBezTo>
                    <a:pt x="684" y="1255"/>
                    <a:pt x="685" y="1256"/>
                    <a:pt x="685" y="1256"/>
                  </a:cubicBezTo>
                  <a:lnTo>
                    <a:pt x="690" y="1257"/>
                  </a:lnTo>
                  <a:lnTo>
                    <a:pt x="699" y="1260"/>
                  </a:lnTo>
                  <a:lnTo>
                    <a:pt x="720" y="1265"/>
                  </a:lnTo>
                  <a:cubicBezTo>
                    <a:pt x="722" y="1265"/>
                    <a:pt x="723" y="1266"/>
                    <a:pt x="724" y="1267"/>
                  </a:cubicBezTo>
                  <a:lnTo>
                    <a:pt x="725" y="1267"/>
                  </a:lnTo>
                  <a:lnTo>
                    <a:pt x="733" y="1274"/>
                  </a:lnTo>
                  <a:lnTo>
                    <a:pt x="755" y="1293"/>
                  </a:lnTo>
                  <a:lnTo>
                    <a:pt x="773" y="1309"/>
                  </a:lnTo>
                  <a:lnTo>
                    <a:pt x="797" y="1330"/>
                  </a:lnTo>
                  <a:cubicBezTo>
                    <a:pt x="799" y="1332"/>
                    <a:pt x="800" y="1335"/>
                    <a:pt x="799" y="1338"/>
                  </a:cubicBezTo>
                  <a:cubicBezTo>
                    <a:pt x="799" y="1340"/>
                    <a:pt x="797" y="1342"/>
                    <a:pt x="795" y="1344"/>
                  </a:cubicBezTo>
                  <a:lnTo>
                    <a:pt x="758" y="1362"/>
                  </a:lnTo>
                  <a:close/>
                  <a:moveTo>
                    <a:pt x="554" y="1101"/>
                  </a:moveTo>
                  <a:lnTo>
                    <a:pt x="546" y="1091"/>
                  </a:lnTo>
                  <a:lnTo>
                    <a:pt x="567" y="1091"/>
                  </a:lnTo>
                  <a:lnTo>
                    <a:pt x="578" y="1091"/>
                  </a:lnTo>
                  <a:lnTo>
                    <a:pt x="581" y="1091"/>
                  </a:lnTo>
                  <a:lnTo>
                    <a:pt x="582" y="1091"/>
                  </a:lnTo>
                  <a:lnTo>
                    <a:pt x="575" y="1102"/>
                  </a:lnTo>
                  <a:lnTo>
                    <a:pt x="565" y="1066"/>
                  </a:lnTo>
                  <a:lnTo>
                    <a:pt x="559" y="1047"/>
                  </a:lnTo>
                  <a:lnTo>
                    <a:pt x="557" y="1040"/>
                  </a:lnTo>
                  <a:cubicBezTo>
                    <a:pt x="557" y="1039"/>
                    <a:pt x="556" y="1038"/>
                    <a:pt x="556" y="1037"/>
                  </a:cubicBezTo>
                  <a:lnTo>
                    <a:pt x="556" y="1036"/>
                  </a:lnTo>
                  <a:lnTo>
                    <a:pt x="567" y="1044"/>
                  </a:lnTo>
                  <a:lnTo>
                    <a:pt x="551" y="1049"/>
                  </a:lnTo>
                  <a:lnTo>
                    <a:pt x="543" y="1052"/>
                  </a:lnTo>
                  <a:lnTo>
                    <a:pt x="538" y="1053"/>
                  </a:lnTo>
                  <a:lnTo>
                    <a:pt x="542" y="1040"/>
                  </a:lnTo>
                  <a:lnTo>
                    <a:pt x="553" y="1050"/>
                  </a:lnTo>
                  <a:lnTo>
                    <a:pt x="559" y="1056"/>
                  </a:lnTo>
                  <a:lnTo>
                    <a:pt x="561" y="1058"/>
                  </a:lnTo>
                  <a:cubicBezTo>
                    <a:pt x="563" y="1060"/>
                    <a:pt x="564" y="1063"/>
                    <a:pt x="563" y="1065"/>
                  </a:cubicBezTo>
                  <a:lnTo>
                    <a:pt x="554" y="1101"/>
                  </a:lnTo>
                  <a:close/>
                  <a:moveTo>
                    <a:pt x="548" y="1062"/>
                  </a:moveTo>
                  <a:lnTo>
                    <a:pt x="550" y="1069"/>
                  </a:lnTo>
                  <a:lnTo>
                    <a:pt x="548" y="1067"/>
                  </a:lnTo>
                  <a:lnTo>
                    <a:pt x="542" y="1061"/>
                  </a:lnTo>
                  <a:lnTo>
                    <a:pt x="531" y="1051"/>
                  </a:lnTo>
                  <a:cubicBezTo>
                    <a:pt x="529" y="1049"/>
                    <a:pt x="528" y="1046"/>
                    <a:pt x="529" y="1044"/>
                  </a:cubicBezTo>
                  <a:cubicBezTo>
                    <a:pt x="529" y="1041"/>
                    <a:pt x="532" y="1038"/>
                    <a:pt x="535" y="1038"/>
                  </a:cubicBezTo>
                  <a:lnTo>
                    <a:pt x="538" y="1037"/>
                  </a:lnTo>
                  <a:lnTo>
                    <a:pt x="546" y="1034"/>
                  </a:lnTo>
                  <a:lnTo>
                    <a:pt x="562" y="1029"/>
                  </a:lnTo>
                  <a:cubicBezTo>
                    <a:pt x="565" y="1028"/>
                    <a:pt x="567" y="1029"/>
                    <a:pt x="569" y="1030"/>
                  </a:cubicBezTo>
                  <a:cubicBezTo>
                    <a:pt x="571" y="1032"/>
                    <a:pt x="572" y="1034"/>
                    <a:pt x="572" y="1036"/>
                  </a:cubicBezTo>
                  <a:lnTo>
                    <a:pt x="572" y="1037"/>
                  </a:lnTo>
                  <a:lnTo>
                    <a:pt x="572" y="1035"/>
                  </a:lnTo>
                  <a:lnTo>
                    <a:pt x="574" y="1042"/>
                  </a:lnTo>
                  <a:lnTo>
                    <a:pt x="580" y="1061"/>
                  </a:lnTo>
                  <a:lnTo>
                    <a:pt x="590" y="1097"/>
                  </a:lnTo>
                  <a:cubicBezTo>
                    <a:pt x="591" y="1100"/>
                    <a:pt x="590" y="1102"/>
                    <a:pt x="589" y="1104"/>
                  </a:cubicBezTo>
                  <a:cubicBezTo>
                    <a:pt x="587" y="1106"/>
                    <a:pt x="585" y="1107"/>
                    <a:pt x="582" y="1107"/>
                  </a:cubicBezTo>
                  <a:lnTo>
                    <a:pt x="581" y="1107"/>
                  </a:lnTo>
                  <a:lnTo>
                    <a:pt x="578" y="1107"/>
                  </a:lnTo>
                  <a:lnTo>
                    <a:pt x="567" y="1107"/>
                  </a:lnTo>
                  <a:lnTo>
                    <a:pt x="546" y="1107"/>
                  </a:lnTo>
                  <a:cubicBezTo>
                    <a:pt x="544" y="1107"/>
                    <a:pt x="542" y="1106"/>
                    <a:pt x="540" y="1104"/>
                  </a:cubicBezTo>
                  <a:cubicBezTo>
                    <a:pt x="539" y="1102"/>
                    <a:pt x="538" y="1100"/>
                    <a:pt x="539" y="1098"/>
                  </a:cubicBezTo>
                  <a:lnTo>
                    <a:pt x="548" y="1062"/>
                  </a:lnTo>
                  <a:close/>
                  <a:moveTo>
                    <a:pt x="702" y="1503"/>
                  </a:moveTo>
                  <a:lnTo>
                    <a:pt x="704" y="1505"/>
                  </a:lnTo>
                  <a:lnTo>
                    <a:pt x="678" y="1479"/>
                  </a:lnTo>
                  <a:lnTo>
                    <a:pt x="665" y="1466"/>
                  </a:lnTo>
                  <a:lnTo>
                    <a:pt x="660" y="1461"/>
                  </a:lnTo>
                  <a:lnTo>
                    <a:pt x="659" y="1460"/>
                  </a:lnTo>
                  <a:lnTo>
                    <a:pt x="664" y="1462"/>
                  </a:lnTo>
                  <a:lnTo>
                    <a:pt x="648" y="1462"/>
                  </a:lnTo>
                  <a:lnTo>
                    <a:pt x="640" y="1462"/>
                  </a:lnTo>
                  <a:lnTo>
                    <a:pt x="636" y="1462"/>
                  </a:lnTo>
                  <a:lnTo>
                    <a:pt x="642" y="1448"/>
                  </a:lnTo>
                  <a:lnTo>
                    <a:pt x="674" y="1474"/>
                  </a:lnTo>
                  <a:lnTo>
                    <a:pt x="690" y="1487"/>
                  </a:lnTo>
                  <a:lnTo>
                    <a:pt x="696" y="1492"/>
                  </a:lnTo>
                  <a:lnTo>
                    <a:pt x="697" y="1494"/>
                  </a:lnTo>
                  <a:cubicBezTo>
                    <a:pt x="698" y="1494"/>
                    <a:pt x="698" y="1495"/>
                    <a:pt x="698" y="1495"/>
                  </a:cubicBezTo>
                  <a:lnTo>
                    <a:pt x="714" y="1522"/>
                  </a:lnTo>
                  <a:lnTo>
                    <a:pt x="722" y="1535"/>
                  </a:lnTo>
                  <a:lnTo>
                    <a:pt x="725" y="1540"/>
                  </a:lnTo>
                  <a:cubicBezTo>
                    <a:pt x="726" y="1542"/>
                    <a:pt x="726" y="1543"/>
                    <a:pt x="726" y="1544"/>
                  </a:cubicBezTo>
                  <a:lnTo>
                    <a:pt x="726" y="1545"/>
                  </a:lnTo>
                  <a:lnTo>
                    <a:pt x="724" y="1540"/>
                  </a:lnTo>
                  <a:lnTo>
                    <a:pt x="756" y="1576"/>
                  </a:lnTo>
                  <a:lnTo>
                    <a:pt x="773" y="1595"/>
                  </a:lnTo>
                  <a:lnTo>
                    <a:pt x="779" y="1602"/>
                  </a:lnTo>
                  <a:lnTo>
                    <a:pt x="779" y="1603"/>
                  </a:lnTo>
                  <a:lnTo>
                    <a:pt x="767" y="1604"/>
                  </a:lnTo>
                  <a:lnTo>
                    <a:pt x="777" y="1588"/>
                  </a:lnTo>
                  <a:lnTo>
                    <a:pt x="783" y="1580"/>
                  </a:lnTo>
                  <a:lnTo>
                    <a:pt x="785" y="1577"/>
                  </a:lnTo>
                  <a:lnTo>
                    <a:pt x="787" y="1588"/>
                  </a:lnTo>
                  <a:lnTo>
                    <a:pt x="750" y="1562"/>
                  </a:lnTo>
                  <a:lnTo>
                    <a:pt x="731" y="1549"/>
                  </a:lnTo>
                  <a:lnTo>
                    <a:pt x="724" y="1544"/>
                  </a:lnTo>
                  <a:cubicBezTo>
                    <a:pt x="723" y="1544"/>
                    <a:pt x="723" y="1543"/>
                    <a:pt x="723" y="1543"/>
                  </a:cubicBezTo>
                  <a:lnTo>
                    <a:pt x="722" y="1542"/>
                  </a:lnTo>
                  <a:cubicBezTo>
                    <a:pt x="721" y="1541"/>
                    <a:pt x="721" y="1541"/>
                    <a:pt x="720" y="1540"/>
                  </a:cubicBezTo>
                  <a:lnTo>
                    <a:pt x="702" y="1503"/>
                  </a:lnTo>
                  <a:close/>
                  <a:moveTo>
                    <a:pt x="735" y="1533"/>
                  </a:moveTo>
                  <a:lnTo>
                    <a:pt x="733" y="1531"/>
                  </a:lnTo>
                  <a:lnTo>
                    <a:pt x="734" y="1532"/>
                  </a:lnTo>
                  <a:lnTo>
                    <a:pt x="733" y="1531"/>
                  </a:lnTo>
                  <a:lnTo>
                    <a:pt x="740" y="1536"/>
                  </a:lnTo>
                  <a:lnTo>
                    <a:pt x="759" y="1549"/>
                  </a:lnTo>
                  <a:lnTo>
                    <a:pt x="796" y="1575"/>
                  </a:lnTo>
                  <a:cubicBezTo>
                    <a:pt x="800" y="1577"/>
                    <a:pt x="801" y="1582"/>
                    <a:pt x="798" y="1586"/>
                  </a:cubicBezTo>
                  <a:lnTo>
                    <a:pt x="796" y="1589"/>
                  </a:lnTo>
                  <a:lnTo>
                    <a:pt x="790" y="1597"/>
                  </a:lnTo>
                  <a:lnTo>
                    <a:pt x="780" y="1613"/>
                  </a:lnTo>
                  <a:cubicBezTo>
                    <a:pt x="779" y="1615"/>
                    <a:pt x="777" y="1616"/>
                    <a:pt x="774" y="1616"/>
                  </a:cubicBezTo>
                  <a:cubicBezTo>
                    <a:pt x="772" y="1617"/>
                    <a:pt x="770" y="1616"/>
                    <a:pt x="768" y="1614"/>
                  </a:cubicBezTo>
                  <a:lnTo>
                    <a:pt x="766" y="1613"/>
                  </a:lnTo>
                  <a:lnTo>
                    <a:pt x="760" y="1606"/>
                  </a:lnTo>
                  <a:lnTo>
                    <a:pt x="744" y="1587"/>
                  </a:lnTo>
                  <a:lnTo>
                    <a:pt x="712" y="1551"/>
                  </a:lnTo>
                  <a:cubicBezTo>
                    <a:pt x="711" y="1549"/>
                    <a:pt x="710" y="1547"/>
                    <a:pt x="710" y="1545"/>
                  </a:cubicBezTo>
                  <a:lnTo>
                    <a:pt x="710" y="1544"/>
                  </a:lnTo>
                  <a:lnTo>
                    <a:pt x="712" y="1549"/>
                  </a:lnTo>
                  <a:lnTo>
                    <a:pt x="709" y="1544"/>
                  </a:lnTo>
                  <a:lnTo>
                    <a:pt x="701" y="1531"/>
                  </a:lnTo>
                  <a:lnTo>
                    <a:pt x="685" y="1504"/>
                  </a:lnTo>
                  <a:lnTo>
                    <a:pt x="686" y="1505"/>
                  </a:lnTo>
                  <a:lnTo>
                    <a:pt x="685" y="1505"/>
                  </a:lnTo>
                  <a:lnTo>
                    <a:pt x="679" y="1500"/>
                  </a:lnTo>
                  <a:lnTo>
                    <a:pt x="663" y="1487"/>
                  </a:lnTo>
                  <a:lnTo>
                    <a:pt x="631" y="1461"/>
                  </a:lnTo>
                  <a:cubicBezTo>
                    <a:pt x="629" y="1459"/>
                    <a:pt x="628" y="1455"/>
                    <a:pt x="629" y="1452"/>
                  </a:cubicBezTo>
                  <a:cubicBezTo>
                    <a:pt x="630" y="1449"/>
                    <a:pt x="633" y="1446"/>
                    <a:pt x="636" y="1446"/>
                  </a:cubicBezTo>
                  <a:lnTo>
                    <a:pt x="640" y="1446"/>
                  </a:lnTo>
                  <a:lnTo>
                    <a:pt x="648" y="1446"/>
                  </a:lnTo>
                  <a:lnTo>
                    <a:pt x="664" y="1446"/>
                  </a:lnTo>
                  <a:cubicBezTo>
                    <a:pt x="667" y="1446"/>
                    <a:pt x="669" y="1447"/>
                    <a:pt x="670" y="1449"/>
                  </a:cubicBezTo>
                  <a:lnTo>
                    <a:pt x="671" y="1450"/>
                  </a:lnTo>
                  <a:lnTo>
                    <a:pt x="676" y="1455"/>
                  </a:lnTo>
                  <a:lnTo>
                    <a:pt x="689" y="1468"/>
                  </a:lnTo>
                  <a:lnTo>
                    <a:pt x="715" y="1494"/>
                  </a:lnTo>
                  <a:cubicBezTo>
                    <a:pt x="716" y="1494"/>
                    <a:pt x="716" y="1495"/>
                    <a:pt x="717" y="1496"/>
                  </a:cubicBezTo>
                  <a:lnTo>
                    <a:pt x="735" y="1533"/>
                  </a:lnTo>
                  <a:close/>
                  <a:moveTo>
                    <a:pt x="1477" y="1920"/>
                  </a:moveTo>
                  <a:cubicBezTo>
                    <a:pt x="1478" y="1919"/>
                    <a:pt x="1478" y="1919"/>
                    <a:pt x="1479" y="1919"/>
                  </a:cubicBezTo>
                  <a:lnTo>
                    <a:pt x="1511" y="1909"/>
                  </a:lnTo>
                  <a:lnTo>
                    <a:pt x="1527" y="1903"/>
                  </a:lnTo>
                  <a:lnTo>
                    <a:pt x="1533" y="1901"/>
                  </a:lnTo>
                  <a:cubicBezTo>
                    <a:pt x="1534" y="1901"/>
                    <a:pt x="1535" y="1900"/>
                    <a:pt x="1535" y="1900"/>
                  </a:cubicBezTo>
                  <a:lnTo>
                    <a:pt x="1536" y="1900"/>
                  </a:lnTo>
                  <a:lnTo>
                    <a:pt x="1529" y="1905"/>
                  </a:lnTo>
                  <a:lnTo>
                    <a:pt x="1534" y="1895"/>
                  </a:lnTo>
                  <a:lnTo>
                    <a:pt x="1537" y="1889"/>
                  </a:lnTo>
                  <a:lnTo>
                    <a:pt x="1538" y="1887"/>
                  </a:lnTo>
                  <a:lnTo>
                    <a:pt x="1544" y="1898"/>
                  </a:lnTo>
                  <a:lnTo>
                    <a:pt x="1512" y="1893"/>
                  </a:lnTo>
                  <a:lnTo>
                    <a:pt x="1496" y="1890"/>
                  </a:lnTo>
                  <a:lnTo>
                    <a:pt x="1490" y="1889"/>
                  </a:lnTo>
                  <a:lnTo>
                    <a:pt x="1491" y="1889"/>
                  </a:lnTo>
                  <a:lnTo>
                    <a:pt x="1490" y="1889"/>
                  </a:lnTo>
                  <a:lnTo>
                    <a:pt x="1444" y="1883"/>
                  </a:lnTo>
                  <a:lnTo>
                    <a:pt x="1411" y="1879"/>
                  </a:lnTo>
                  <a:lnTo>
                    <a:pt x="1386" y="1875"/>
                  </a:lnTo>
                  <a:lnTo>
                    <a:pt x="1370" y="1873"/>
                  </a:lnTo>
                  <a:lnTo>
                    <a:pt x="1361" y="1872"/>
                  </a:lnTo>
                  <a:lnTo>
                    <a:pt x="1355" y="1871"/>
                  </a:lnTo>
                  <a:lnTo>
                    <a:pt x="1356" y="1871"/>
                  </a:lnTo>
                  <a:lnTo>
                    <a:pt x="1354" y="1871"/>
                  </a:lnTo>
                  <a:lnTo>
                    <a:pt x="1362" y="1863"/>
                  </a:lnTo>
                  <a:lnTo>
                    <a:pt x="1362" y="1879"/>
                  </a:lnTo>
                  <a:lnTo>
                    <a:pt x="1362" y="1887"/>
                  </a:lnTo>
                  <a:lnTo>
                    <a:pt x="1362" y="1890"/>
                  </a:lnTo>
                  <a:cubicBezTo>
                    <a:pt x="1362" y="1894"/>
                    <a:pt x="1360" y="1897"/>
                    <a:pt x="1356" y="1898"/>
                  </a:cubicBezTo>
                  <a:lnTo>
                    <a:pt x="1335" y="1903"/>
                  </a:lnTo>
                  <a:lnTo>
                    <a:pt x="1326" y="1906"/>
                  </a:lnTo>
                  <a:lnTo>
                    <a:pt x="1321" y="1907"/>
                  </a:lnTo>
                  <a:cubicBezTo>
                    <a:pt x="1321" y="1907"/>
                    <a:pt x="1320" y="1907"/>
                    <a:pt x="1319" y="1907"/>
                  </a:cubicBezTo>
                  <a:lnTo>
                    <a:pt x="1318" y="1907"/>
                  </a:lnTo>
                  <a:lnTo>
                    <a:pt x="1321" y="1892"/>
                  </a:lnTo>
                  <a:lnTo>
                    <a:pt x="1366" y="1907"/>
                  </a:lnTo>
                  <a:lnTo>
                    <a:pt x="1400" y="1919"/>
                  </a:lnTo>
                  <a:lnTo>
                    <a:pt x="1424" y="1927"/>
                  </a:lnTo>
                  <a:lnTo>
                    <a:pt x="1440" y="1932"/>
                  </a:lnTo>
                  <a:lnTo>
                    <a:pt x="1450" y="1936"/>
                  </a:lnTo>
                  <a:lnTo>
                    <a:pt x="1449" y="1936"/>
                  </a:lnTo>
                  <a:lnTo>
                    <a:pt x="1454" y="1937"/>
                  </a:lnTo>
                  <a:cubicBezTo>
                    <a:pt x="1455" y="1937"/>
                    <a:pt x="1455" y="1937"/>
                    <a:pt x="1456" y="1937"/>
                  </a:cubicBezTo>
                  <a:lnTo>
                    <a:pt x="1458" y="1938"/>
                  </a:lnTo>
                  <a:lnTo>
                    <a:pt x="1450" y="1939"/>
                  </a:lnTo>
                  <a:lnTo>
                    <a:pt x="1477" y="1920"/>
                  </a:lnTo>
                  <a:close/>
                  <a:moveTo>
                    <a:pt x="1459" y="1952"/>
                  </a:moveTo>
                  <a:cubicBezTo>
                    <a:pt x="1457" y="1954"/>
                    <a:pt x="1454" y="1954"/>
                    <a:pt x="1451" y="1953"/>
                  </a:cubicBezTo>
                  <a:lnTo>
                    <a:pt x="1449" y="1952"/>
                  </a:lnTo>
                  <a:lnTo>
                    <a:pt x="1451" y="1952"/>
                  </a:lnTo>
                  <a:lnTo>
                    <a:pt x="1446" y="1951"/>
                  </a:lnTo>
                  <a:cubicBezTo>
                    <a:pt x="1445" y="1951"/>
                    <a:pt x="1445" y="1951"/>
                    <a:pt x="1444" y="1951"/>
                  </a:cubicBezTo>
                  <a:lnTo>
                    <a:pt x="1435" y="1947"/>
                  </a:lnTo>
                  <a:lnTo>
                    <a:pt x="1419" y="1942"/>
                  </a:lnTo>
                  <a:lnTo>
                    <a:pt x="1395" y="1934"/>
                  </a:lnTo>
                  <a:lnTo>
                    <a:pt x="1361" y="1922"/>
                  </a:lnTo>
                  <a:lnTo>
                    <a:pt x="1316" y="1907"/>
                  </a:lnTo>
                  <a:cubicBezTo>
                    <a:pt x="1312" y="1906"/>
                    <a:pt x="1310" y="1902"/>
                    <a:pt x="1311" y="1898"/>
                  </a:cubicBezTo>
                  <a:cubicBezTo>
                    <a:pt x="1311" y="1894"/>
                    <a:pt x="1315" y="1891"/>
                    <a:pt x="1318" y="1891"/>
                  </a:cubicBezTo>
                  <a:lnTo>
                    <a:pt x="1319" y="1891"/>
                  </a:lnTo>
                  <a:lnTo>
                    <a:pt x="1318" y="1892"/>
                  </a:lnTo>
                  <a:lnTo>
                    <a:pt x="1321" y="1891"/>
                  </a:lnTo>
                  <a:lnTo>
                    <a:pt x="1332" y="1888"/>
                  </a:lnTo>
                  <a:lnTo>
                    <a:pt x="1353" y="1883"/>
                  </a:lnTo>
                  <a:lnTo>
                    <a:pt x="1346" y="1890"/>
                  </a:lnTo>
                  <a:lnTo>
                    <a:pt x="1346" y="1887"/>
                  </a:lnTo>
                  <a:lnTo>
                    <a:pt x="1346" y="1879"/>
                  </a:lnTo>
                  <a:lnTo>
                    <a:pt x="1346" y="1863"/>
                  </a:lnTo>
                  <a:cubicBezTo>
                    <a:pt x="1346" y="1859"/>
                    <a:pt x="1350" y="1855"/>
                    <a:pt x="1354" y="1855"/>
                  </a:cubicBezTo>
                  <a:lnTo>
                    <a:pt x="1356" y="1855"/>
                  </a:lnTo>
                  <a:cubicBezTo>
                    <a:pt x="1357" y="1855"/>
                    <a:pt x="1358" y="1856"/>
                    <a:pt x="1358" y="1856"/>
                  </a:cubicBezTo>
                  <a:lnTo>
                    <a:pt x="1362" y="1856"/>
                  </a:lnTo>
                  <a:lnTo>
                    <a:pt x="1372" y="1858"/>
                  </a:lnTo>
                  <a:lnTo>
                    <a:pt x="1389" y="1860"/>
                  </a:lnTo>
                  <a:lnTo>
                    <a:pt x="1412" y="1864"/>
                  </a:lnTo>
                  <a:lnTo>
                    <a:pt x="1447" y="1868"/>
                  </a:lnTo>
                  <a:lnTo>
                    <a:pt x="1490" y="1873"/>
                  </a:lnTo>
                  <a:lnTo>
                    <a:pt x="1491" y="1873"/>
                  </a:lnTo>
                  <a:cubicBezTo>
                    <a:pt x="1492" y="1873"/>
                    <a:pt x="1492" y="1873"/>
                    <a:pt x="1493" y="1874"/>
                  </a:cubicBezTo>
                  <a:lnTo>
                    <a:pt x="1499" y="1875"/>
                  </a:lnTo>
                  <a:lnTo>
                    <a:pt x="1515" y="1878"/>
                  </a:lnTo>
                  <a:lnTo>
                    <a:pt x="1547" y="1883"/>
                  </a:lnTo>
                  <a:cubicBezTo>
                    <a:pt x="1549" y="1883"/>
                    <a:pt x="1551" y="1885"/>
                    <a:pt x="1553" y="1887"/>
                  </a:cubicBezTo>
                  <a:cubicBezTo>
                    <a:pt x="1554" y="1889"/>
                    <a:pt x="1554" y="1892"/>
                    <a:pt x="1553" y="1894"/>
                  </a:cubicBezTo>
                  <a:lnTo>
                    <a:pt x="1552" y="1896"/>
                  </a:lnTo>
                  <a:lnTo>
                    <a:pt x="1549" y="1902"/>
                  </a:lnTo>
                  <a:lnTo>
                    <a:pt x="1544" y="1912"/>
                  </a:lnTo>
                  <a:cubicBezTo>
                    <a:pt x="1542" y="1915"/>
                    <a:pt x="1539" y="1916"/>
                    <a:pt x="1536" y="1916"/>
                  </a:cubicBezTo>
                  <a:lnTo>
                    <a:pt x="1535" y="1916"/>
                  </a:lnTo>
                  <a:lnTo>
                    <a:pt x="1538" y="1916"/>
                  </a:lnTo>
                  <a:lnTo>
                    <a:pt x="1532" y="1918"/>
                  </a:lnTo>
                  <a:lnTo>
                    <a:pt x="1516" y="1924"/>
                  </a:lnTo>
                  <a:lnTo>
                    <a:pt x="1484" y="1934"/>
                  </a:lnTo>
                  <a:lnTo>
                    <a:pt x="1486" y="1933"/>
                  </a:lnTo>
                  <a:lnTo>
                    <a:pt x="1459" y="1952"/>
                  </a:lnTo>
                  <a:close/>
                  <a:moveTo>
                    <a:pt x="1288" y="1862"/>
                  </a:moveTo>
                  <a:lnTo>
                    <a:pt x="1290" y="1862"/>
                  </a:lnTo>
                  <a:lnTo>
                    <a:pt x="1267" y="1858"/>
                  </a:lnTo>
                  <a:lnTo>
                    <a:pt x="1253" y="1857"/>
                  </a:lnTo>
                  <a:lnTo>
                    <a:pt x="1256" y="1857"/>
                  </a:lnTo>
                  <a:lnTo>
                    <a:pt x="1247" y="1860"/>
                  </a:lnTo>
                  <a:lnTo>
                    <a:pt x="1251" y="1857"/>
                  </a:lnTo>
                  <a:lnTo>
                    <a:pt x="1248" y="1861"/>
                  </a:lnTo>
                  <a:lnTo>
                    <a:pt x="1249" y="1856"/>
                  </a:lnTo>
                  <a:lnTo>
                    <a:pt x="1250" y="1867"/>
                  </a:lnTo>
                  <a:lnTo>
                    <a:pt x="1249" y="1863"/>
                  </a:lnTo>
                  <a:lnTo>
                    <a:pt x="1252" y="1868"/>
                  </a:lnTo>
                  <a:lnTo>
                    <a:pt x="1247" y="1865"/>
                  </a:lnTo>
                  <a:lnTo>
                    <a:pt x="1277" y="1872"/>
                  </a:lnTo>
                  <a:lnTo>
                    <a:pt x="1275" y="1871"/>
                  </a:lnTo>
                  <a:lnTo>
                    <a:pt x="1302" y="1869"/>
                  </a:lnTo>
                  <a:lnTo>
                    <a:pt x="1298" y="1871"/>
                  </a:lnTo>
                  <a:lnTo>
                    <a:pt x="1306" y="1866"/>
                  </a:lnTo>
                  <a:lnTo>
                    <a:pt x="1303" y="1869"/>
                  </a:lnTo>
                  <a:lnTo>
                    <a:pt x="1305" y="1864"/>
                  </a:lnTo>
                  <a:lnTo>
                    <a:pt x="1307" y="1873"/>
                  </a:lnTo>
                  <a:lnTo>
                    <a:pt x="1301" y="1867"/>
                  </a:lnTo>
                  <a:lnTo>
                    <a:pt x="1303" y="1869"/>
                  </a:lnTo>
                  <a:lnTo>
                    <a:pt x="1288" y="1862"/>
                  </a:lnTo>
                  <a:close/>
                  <a:moveTo>
                    <a:pt x="1310" y="1854"/>
                  </a:moveTo>
                  <a:cubicBezTo>
                    <a:pt x="1311" y="1855"/>
                    <a:pt x="1311" y="1855"/>
                    <a:pt x="1312" y="1856"/>
                  </a:cubicBezTo>
                  <a:lnTo>
                    <a:pt x="1318" y="1862"/>
                  </a:lnTo>
                  <a:cubicBezTo>
                    <a:pt x="1320" y="1864"/>
                    <a:pt x="1321" y="1867"/>
                    <a:pt x="1320" y="1870"/>
                  </a:cubicBezTo>
                  <a:lnTo>
                    <a:pt x="1318" y="1875"/>
                  </a:lnTo>
                  <a:cubicBezTo>
                    <a:pt x="1317" y="1877"/>
                    <a:pt x="1316" y="1878"/>
                    <a:pt x="1315" y="1879"/>
                  </a:cubicBezTo>
                  <a:lnTo>
                    <a:pt x="1307" y="1884"/>
                  </a:lnTo>
                  <a:cubicBezTo>
                    <a:pt x="1306" y="1885"/>
                    <a:pt x="1304" y="1885"/>
                    <a:pt x="1303" y="1885"/>
                  </a:cubicBezTo>
                  <a:lnTo>
                    <a:pt x="1276" y="1887"/>
                  </a:lnTo>
                  <a:cubicBezTo>
                    <a:pt x="1275" y="1888"/>
                    <a:pt x="1274" y="1887"/>
                    <a:pt x="1274" y="1887"/>
                  </a:cubicBezTo>
                  <a:lnTo>
                    <a:pt x="1244" y="1880"/>
                  </a:lnTo>
                  <a:cubicBezTo>
                    <a:pt x="1242" y="1880"/>
                    <a:pt x="1240" y="1878"/>
                    <a:pt x="1239" y="1877"/>
                  </a:cubicBezTo>
                  <a:lnTo>
                    <a:pt x="1236" y="1872"/>
                  </a:lnTo>
                  <a:cubicBezTo>
                    <a:pt x="1235" y="1871"/>
                    <a:pt x="1235" y="1869"/>
                    <a:pt x="1234" y="1868"/>
                  </a:cubicBezTo>
                  <a:lnTo>
                    <a:pt x="1233" y="1857"/>
                  </a:lnTo>
                  <a:cubicBezTo>
                    <a:pt x="1233" y="1855"/>
                    <a:pt x="1234" y="1853"/>
                    <a:pt x="1235" y="1852"/>
                  </a:cubicBezTo>
                  <a:lnTo>
                    <a:pt x="1238" y="1848"/>
                  </a:lnTo>
                  <a:cubicBezTo>
                    <a:pt x="1239" y="1846"/>
                    <a:pt x="1240" y="1845"/>
                    <a:pt x="1242" y="1845"/>
                  </a:cubicBezTo>
                  <a:lnTo>
                    <a:pt x="1251" y="1842"/>
                  </a:lnTo>
                  <a:cubicBezTo>
                    <a:pt x="1252" y="1842"/>
                    <a:pt x="1253" y="1841"/>
                    <a:pt x="1254" y="1841"/>
                  </a:cubicBezTo>
                  <a:lnTo>
                    <a:pt x="1270" y="1843"/>
                  </a:lnTo>
                  <a:lnTo>
                    <a:pt x="1293" y="1847"/>
                  </a:lnTo>
                  <a:cubicBezTo>
                    <a:pt x="1294" y="1847"/>
                    <a:pt x="1294" y="1847"/>
                    <a:pt x="1295" y="1847"/>
                  </a:cubicBezTo>
                  <a:lnTo>
                    <a:pt x="1310" y="1854"/>
                  </a:lnTo>
                  <a:close/>
                  <a:moveTo>
                    <a:pt x="1663" y="2009"/>
                  </a:moveTo>
                  <a:lnTo>
                    <a:pt x="1658" y="2023"/>
                  </a:lnTo>
                  <a:lnTo>
                    <a:pt x="1648" y="2013"/>
                  </a:lnTo>
                  <a:lnTo>
                    <a:pt x="1642" y="2007"/>
                  </a:lnTo>
                  <a:lnTo>
                    <a:pt x="1640" y="2005"/>
                  </a:lnTo>
                  <a:lnTo>
                    <a:pt x="1645" y="2007"/>
                  </a:lnTo>
                  <a:lnTo>
                    <a:pt x="1594" y="2004"/>
                  </a:lnTo>
                  <a:lnTo>
                    <a:pt x="1555" y="2002"/>
                  </a:lnTo>
                  <a:lnTo>
                    <a:pt x="1528" y="2000"/>
                  </a:lnTo>
                  <a:lnTo>
                    <a:pt x="1509" y="1999"/>
                  </a:lnTo>
                  <a:lnTo>
                    <a:pt x="1498" y="1998"/>
                  </a:lnTo>
                  <a:lnTo>
                    <a:pt x="1492" y="1998"/>
                  </a:lnTo>
                  <a:lnTo>
                    <a:pt x="1490" y="1998"/>
                  </a:lnTo>
                  <a:cubicBezTo>
                    <a:pt x="1488" y="1998"/>
                    <a:pt x="1486" y="1998"/>
                    <a:pt x="1485" y="1996"/>
                  </a:cubicBezTo>
                  <a:lnTo>
                    <a:pt x="1475" y="1986"/>
                  </a:lnTo>
                  <a:lnTo>
                    <a:pt x="1469" y="1980"/>
                  </a:lnTo>
                  <a:lnTo>
                    <a:pt x="1467" y="1978"/>
                  </a:lnTo>
                  <a:lnTo>
                    <a:pt x="1469" y="1980"/>
                  </a:lnTo>
                  <a:lnTo>
                    <a:pt x="1433" y="1964"/>
                  </a:lnTo>
                  <a:lnTo>
                    <a:pt x="1414" y="1956"/>
                  </a:lnTo>
                  <a:lnTo>
                    <a:pt x="1407" y="1953"/>
                  </a:lnTo>
                  <a:lnTo>
                    <a:pt x="1410" y="1953"/>
                  </a:lnTo>
                  <a:lnTo>
                    <a:pt x="1409" y="1953"/>
                  </a:lnTo>
                  <a:lnTo>
                    <a:pt x="1415" y="1951"/>
                  </a:lnTo>
                  <a:lnTo>
                    <a:pt x="1404" y="1961"/>
                  </a:lnTo>
                  <a:lnTo>
                    <a:pt x="1398" y="1967"/>
                  </a:lnTo>
                  <a:lnTo>
                    <a:pt x="1396" y="1969"/>
                  </a:lnTo>
                  <a:lnTo>
                    <a:pt x="1397" y="1959"/>
                  </a:lnTo>
                  <a:lnTo>
                    <a:pt x="1403" y="1969"/>
                  </a:lnTo>
                  <a:lnTo>
                    <a:pt x="1407" y="1976"/>
                  </a:lnTo>
                  <a:lnTo>
                    <a:pt x="1408" y="1978"/>
                  </a:lnTo>
                  <a:cubicBezTo>
                    <a:pt x="1409" y="1980"/>
                    <a:pt x="1409" y="1983"/>
                    <a:pt x="1407" y="1986"/>
                  </a:cubicBezTo>
                  <a:cubicBezTo>
                    <a:pt x="1406" y="1988"/>
                    <a:pt x="1403" y="1989"/>
                    <a:pt x="1400" y="1989"/>
                  </a:cubicBezTo>
                  <a:lnTo>
                    <a:pt x="1379" y="1989"/>
                  </a:lnTo>
                  <a:lnTo>
                    <a:pt x="1368" y="1989"/>
                  </a:lnTo>
                  <a:lnTo>
                    <a:pt x="1364" y="1989"/>
                  </a:lnTo>
                  <a:lnTo>
                    <a:pt x="1363" y="1989"/>
                  </a:lnTo>
                  <a:lnTo>
                    <a:pt x="1369" y="1987"/>
                  </a:lnTo>
                  <a:lnTo>
                    <a:pt x="1353" y="2003"/>
                  </a:lnTo>
                  <a:lnTo>
                    <a:pt x="1345" y="2011"/>
                  </a:lnTo>
                  <a:lnTo>
                    <a:pt x="1342" y="2014"/>
                  </a:lnTo>
                  <a:lnTo>
                    <a:pt x="1338" y="2001"/>
                  </a:lnTo>
                  <a:lnTo>
                    <a:pt x="1377" y="2007"/>
                  </a:lnTo>
                  <a:lnTo>
                    <a:pt x="1406" y="2011"/>
                  </a:lnTo>
                  <a:lnTo>
                    <a:pt x="1427" y="2015"/>
                  </a:lnTo>
                  <a:lnTo>
                    <a:pt x="1441" y="2017"/>
                  </a:lnTo>
                  <a:lnTo>
                    <a:pt x="1454" y="2019"/>
                  </a:lnTo>
                  <a:lnTo>
                    <a:pt x="1452" y="2018"/>
                  </a:lnTo>
                  <a:lnTo>
                    <a:pt x="1454" y="2018"/>
                  </a:lnTo>
                  <a:lnTo>
                    <a:pt x="1663" y="2009"/>
                  </a:lnTo>
                  <a:close/>
                  <a:moveTo>
                    <a:pt x="1454" y="2034"/>
                  </a:moveTo>
                  <a:lnTo>
                    <a:pt x="1452" y="2034"/>
                  </a:lnTo>
                  <a:cubicBezTo>
                    <a:pt x="1452" y="2034"/>
                    <a:pt x="1452" y="2034"/>
                    <a:pt x="1451" y="2034"/>
                  </a:cubicBezTo>
                  <a:lnTo>
                    <a:pt x="1438" y="2032"/>
                  </a:lnTo>
                  <a:lnTo>
                    <a:pt x="1424" y="2030"/>
                  </a:lnTo>
                  <a:lnTo>
                    <a:pt x="1403" y="2026"/>
                  </a:lnTo>
                  <a:lnTo>
                    <a:pt x="1374" y="2022"/>
                  </a:lnTo>
                  <a:lnTo>
                    <a:pt x="1335" y="2016"/>
                  </a:lnTo>
                  <a:cubicBezTo>
                    <a:pt x="1332" y="2016"/>
                    <a:pt x="1330" y="2014"/>
                    <a:pt x="1329" y="2011"/>
                  </a:cubicBezTo>
                  <a:cubicBezTo>
                    <a:pt x="1328" y="2008"/>
                    <a:pt x="1329" y="2005"/>
                    <a:pt x="1331" y="2003"/>
                  </a:cubicBezTo>
                  <a:lnTo>
                    <a:pt x="1334" y="2000"/>
                  </a:lnTo>
                  <a:lnTo>
                    <a:pt x="1342" y="1992"/>
                  </a:lnTo>
                  <a:lnTo>
                    <a:pt x="1358" y="1976"/>
                  </a:lnTo>
                  <a:cubicBezTo>
                    <a:pt x="1359" y="1974"/>
                    <a:pt x="1361" y="1973"/>
                    <a:pt x="1363" y="1973"/>
                  </a:cubicBezTo>
                  <a:lnTo>
                    <a:pt x="1364" y="1973"/>
                  </a:lnTo>
                  <a:lnTo>
                    <a:pt x="1368" y="1973"/>
                  </a:lnTo>
                  <a:lnTo>
                    <a:pt x="1379" y="1973"/>
                  </a:lnTo>
                  <a:lnTo>
                    <a:pt x="1400" y="1973"/>
                  </a:lnTo>
                  <a:lnTo>
                    <a:pt x="1393" y="1985"/>
                  </a:lnTo>
                  <a:lnTo>
                    <a:pt x="1392" y="1983"/>
                  </a:lnTo>
                  <a:lnTo>
                    <a:pt x="1390" y="1978"/>
                  </a:lnTo>
                  <a:lnTo>
                    <a:pt x="1384" y="1968"/>
                  </a:lnTo>
                  <a:cubicBezTo>
                    <a:pt x="1382" y="1964"/>
                    <a:pt x="1382" y="1960"/>
                    <a:pt x="1385" y="1958"/>
                  </a:cubicBezTo>
                  <a:lnTo>
                    <a:pt x="1387" y="1956"/>
                  </a:lnTo>
                  <a:lnTo>
                    <a:pt x="1393" y="1950"/>
                  </a:lnTo>
                  <a:lnTo>
                    <a:pt x="1404" y="1940"/>
                  </a:lnTo>
                  <a:cubicBezTo>
                    <a:pt x="1406" y="1938"/>
                    <a:pt x="1407" y="1937"/>
                    <a:pt x="1409" y="1937"/>
                  </a:cubicBezTo>
                  <a:lnTo>
                    <a:pt x="1410" y="1937"/>
                  </a:lnTo>
                  <a:cubicBezTo>
                    <a:pt x="1412" y="1937"/>
                    <a:pt x="1413" y="1938"/>
                    <a:pt x="1414" y="1938"/>
                  </a:cubicBezTo>
                  <a:lnTo>
                    <a:pt x="1421" y="1941"/>
                  </a:lnTo>
                  <a:lnTo>
                    <a:pt x="1440" y="1949"/>
                  </a:lnTo>
                  <a:lnTo>
                    <a:pt x="1476" y="1965"/>
                  </a:lnTo>
                  <a:cubicBezTo>
                    <a:pt x="1477" y="1966"/>
                    <a:pt x="1477" y="1966"/>
                    <a:pt x="1478" y="1967"/>
                  </a:cubicBezTo>
                  <a:lnTo>
                    <a:pt x="1480" y="1969"/>
                  </a:lnTo>
                  <a:lnTo>
                    <a:pt x="1486" y="1975"/>
                  </a:lnTo>
                  <a:lnTo>
                    <a:pt x="1496" y="1985"/>
                  </a:lnTo>
                  <a:lnTo>
                    <a:pt x="1490" y="1982"/>
                  </a:lnTo>
                  <a:lnTo>
                    <a:pt x="1492" y="1982"/>
                  </a:lnTo>
                  <a:lnTo>
                    <a:pt x="1499" y="1982"/>
                  </a:lnTo>
                  <a:lnTo>
                    <a:pt x="1510" y="1983"/>
                  </a:lnTo>
                  <a:lnTo>
                    <a:pt x="1529" y="1984"/>
                  </a:lnTo>
                  <a:lnTo>
                    <a:pt x="1556" y="1986"/>
                  </a:lnTo>
                  <a:lnTo>
                    <a:pt x="1595" y="1988"/>
                  </a:lnTo>
                  <a:lnTo>
                    <a:pt x="1646" y="1991"/>
                  </a:lnTo>
                  <a:cubicBezTo>
                    <a:pt x="1648" y="1992"/>
                    <a:pt x="1650" y="1992"/>
                    <a:pt x="1651" y="1994"/>
                  </a:cubicBezTo>
                  <a:lnTo>
                    <a:pt x="1653" y="1996"/>
                  </a:lnTo>
                  <a:lnTo>
                    <a:pt x="1659" y="2002"/>
                  </a:lnTo>
                  <a:lnTo>
                    <a:pt x="1669" y="2012"/>
                  </a:lnTo>
                  <a:cubicBezTo>
                    <a:pt x="1671" y="2014"/>
                    <a:pt x="1672" y="2017"/>
                    <a:pt x="1671" y="2020"/>
                  </a:cubicBezTo>
                  <a:cubicBezTo>
                    <a:pt x="1670" y="2023"/>
                    <a:pt x="1667" y="2025"/>
                    <a:pt x="1664" y="2025"/>
                  </a:cubicBezTo>
                  <a:lnTo>
                    <a:pt x="1454" y="2034"/>
                  </a:lnTo>
                  <a:close/>
                  <a:moveTo>
                    <a:pt x="1238" y="2071"/>
                  </a:moveTo>
                  <a:lnTo>
                    <a:pt x="1239" y="2071"/>
                  </a:lnTo>
                  <a:lnTo>
                    <a:pt x="1208" y="2081"/>
                  </a:lnTo>
                  <a:lnTo>
                    <a:pt x="1192" y="2087"/>
                  </a:lnTo>
                  <a:lnTo>
                    <a:pt x="1186" y="2089"/>
                  </a:lnTo>
                  <a:cubicBezTo>
                    <a:pt x="1185" y="2089"/>
                    <a:pt x="1184" y="2089"/>
                    <a:pt x="1183" y="2089"/>
                  </a:cubicBezTo>
                  <a:lnTo>
                    <a:pt x="1182" y="2089"/>
                  </a:lnTo>
                  <a:lnTo>
                    <a:pt x="1188" y="2076"/>
                  </a:lnTo>
                  <a:lnTo>
                    <a:pt x="1192" y="2080"/>
                  </a:lnTo>
                  <a:lnTo>
                    <a:pt x="1190" y="2078"/>
                  </a:lnTo>
                  <a:lnTo>
                    <a:pt x="1203" y="2085"/>
                  </a:lnTo>
                  <a:lnTo>
                    <a:pt x="1201" y="2085"/>
                  </a:lnTo>
                  <a:lnTo>
                    <a:pt x="1226" y="2089"/>
                  </a:lnTo>
                  <a:lnTo>
                    <a:pt x="1223" y="2089"/>
                  </a:lnTo>
                  <a:lnTo>
                    <a:pt x="1262" y="2083"/>
                  </a:lnTo>
                  <a:lnTo>
                    <a:pt x="1260" y="2083"/>
                  </a:lnTo>
                  <a:lnTo>
                    <a:pt x="1289" y="2069"/>
                  </a:lnTo>
                  <a:lnTo>
                    <a:pt x="1285" y="2073"/>
                  </a:lnTo>
                  <a:lnTo>
                    <a:pt x="1291" y="2060"/>
                  </a:lnTo>
                  <a:lnTo>
                    <a:pt x="1296" y="2071"/>
                  </a:lnTo>
                  <a:lnTo>
                    <a:pt x="1277" y="2065"/>
                  </a:lnTo>
                  <a:lnTo>
                    <a:pt x="1281" y="2065"/>
                  </a:lnTo>
                  <a:lnTo>
                    <a:pt x="1238" y="2071"/>
                  </a:lnTo>
                  <a:close/>
                  <a:moveTo>
                    <a:pt x="1278" y="2050"/>
                  </a:moveTo>
                  <a:cubicBezTo>
                    <a:pt x="1280" y="2049"/>
                    <a:pt x="1281" y="2049"/>
                    <a:pt x="1282" y="2050"/>
                  </a:cubicBezTo>
                  <a:lnTo>
                    <a:pt x="1301" y="2056"/>
                  </a:lnTo>
                  <a:cubicBezTo>
                    <a:pt x="1303" y="2057"/>
                    <a:pt x="1305" y="2058"/>
                    <a:pt x="1306" y="2060"/>
                  </a:cubicBezTo>
                  <a:cubicBezTo>
                    <a:pt x="1307" y="2062"/>
                    <a:pt x="1307" y="2065"/>
                    <a:pt x="1306" y="2067"/>
                  </a:cubicBezTo>
                  <a:lnTo>
                    <a:pt x="1300" y="2080"/>
                  </a:lnTo>
                  <a:cubicBezTo>
                    <a:pt x="1299" y="2082"/>
                    <a:pt x="1298" y="2083"/>
                    <a:pt x="1296" y="2084"/>
                  </a:cubicBezTo>
                  <a:lnTo>
                    <a:pt x="1267" y="2098"/>
                  </a:lnTo>
                  <a:cubicBezTo>
                    <a:pt x="1266" y="2098"/>
                    <a:pt x="1265" y="2098"/>
                    <a:pt x="1265" y="2098"/>
                  </a:cubicBezTo>
                  <a:lnTo>
                    <a:pt x="1226" y="2104"/>
                  </a:lnTo>
                  <a:cubicBezTo>
                    <a:pt x="1225" y="2105"/>
                    <a:pt x="1224" y="2105"/>
                    <a:pt x="1223" y="2104"/>
                  </a:cubicBezTo>
                  <a:lnTo>
                    <a:pt x="1198" y="2100"/>
                  </a:lnTo>
                  <a:cubicBezTo>
                    <a:pt x="1197" y="2100"/>
                    <a:pt x="1196" y="2100"/>
                    <a:pt x="1196" y="2100"/>
                  </a:cubicBezTo>
                  <a:lnTo>
                    <a:pt x="1183" y="2093"/>
                  </a:lnTo>
                  <a:cubicBezTo>
                    <a:pt x="1182" y="2092"/>
                    <a:pt x="1181" y="2092"/>
                    <a:pt x="1181" y="2091"/>
                  </a:cubicBezTo>
                  <a:lnTo>
                    <a:pt x="1177" y="2087"/>
                  </a:lnTo>
                  <a:cubicBezTo>
                    <a:pt x="1175" y="2085"/>
                    <a:pt x="1174" y="2081"/>
                    <a:pt x="1175" y="2078"/>
                  </a:cubicBezTo>
                  <a:cubicBezTo>
                    <a:pt x="1176" y="2075"/>
                    <a:pt x="1179" y="2073"/>
                    <a:pt x="1182" y="2073"/>
                  </a:cubicBezTo>
                  <a:lnTo>
                    <a:pt x="1183" y="2073"/>
                  </a:lnTo>
                  <a:lnTo>
                    <a:pt x="1181" y="2074"/>
                  </a:lnTo>
                  <a:lnTo>
                    <a:pt x="1187" y="2072"/>
                  </a:lnTo>
                  <a:lnTo>
                    <a:pt x="1203" y="2066"/>
                  </a:lnTo>
                  <a:lnTo>
                    <a:pt x="1234" y="2056"/>
                  </a:lnTo>
                  <a:cubicBezTo>
                    <a:pt x="1234" y="2056"/>
                    <a:pt x="1235" y="2056"/>
                    <a:pt x="1235" y="2056"/>
                  </a:cubicBezTo>
                  <a:lnTo>
                    <a:pt x="1278" y="2050"/>
                  </a:lnTo>
                  <a:close/>
                  <a:moveTo>
                    <a:pt x="1554" y="2216"/>
                  </a:moveTo>
                  <a:lnTo>
                    <a:pt x="1559" y="2215"/>
                  </a:lnTo>
                  <a:lnTo>
                    <a:pt x="1550" y="2222"/>
                  </a:lnTo>
                  <a:lnTo>
                    <a:pt x="1537" y="2235"/>
                  </a:lnTo>
                  <a:lnTo>
                    <a:pt x="1539" y="2233"/>
                  </a:lnTo>
                  <a:lnTo>
                    <a:pt x="1536" y="2239"/>
                  </a:lnTo>
                  <a:lnTo>
                    <a:pt x="1535" y="2231"/>
                  </a:lnTo>
                  <a:lnTo>
                    <a:pt x="1538" y="2235"/>
                  </a:lnTo>
                  <a:lnTo>
                    <a:pt x="1531" y="2231"/>
                  </a:lnTo>
                  <a:lnTo>
                    <a:pt x="1542" y="2231"/>
                  </a:lnTo>
                  <a:lnTo>
                    <a:pt x="1541" y="2232"/>
                  </a:lnTo>
                  <a:lnTo>
                    <a:pt x="1562" y="2228"/>
                  </a:lnTo>
                  <a:lnTo>
                    <a:pt x="1596" y="2224"/>
                  </a:lnTo>
                  <a:lnTo>
                    <a:pt x="1593" y="2224"/>
                  </a:lnTo>
                  <a:lnTo>
                    <a:pt x="1603" y="2219"/>
                  </a:lnTo>
                  <a:lnTo>
                    <a:pt x="1601" y="2221"/>
                  </a:lnTo>
                  <a:lnTo>
                    <a:pt x="1605" y="2217"/>
                  </a:lnTo>
                  <a:lnTo>
                    <a:pt x="1604" y="2227"/>
                  </a:lnTo>
                  <a:lnTo>
                    <a:pt x="1601" y="2222"/>
                  </a:lnTo>
                  <a:lnTo>
                    <a:pt x="1604" y="2224"/>
                  </a:lnTo>
                  <a:lnTo>
                    <a:pt x="1595" y="2219"/>
                  </a:lnTo>
                  <a:lnTo>
                    <a:pt x="1597" y="2220"/>
                  </a:lnTo>
                  <a:lnTo>
                    <a:pt x="1579" y="2217"/>
                  </a:lnTo>
                  <a:lnTo>
                    <a:pt x="1554" y="2216"/>
                  </a:lnTo>
                  <a:close/>
                  <a:moveTo>
                    <a:pt x="1582" y="2202"/>
                  </a:moveTo>
                  <a:lnTo>
                    <a:pt x="1600" y="2205"/>
                  </a:lnTo>
                  <a:cubicBezTo>
                    <a:pt x="1601" y="2205"/>
                    <a:pt x="1602" y="2205"/>
                    <a:pt x="1602" y="2205"/>
                  </a:cubicBezTo>
                  <a:lnTo>
                    <a:pt x="1611" y="2210"/>
                  </a:lnTo>
                  <a:cubicBezTo>
                    <a:pt x="1613" y="2211"/>
                    <a:pt x="1614" y="2212"/>
                    <a:pt x="1614" y="2213"/>
                  </a:cubicBezTo>
                  <a:lnTo>
                    <a:pt x="1617" y="2218"/>
                  </a:lnTo>
                  <a:cubicBezTo>
                    <a:pt x="1619" y="2221"/>
                    <a:pt x="1619" y="2226"/>
                    <a:pt x="1616" y="2228"/>
                  </a:cubicBezTo>
                  <a:lnTo>
                    <a:pt x="1612" y="2232"/>
                  </a:lnTo>
                  <a:cubicBezTo>
                    <a:pt x="1612" y="2233"/>
                    <a:pt x="1611" y="2233"/>
                    <a:pt x="1610" y="2234"/>
                  </a:cubicBezTo>
                  <a:lnTo>
                    <a:pt x="1600" y="2239"/>
                  </a:lnTo>
                  <a:cubicBezTo>
                    <a:pt x="1599" y="2239"/>
                    <a:pt x="1598" y="2239"/>
                    <a:pt x="1597" y="2239"/>
                  </a:cubicBezTo>
                  <a:lnTo>
                    <a:pt x="1565" y="2243"/>
                  </a:lnTo>
                  <a:lnTo>
                    <a:pt x="1544" y="2247"/>
                  </a:lnTo>
                  <a:cubicBezTo>
                    <a:pt x="1543" y="2247"/>
                    <a:pt x="1543" y="2247"/>
                    <a:pt x="1542" y="2247"/>
                  </a:cubicBezTo>
                  <a:lnTo>
                    <a:pt x="1531" y="2247"/>
                  </a:lnTo>
                  <a:cubicBezTo>
                    <a:pt x="1529" y="2247"/>
                    <a:pt x="1527" y="2246"/>
                    <a:pt x="1525" y="2244"/>
                  </a:cubicBezTo>
                  <a:lnTo>
                    <a:pt x="1522" y="2240"/>
                  </a:lnTo>
                  <a:cubicBezTo>
                    <a:pt x="1520" y="2238"/>
                    <a:pt x="1520" y="2235"/>
                    <a:pt x="1521" y="2232"/>
                  </a:cubicBezTo>
                  <a:lnTo>
                    <a:pt x="1524" y="2226"/>
                  </a:lnTo>
                  <a:cubicBezTo>
                    <a:pt x="1525" y="2225"/>
                    <a:pt x="1525" y="2224"/>
                    <a:pt x="1526" y="2224"/>
                  </a:cubicBezTo>
                  <a:lnTo>
                    <a:pt x="1541" y="2209"/>
                  </a:lnTo>
                  <a:lnTo>
                    <a:pt x="1550" y="2202"/>
                  </a:lnTo>
                  <a:cubicBezTo>
                    <a:pt x="1551" y="2201"/>
                    <a:pt x="1553" y="2200"/>
                    <a:pt x="1555" y="2200"/>
                  </a:cubicBezTo>
                  <a:lnTo>
                    <a:pt x="1582" y="2202"/>
                  </a:lnTo>
                  <a:close/>
                  <a:moveTo>
                    <a:pt x="1549" y="2125"/>
                  </a:moveTo>
                  <a:cubicBezTo>
                    <a:pt x="1547" y="2126"/>
                    <a:pt x="1544" y="2126"/>
                    <a:pt x="1542" y="2125"/>
                  </a:cubicBezTo>
                  <a:lnTo>
                    <a:pt x="1515" y="2113"/>
                  </a:lnTo>
                  <a:lnTo>
                    <a:pt x="1495" y="2104"/>
                  </a:lnTo>
                  <a:lnTo>
                    <a:pt x="1470" y="2094"/>
                  </a:lnTo>
                  <a:lnTo>
                    <a:pt x="1461" y="2090"/>
                  </a:lnTo>
                  <a:cubicBezTo>
                    <a:pt x="1460" y="2089"/>
                    <a:pt x="1459" y="2089"/>
                    <a:pt x="1459" y="2088"/>
                  </a:cubicBezTo>
                  <a:lnTo>
                    <a:pt x="1458" y="2087"/>
                  </a:lnTo>
                  <a:lnTo>
                    <a:pt x="1471" y="2084"/>
                  </a:lnTo>
                  <a:lnTo>
                    <a:pt x="1466" y="2100"/>
                  </a:lnTo>
                  <a:lnTo>
                    <a:pt x="1463" y="2108"/>
                  </a:lnTo>
                  <a:lnTo>
                    <a:pt x="1462" y="2111"/>
                  </a:lnTo>
                  <a:lnTo>
                    <a:pt x="1457" y="2101"/>
                  </a:lnTo>
                  <a:lnTo>
                    <a:pt x="1473" y="2106"/>
                  </a:lnTo>
                  <a:lnTo>
                    <a:pt x="1481" y="2109"/>
                  </a:lnTo>
                  <a:lnTo>
                    <a:pt x="1484" y="2110"/>
                  </a:lnTo>
                  <a:cubicBezTo>
                    <a:pt x="1487" y="2111"/>
                    <a:pt x="1489" y="2113"/>
                    <a:pt x="1489" y="2115"/>
                  </a:cubicBezTo>
                  <a:cubicBezTo>
                    <a:pt x="1490" y="2118"/>
                    <a:pt x="1489" y="2121"/>
                    <a:pt x="1487" y="2123"/>
                  </a:cubicBezTo>
                  <a:lnTo>
                    <a:pt x="1477" y="2134"/>
                  </a:lnTo>
                  <a:lnTo>
                    <a:pt x="1471" y="2140"/>
                  </a:lnTo>
                  <a:lnTo>
                    <a:pt x="1469" y="2142"/>
                  </a:lnTo>
                  <a:lnTo>
                    <a:pt x="1465" y="2129"/>
                  </a:lnTo>
                  <a:lnTo>
                    <a:pt x="1492" y="2135"/>
                  </a:lnTo>
                  <a:lnTo>
                    <a:pt x="1512" y="2139"/>
                  </a:lnTo>
                  <a:lnTo>
                    <a:pt x="1537" y="2145"/>
                  </a:lnTo>
                  <a:lnTo>
                    <a:pt x="1546" y="2147"/>
                  </a:lnTo>
                  <a:lnTo>
                    <a:pt x="1544" y="2146"/>
                  </a:lnTo>
                  <a:lnTo>
                    <a:pt x="1545" y="2146"/>
                  </a:lnTo>
                  <a:lnTo>
                    <a:pt x="1543" y="2147"/>
                  </a:lnTo>
                  <a:lnTo>
                    <a:pt x="1569" y="2137"/>
                  </a:lnTo>
                  <a:lnTo>
                    <a:pt x="1581" y="2131"/>
                  </a:lnTo>
                  <a:lnTo>
                    <a:pt x="1586" y="2129"/>
                  </a:lnTo>
                  <a:cubicBezTo>
                    <a:pt x="1587" y="2129"/>
                    <a:pt x="1588" y="2128"/>
                    <a:pt x="1589" y="2128"/>
                  </a:cubicBezTo>
                  <a:lnTo>
                    <a:pt x="1590" y="2128"/>
                  </a:lnTo>
                  <a:lnTo>
                    <a:pt x="1621" y="2131"/>
                  </a:lnTo>
                  <a:lnTo>
                    <a:pt x="1644" y="2133"/>
                  </a:lnTo>
                  <a:lnTo>
                    <a:pt x="1660" y="2136"/>
                  </a:lnTo>
                  <a:lnTo>
                    <a:pt x="1671" y="2136"/>
                  </a:lnTo>
                  <a:lnTo>
                    <a:pt x="1681" y="2137"/>
                  </a:lnTo>
                  <a:lnTo>
                    <a:pt x="1681" y="2137"/>
                  </a:lnTo>
                  <a:lnTo>
                    <a:pt x="1678" y="2138"/>
                  </a:lnTo>
                  <a:lnTo>
                    <a:pt x="1688" y="2133"/>
                  </a:lnTo>
                  <a:lnTo>
                    <a:pt x="1694" y="2130"/>
                  </a:lnTo>
                  <a:lnTo>
                    <a:pt x="1696" y="2129"/>
                  </a:lnTo>
                  <a:lnTo>
                    <a:pt x="1696" y="2144"/>
                  </a:lnTo>
                  <a:lnTo>
                    <a:pt x="1666" y="2129"/>
                  </a:lnTo>
                  <a:lnTo>
                    <a:pt x="1644" y="2116"/>
                  </a:lnTo>
                  <a:lnTo>
                    <a:pt x="1628" y="2109"/>
                  </a:lnTo>
                  <a:lnTo>
                    <a:pt x="1617" y="2104"/>
                  </a:lnTo>
                  <a:lnTo>
                    <a:pt x="1607" y="2099"/>
                  </a:lnTo>
                  <a:cubicBezTo>
                    <a:pt x="1606" y="2098"/>
                    <a:pt x="1605" y="2098"/>
                    <a:pt x="1605" y="2097"/>
                  </a:cubicBezTo>
                  <a:lnTo>
                    <a:pt x="1604" y="2096"/>
                  </a:lnTo>
                  <a:lnTo>
                    <a:pt x="1613" y="2098"/>
                  </a:lnTo>
                  <a:lnTo>
                    <a:pt x="1549" y="2125"/>
                  </a:lnTo>
                  <a:close/>
                  <a:moveTo>
                    <a:pt x="1606" y="2083"/>
                  </a:moveTo>
                  <a:cubicBezTo>
                    <a:pt x="1609" y="2082"/>
                    <a:pt x="1613" y="2082"/>
                    <a:pt x="1615" y="2085"/>
                  </a:cubicBezTo>
                  <a:lnTo>
                    <a:pt x="1616" y="2086"/>
                  </a:lnTo>
                  <a:lnTo>
                    <a:pt x="1614" y="2084"/>
                  </a:lnTo>
                  <a:lnTo>
                    <a:pt x="1624" y="2089"/>
                  </a:lnTo>
                  <a:lnTo>
                    <a:pt x="1635" y="2094"/>
                  </a:lnTo>
                  <a:lnTo>
                    <a:pt x="1651" y="2102"/>
                  </a:lnTo>
                  <a:lnTo>
                    <a:pt x="1673" y="2114"/>
                  </a:lnTo>
                  <a:lnTo>
                    <a:pt x="1703" y="2129"/>
                  </a:lnTo>
                  <a:cubicBezTo>
                    <a:pt x="1706" y="2131"/>
                    <a:pt x="1707" y="2133"/>
                    <a:pt x="1707" y="2136"/>
                  </a:cubicBezTo>
                  <a:cubicBezTo>
                    <a:pt x="1707" y="2139"/>
                    <a:pt x="1706" y="2142"/>
                    <a:pt x="1703" y="2144"/>
                  </a:cubicBezTo>
                  <a:lnTo>
                    <a:pt x="1701" y="2145"/>
                  </a:lnTo>
                  <a:lnTo>
                    <a:pt x="1695" y="2148"/>
                  </a:lnTo>
                  <a:lnTo>
                    <a:pt x="1685" y="2153"/>
                  </a:lnTo>
                  <a:cubicBezTo>
                    <a:pt x="1684" y="2153"/>
                    <a:pt x="1683" y="2153"/>
                    <a:pt x="1681" y="2153"/>
                  </a:cubicBezTo>
                  <a:lnTo>
                    <a:pt x="1680" y="2153"/>
                  </a:lnTo>
                  <a:lnTo>
                    <a:pt x="1670" y="2152"/>
                  </a:lnTo>
                  <a:lnTo>
                    <a:pt x="1658" y="2151"/>
                  </a:lnTo>
                  <a:lnTo>
                    <a:pt x="1643" y="2149"/>
                  </a:lnTo>
                  <a:lnTo>
                    <a:pt x="1620" y="2147"/>
                  </a:lnTo>
                  <a:lnTo>
                    <a:pt x="1590" y="2144"/>
                  </a:lnTo>
                  <a:lnTo>
                    <a:pt x="1589" y="2144"/>
                  </a:lnTo>
                  <a:lnTo>
                    <a:pt x="1592" y="2144"/>
                  </a:lnTo>
                  <a:lnTo>
                    <a:pt x="1588" y="2146"/>
                  </a:lnTo>
                  <a:lnTo>
                    <a:pt x="1574" y="2152"/>
                  </a:lnTo>
                  <a:lnTo>
                    <a:pt x="1548" y="2162"/>
                  </a:lnTo>
                  <a:cubicBezTo>
                    <a:pt x="1547" y="2162"/>
                    <a:pt x="1546" y="2162"/>
                    <a:pt x="1545" y="2162"/>
                  </a:cubicBezTo>
                  <a:lnTo>
                    <a:pt x="1544" y="2162"/>
                  </a:lnTo>
                  <a:cubicBezTo>
                    <a:pt x="1544" y="2162"/>
                    <a:pt x="1543" y="2162"/>
                    <a:pt x="1543" y="2162"/>
                  </a:cubicBezTo>
                  <a:lnTo>
                    <a:pt x="1534" y="2160"/>
                  </a:lnTo>
                  <a:lnTo>
                    <a:pt x="1509" y="2154"/>
                  </a:lnTo>
                  <a:lnTo>
                    <a:pt x="1489" y="2150"/>
                  </a:lnTo>
                  <a:lnTo>
                    <a:pt x="1462" y="2144"/>
                  </a:lnTo>
                  <a:cubicBezTo>
                    <a:pt x="1459" y="2144"/>
                    <a:pt x="1457" y="2142"/>
                    <a:pt x="1456" y="2139"/>
                  </a:cubicBezTo>
                  <a:cubicBezTo>
                    <a:pt x="1455" y="2136"/>
                    <a:pt x="1456" y="2133"/>
                    <a:pt x="1458" y="2131"/>
                  </a:cubicBezTo>
                  <a:lnTo>
                    <a:pt x="1460" y="2129"/>
                  </a:lnTo>
                  <a:lnTo>
                    <a:pt x="1466" y="2123"/>
                  </a:lnTo>
                  <a:lnTo>
                    <a:pt x="1476" y="2112"/>
                  </a:lnTo>
                  <a:lnTo>
                    <a:pt x="1479" y="2125"/>
                  </a:lnTo>
                  <a:lnTo>
                    <a:pt x="1476" y="2124"/>
                  </a:lnTo>
                  <a:lnTo>
                    <a:pt x="1468" y="2121"/>
                  </a:lnTo>
                  <a:lnTo>
                    <a:pt x="1452" y="2116"/>
                  </a:lnTo>
                  <a:cubicBezTo>
                    <a:pt x="1450" y="2115"/>
                    <a:pt x="1448" y="2114"/>
                    <a:pt x="1447" y="2112"/>
                  </a:cubicBezTo>
                  <a:cubicBezTo>
                    <a:pt x="1446" y="2110"/>
                    <a:pt x="1446" y="2108"/>
                    <a:pt x="1447" y="2106"/>
                  </a:cubicBezTo>
                  <a:lnTo>
                    <a:pt x="1448" y="2103"/>
                  </a:lnTo>
                  <a:lnTo>
                    <a:pt x="1451" y="2095"/>
                  </a:lnTo>
                  <a:lnTo>
                    <a:pt x="1456" y="2079"/>
                  </a:lnTo>
                  <a:cubicBezTo>
                    <a:pt x="1457" y="2076"/>
                    <a:pt x="1459" y="2074"/>
                    <a:pt x="1462" y="2074"/>
                  </a:cubicBezTo>
                  <a:cubicBezTo>
                    <a:pt x="1464" y="2073"/>
                    <a:pt x="1467" y="2074"/>
                    <a:pt x="1469" y="2076"/>
                  </a:cubicBezTo>
                  <a:lnTo>
                    <a:pt x="1470" y="2077"/>
                  </a:lnTo>
                  <a:lnTo>
                    <a:pt x="1468" y="2075"/>
                  </a:lnTo>
                  <a:lnTo>
                    <a:pt x="1476" y="2079"/>
                  </a:lnTo>
                  <a:lnTo>
                    <a:pt x="1502" y="2089"/>
                  </a:lnTo>
                  <a:lnTo>
                    <a:pt x="1522" y="2098"/>
                  </a:lnTo>
                  <a:lnTo>
                    <a:pt x="1549" y="2110"/>
                  </a:lnTo>
                  <a:lnTo>
                    <a:pt x="1542" y="2110"/>
                  </a:lnTo>
                  <a:lnTo>
                    <a:pt x="1606" y="2083"/>
                  </a:lnTo>
                  <a:close/>
                  <a:moveTo>
                    <a:pt x="1780" y="2211"/>
                  </a:moveTo>
                  <a:lnTo>
                    <a:pt x="1774" y="2201"/>
                  </a:lnTo>
                  <a:lnTo>
                    <a:pt x="1831" y="2210"/>
                  </a:lnTo>
                  <a:lnTo>
                    <a:pt x="1874" y="2217"/>
                  </a:lnTo>
                  <a:lnTo>
                    <a:pt x="1904" y="2221"/>
                  </a:lnTo>
                  <a:lnTo>
                    <a:pt x="1925" y="2225"/>
                  </a:lnTo>
                  <a:lnTo>
                    <a:pt x="1938" y="2227"/>
                  </a:lnTo>
                  <a:lnTo>
                    <a:pt x="1944" y="2228"/>
                  </a:lnTo>
                  <a:lnTo>
                    <a:pt x="1942" y="2227"/>
                  </a:lnTo>
                  <a:lnTo>
                    <a:pt x="1945" y="2227"/>
                  </a:lnTo>
                  <a:lnTo>
                    <a:pt x="1937" y="2235"/>
                  </a:lnTo>
                  <a:lnTo>
                    <a:pt x="1937" y="2225"/>
                  </a:lnTo>
                  <a:lnTo>
                    <a:pt x="1937" y="2219"/>
                  </a:lnTo>
                  <a:lnTo>
                    <a:pt x="1937" y="2217"/>
                  </a:lnTo>
                  <a:lnTo>
                    <a:pt x="1944" y="2225"/>
                  </a:lnTo>
                  <a:lnTo>
                    <a:pt x="1890" y="2213"/>
                  </a:lnTo>
                  <a:lnTo>
                    <a:pt x="1849" y="2204"/>
                  </a:lnTo>
                  <a:lnTo>
                    <a:pt x="1820" y="2198"/>
                  </a:lnTo>
                  <a:lnTo>
                    <a:pt x="1801" y="2194"/>
                  </a:lnTo>
                  <a:lnTo>
                    <a:pt x="1789" y="2191"/>
                  </a:lnTo>
                  <a:lnTo>
                    <a:pt x="1783" y="2190"/>
                  </a:lnTo>
                  <a:cubicBezTo>
                    <a:pt x="1783" y="2190"/>
                    <a:pt x="1782" y="2190"/>
                    <a:pt x="1782" y="2190"/>
                  </a:cubicBezTo>
                  <a:lnTo>
                    <a:pt x="1779" y="2189"/>
                  </a:lnTo>
                  <a:lnTo>
                    <a:pt x="1789" y="2184"/>
                  </a:lnTo>
                  <a:lnTo>
                    <a:pt x="1780" y="2211"/>
                  </a:lnTo>
                  <a:close/>
                  <a:moveTo>
                    <a:pt x="1774" y="2179"/>
                  </a:moveTo>
                  <a:cubicBezTo>
                    <a:pt x="1775" y="2175"/>
                    <a:pt x="1780" y="2172"/>
                    <a:pt x="1784" y="2174"/>
                  </a:cubicBezTo>
                  <a:lnTo>
                    <a:pt x="1787" y="2175"/>
                  </a:lnTo>
                  <a:lnTo>
                    <a:pt x="1786" y="2175"/>
                  </a:lnTo>
                  <a:lnTo>
                    <a:pt x="1792" y="2176"/>
                  </a:lnTo>
                  <a:lnTo>
                    <a:pt x="1804" y="2179"/>
                  </a:lnTo>
                  <a:lnTo>
                    <a:pt x="1823" y="2183"/>
                  </a:lnTo>
                  <a:lnTo>
                    <a:pt x="1852" y="2189"/>
                  </a:lnTo>
                  <a:lnTo>
                    <a:pt x="1893" y="2198"/>
                  </a:lnTo>
                  <a:lnTo>
                    <a:pt x="1947" y="2210"/>
                  </a:lnTo>
                  <a:cubicBezTo>
                    <a:pt x="1951" y="2210"/>
                    <a:pt x="1953" y="2214"/>
                    <a:pt x="1953" y="2217"/>
                  </a:cubicBezTo>
                  <a:lnTo>
                    <a:pt x="1953" y="2219"/>
                  </a:lnTo>
                  <a:lnTo>
                    <a:pt x="1953" y="2225"/>
                  </a:lnTo>
                  <a:lnTo>
                    <a:pt x="1953" y="2235"/>
                  </a:lnTo>
                  <a:cubicBezTo>
                    <a:pt x="1953" y="2240"/>
                    <a:pt x="1950" y="2243"/>
                    <a:pt x="1945" y="2243"/>
                  </a:cubicBezTo>
                  <a:lnTo>
                    <a:pt x="1942" y="2243"/>
                  </a:lnTo>
                  <a:cubicBezTo>
                    <a:pt x="1942" y="2243"/>
                    <a:pt x="1942" y="2243"/>
                    <a:pt x="1941" y="2243"/>
                  </a:cubicBezTo>
                  <a:lnTo>
                    <a:pt x="1935" y="2242"/>
                  </a:lnTo>
                  <a:lnTo>
                    <a:pt x="1922" y="2240"/>
                  </a:lnTo>
                  <a:lnTo>
                    <a:pt x="1902" y="2236"/>
                  </a:lnTo>
                  <a:lnTo>
                    <a:pt x="1871" y="2232"/>
                  </a:lnTo>
                  <a:lnTo>
                    <a:pt x="1828" y="2225"/>
                  </a:lnTo>
                  <a:lnTo>
                    <a:pt x="1771" y="2216"/>
                  </a:lnTo>
                  <a:cubicBezTo>
                    <a:pt x="1769" y="2216"/>
                    <a:pt x="1767" y="2215"/>
                    <a:pt x="1766" y="2213"/>
                  </a:cubicBezTo>
                  <a:cubicBezTo>
                    <a:pt x="1764" y="2211"/>
                    <a:pt x="1764" y="2208"/>
                    <a:pt x="1765" y="2206"/>
                  </a:cubicBezTo>
                  <a:lnTo>
                    <a:pt x="1774" y="2179"/>
                  </a:lnTo>
                  <a:close/>
                  <a:moveTo>
                    <a:pt x="650" y="1414"/>
                  </a:moveTo>
                  <a:lnTo>
                    <a:pt x="654" y="1416"/>
                  </a:lnTo>
                  <a:lnTo>
                    <a:pt x="630" y="1410"/>
                  </a:lnTo>
                  <a:lnTo>
                    <a:pt x="633" y="1410"/>
                  </a:lnTo>
                  <a:lnTo>
                    <a:pt x="616" y="1414"/>
                  </a:lnTo>
                  <a:lnTo>
                    <a:pt x="619" y="1413"/>
                  </a:lnTo>
                  <a:lnTo>
                    <a:pt x="608" y="1420"/>
                  </a:lnTo>
                  <a:lnTo>
                    <a:pt x="610" y="1418"/>
                  </a:lnTo>
                  <a:lnTo>
                    <a:pt x="607" y="1422"/>
                  </a:lnTo>
                  <a:lnTo>
                    <a:pt x="602" y="1410"/>
                  </a:lnTo>
                  <a:lnTo>
                    <a:pt x="638" y="1419"/>
                  </a:lnTo>
                  <a:lnTo>
                    <a:pt x="637" y="1418"/>
                  </a:lnTo>
                  <a:lnTo>
                    <a:pt x="659" y="1419"/>
                  </a:lnTo>
                  <a:lnTo>
                    <a:pt x="653" y="1421"/>
                  </a:lnTo>
                  <a:lnTo>
                    <a:pt x="661" y="1414"/>
                  </a:lnTo>
                  <a:lnTo>
                    <a:pt x="661" y="1426"/>
                  </a:lnTo>
                  <a:lnTo>
                    <a:pt x="650" y="1414"/>
                  </a:lnTo>
                  <a:close/>
                  <a:moveTo>
                    <a:pt x="672" y="1415"/>
                  </a:moveTo>
                  <a:cubicBezTo>
                    <a:pt x="674" y="1417"/>
                    <a:pt x="675" y="1419"/>
                    <a:pt x="674" y="1421"/>
                  </a:cubicBezTo>
                  <a:cubicBezTo>
                    <a:pt x="674" y="1423"/>
                    <a:pt x="673" y="1425"/>
                    <a:pt x="672" y="1426"/>
                  </a:cubicBezTo>
                  <a:lnTo>
                    <a:pt x="664" y="1433"/>
                  </a:lnTo>
                  <a:cubicBezTo>
                    <a:pt x="662" y="1435"/>
                    <a:pt x="660" y="1436"/>
                    <a:pt x="658" y="1435"/>
                  </a:cubicBezTo>
                  <a:lnTo>
                    <a:pt x="636" y="1434"/>
                  </a:lnTo>
                  <a:cubicBezTo>
                    <a:pt x="636" y="1434"/>
                    <a:pt x="635" y="1434"/>
                    <a:pt x="635" y="1434"/>
                  </a:cubicBezTo>
                  <a:lnTo>
                    <a:pt x="599" y="1425"/>
                  </a:lnTo>
                  <a:cubicBezTo>
                    <a:pt x="596" y="1425"/>
                    <a:pt x="594" y="1423"/>
                    <a:pt x="593" y="1420"/>
                  </a:cubicBezTo>
                  <a:cubicBezTo>
                    <a:pt x="592" y="1418"/>
                    <a:pt x="592" y="1415"/>
                    <a:pt x="594" y="1413"/>
                  </a:cubicBezTo>
                  <a:lnTo>
                    <a:pt x="597" y="1409"/>
                  </a:lnTo>
                  <a:cubicBezTo>
                    <a:pt x="598" y="1408"/>
                    <a:pt x="598" y="1407"/>
                    <a:pt x="599" y="1407"/>
                  </a:cubicBezTo>
                  <a:lnTo>
                    <a:pt x="610" y="1400"/>
                  </a:lnTo>
                  <a:cubicBezTo>
                    <a:pt x="611" y="1399"/>
                    <a:pt x="612" y="1399"/>
                    <a:pt x="613" y="1399"/>
                  </a:cubicBezTo>
                  <a:lnTo>
                    <a:pt x="630" y="1395"/>
                  </a:lnTo>
                  <a:cubicBezTo>
                    <a:pt x="631" y="1394"/>
                    <a:pt x="632" y="1394"/>
                    <a:pt x="633" y="1395"/>
                  </a:cubicBezTo>
                  <a:lnTo>
                    <a:pt x="657" y="1401"/>
                  </a:lnTo>
                  <a:cubicBezTo>
                    <a:pt x="659" y="1401"/>
                    <a:pt x="660" y="1402"/>
                    <a:pt x="661" y="1403"/>
                  </a:cubicBezTo>
                  <a:lnTo>
                    <a:pt x="672" y="1415"/>
                  </a:lnTo>
                  <a:close/>
                  <a:moveTo>
                    <a:pt x="594" y="1368"/>
                  </a:moveTo>
                  <a:lnTo>
                    <a:pt x="601" y="1371"/>
                  </a:lnTo>
                  <a:lnTo>
                    <a:pt x="583" y="1373"/>
                  </a:lnTo>
                  <a:lnTo>
                    <a:pt x="586" y="1373"/>
                  </a:lnTo>
                  <a:lnTo>
                    <a:pt x="575" y="1378"/>
                  </a:lnTo>
                  <a:lnTo>
                    <a:pt x="579" y="1371"/>
                  </a:lnTo>
                  <a:lnTo>
                    <a:pt x="578" y="1379"/>
                  </a:lnTo>
                  <a:lnTo>
                    <a:pt x="576" y="1373"/>
                  </a:lnTo>
                  <a:lnTo>
                    <a:pt x="588" y="1385"/>
                  </a:lnTo>
                  <a:lnTo>
                    <a:pt x="578" y="1384"/>
                  </a:lnTo>
                  <a:lnTo>
                    <a:pt x="583" y="1381"/>
                  </a:lnTo>
                  <a:lnTo>
                    <a:pt x="594" y="1374"/>
                  </a:lnTo>
                  <a:lnTo>
                    <a:pt x="592" y="1376"/>
                  </a:lnTo>
                  <a:lnTo>
                    <a:pt x="599" y="1367"/>
                  </a:lnTo>
                  <a:lnTo>
                    <a:pt x="599" y="1376"/>
                  </a:lnTo>
                  <a:lnTo>
                    <a:pt x="594" y="1368"/>
                  </a:lnTo>
                  <a:close/>
                  <a:moveTo>
                    <a:pt x="612" y="1367"/>
                  </a:moveTo>
                  <a:cubicBezTo>
                    <a:pt x="614" y="1370"/>
                    <a:pt x="614" y="1374"/>
                    <a:pt x="612" y="1376"/>
                  </a:cubicBezTo>
                  <a:lnTo>
                    <a:pt x="605" y="1385"/>
                  </a:lnTo>
                  <a:cubicBezTo>
                    <a:pt x="604" y="1386"/>
                    <a:pt x="604" y="1387"/>
                    <a:pt x="603" y="1387"/>
                  </a:cubicBezTo>
                  <a:lnTo>
                    <a:pt x="592" y="1394"/>
                  </a:lnTo>
                  <a:lnTo>
                    <a:pt x="587" y="1397"/>
                  </a:lnTo>
                  <a:cubicBezTo>
                    <a:pt x="583" y="1399"/>
                    <a:pt x="579" y="1399"/>
                    <a:pt x="577" y="1396"/>
                  </a:cubicBezTo>
                  <a:lnTo>
                    <a:pt x="565" y="1384"/>
                  </a:lnTo>
                  <a:cubicBezTo>
                    <a:pt x="563" y="1382"/>
                    <a:pt x="562" y="1380"/>
                    <a:pt x="563" y="1377"/>
                  </a:cubicBezTo>
                  <a:lnTo>
                    <a:pt x="564" y="1369"/>
                  </a:lnTo>
                  <a:cubicBezTo>
                    <a:pt x="564" y="1367"/>
                    <a:pt x="566" y="1364"/>
                    <a:pt x="568" y="1363"/>
                  </a:cubicBezTo>
                  <a:lnTo>
                    <a:pt x="579" y="1358"/>
                  </a:lnTo>
                  <a:cubicBezTo>
                    <a:pt x="580" y="1358"/>
                    <a:pt x="581" y="1358"/>
                    <a:pt x="582" y="1358"/>
                  </a:cubicBezTo>
                  <a:lnTo>
                    <a:pt x="600" y="1356"/>
                  </a:lnTo>
                  <a:cubicBezTo>
                    <a:pt x="603" y="1355"/>
                    <a:pt x="606" y="1357"/>
                    <a:pt x="607" y="1359"/>
                  </a:cubicBezTo>
                  <a:lnTo>
                    <a:pt x="612" y="1367"/>
                  </a:lnTo>
                  <a:close/>
                  <a:moveTo>
                    <a:pt x="717" y="1388"/>
                  </a:moveTo>
                  <a:lnTo>
                    <a:pt x="707" y="1383"/>
                  </a:lnTo>
                  <a:lnTo>
                    <a:pt x="728" y="1377"/>
                  </a:lnTo>
                  <a:lnTo>
                    <a:pt x="725" y="1378"/>
                  </a:lnTo>
                  <a:lnTo>
                    <a:pt x="740" y="1366"/>
                  </a:lnTo>
                  <a:lnTo>
                    <a:pt x="738" y="1371"/>
                  </a:lnTo>
                  <a:lnTo>
                    <a:pt x="740" y="1359"/>
                  </a:lnTo>
                  <a:lnTo>
                    <a:pt x="743" y="1367"/>
                  </a:lnTo>
                  <a:lnTo>
                    <a:pt x="737" y="1363"/>
                  </a:lnTo>
                  <a:lnTo>
                    <a:pt x="740" y="1364"/>
                  </a:lnTo>
                  <a:lnTo>
                    <a:pt x="726" y="1362"/>
                  </a:lnTo>
                  <a:lnTo>
                    <a:pt x="728" y="1362"/>
                  </a:lnTo>
                  <a:lnTo>
                    <a:pt x="710" y="1364"/>
                  </a:lnTo>
                  <a:lnTo>
                    <a:pt x="717" y="1359"/>
                  </a:lnTo>
                  <a:lnTo>
                    <a:pt x="713" y="1372"/>
                  </a:lnTo>
                  <a:lnTo>
                    <a:pt x="713" y="1368"/>
                  </a:lnTo>
                  <a:lnTo>
                    <a:pt x="715" y="1382"/>
                  </a:lnTo>
                  <a:lnTo>
                    <a:pt x="717" y="1388"/>
                  </a:lnTo>
                  <a:close/>
                  <a:moveTo>
                    <a:pt x="700" y="1385"/>
                  </a:moveTo>
                  <a:lnTo>
                    <a:pt x="698" y="1371"/>
                  </a:lnTo>
                  <a:cubicBezTo>
                    <a:pt x="697" y="1369"/>
                    <a:pt x="697" y="1368"/>
                    <a:pt x="698" y="1367"/>
                  </a:cubicBezTo>
                  <a:lnTo>
                    <a:pt x="702" y="1354"/>
                  </a:lnTo>
                  <a:cubicBezTo>
                    <a:pt x="703" y="1351"/>
                    <a:pt x="705" y="1349"/>
                    <a:pt x="709" y="1349"/>
                  </a:cubicBezTo>
                  <a:lnTo>
                    <a:pt x="727" y="1347"/>
                  </a:lnTo>
                  <a:cubicBezTo>
                    <a:pt x="727" y="1346"/>
                    <a:pt x="728" y="1346"/>
                    <a:pt x="729" y="1347"/>
                  </a:cubicBezTo>
                  <a:lnTo>
                    <a:pt x="743" y="1349"/>
                  </a:lnTo>
                  <a:cubicBezTo>
                    <a:pt x="744" y="1349"/>
                    <a:pt x="745" y="1349"/>
                    <a:pt x="746" y="1350"/>
                  </a:cubicBezTo>
                  <a:lnTo>
                    <a:pt x="752" y="1354"/>
                  </a:lnTo>
                  <a:cubicBezTo>
                    <a:pt x="755" y="1356"/>
                    <a:pt x="756" y="1359"/>
                    <a:pt x="755" y="1362"/>
                  </a:cubicBezTo>
                  <a:lnTo>
                    <a:pt x="753" y="1374"/>
                  </a:lnTo>
                  <a:cubicBezTo>
                    <a:pt x="753" y="1376"/>
                    <a:pt x="752" y="1377"/>
                    <a:pt x="750" y="1379"/>
                  </a:cubicBezTo>
                  <a:lnTo>
                    <a:pt x="735" y="1391"/>
                  </a:lnTo>
                  <a:cubicBezTo>
                    <a:pt x="735" y="1391"/>
                    <a:pt x="734" y="1392"/>
                    <a:pt x="733" y="1392"/>
                  </a:cubicBezTo>
                  <a:lnTo>
                    <a:pt x="712" y="1398"/>
                  </a:lnTo>
                  <a:cubicBezTo>
                    <a:pt x="707" y="1399"/>
                    <a:pt x="703" y="1397"/>
                    <a:pt x="702" y="1393"/>
                  </a:cubicBezTo>
                  <a:lnTo>
                    <a:pt x="700" y="1385"/>
                  </a:lnTo>
                  <a:close/>
                  <a:moveTo>
                    <a:pt x="608" y="1327"/>
                  </a:moveTo>
                  <a:lnTo>
                    <a:pt x="601" y="1319"/>
                  </a:lnTo>
                  <a:lnTo>
                    <a:pt x="624" y="1321"/>
                  </a:lnTo>
                  <a:lnTo>
                    <a:pt x="621" y="1322"/>
                  </a:lnTo>
                  <a:lnTo>
                    <a:pt x="634" y="1317"/>
                  </a:lnTo>
                  <a:lnTo>
                    <a:pt x="628" y="1324"/>
                  </a:lnTo>
                  <a:lnTo>
                    <a:pt x="628" y="1316"/>
                  </a:lnTo>
                  <a:lnTo>
                    <a:pt x="633" y="1324"/>
                  </a:lnTo>
                  <a:lnTo>
                    <a:pt x="615" y="1316"/>
                  </a:lnTo>
                  <a:lnTo>
                    <a:pt x="618" y="1316"/>
                  </a:lnTo>
                  <a:lnTo>
                    <a:pt x="608" y="1315"/>
                  </a:lnTo>
                  <a:lnTo>
                    <a:pt x="615" y="1313"/>
                  </a:lnTo>
                  <a:lnTo>
                    <a:pt x="609" y="1320"/>
                  </a:lnTo>
                  <a:lnTo>
                    <a:pt x="610" y="1316"/>
                  </a:lnTo>
                  <a:lnTo>
                    <a:pt x="608" y="1325"/>
                  </a:lnTo>
                  <a:lnTo>
                    <a:pt x="608" y="1323"/>
                  </a:lnTo>
                  <a:lnTo>
                    <a:pt x="608" y="1327"/>
                  </a:lnTo>
                  <a:close/>
                  <a:moveTo>
                    <a:pt x="592" y="1323"/>
                  </a:moveTo>
                  <a:cubicBezTo>
                    <a:pt x="592" y="1323"/>
                    <a:pt x="593" y="1322"/>
                    <a:pt x="593" y="1322"/>
                  </a:cubicBezTo>
                  <a:lnTo>
                    <a:pt x="595" y="1313"/>
                  </a:lnTo>
                  <a:cubicBezTo>
                    <a:pt x="595" y="1311"/>
                    <a:pt x="596" y="1310"/>
                    <a:pt x="596" y="1309"/>
                  </a:cubicBezTo>
                  <a:lnTo>
                    <a:pt x="602" y="1302"/>
                  </a:lnTo>
                  <a:cubicBezTo>
                    <a:pt x="604" y="1300"/>
                    <a:pt x="607" y="1299"/>
                    <a:pt x="609" y="1299"/>
                  </a:cubicBezTo>
                  <a:lnTo>
                    <a:pt x="619" y="1300"/>
                  </a:lnTo>
                  <a:cubicBezTo>
                    <a:pt x="620" y="1301"/>
                    <a:pt x="621" y="1301"/>
                    <a:pt x="622" y="1301"/>
                  </a:cubicBezTo>
                  <a:lnTo>
                    <a:pt x="640" y="1309"/>
                  </a:lnTo>
                  <a:cubicBezTo>
                    <a:pt x="643" y="1310"/>
                    <a:pt x="644" y="1313"/>
                    <a:pt x="644" y="1316"/>
                  </a:cubicBezTo>
                  <a:lnTo>
                    <a:pt x="644" y="1324"/>
                  </a:lnTo>
                  <a:cubicBezTo>
                    <a:pt x="644" y="1328"/>
                    <a:pt x="642" y="1331"/>
                    <a:pt x="639" y="1332"/>
                  </a:cubicBezTo>
                  <a:lnTo>
                    <a:pt x="626" y="1337"/>
                  </a:lnTo>
                  <a:cubicBezTo>
                    <a:pt x="625" y="1337"/>
                    <a:pt x="624" y="1338"/>
                    <a:pt x="623" y="1337"/>
                  </a:cubicBezTo>
                  <a:lnTo>
                    <a:pt x="600" y="1335"/>
                  </a:lnTo>
                  <a:cubicBezTo>
                    <a:pt x="596" y="1335"/>
                    <a:pt x="592" y="1332"/>
                    <a:pt x="592" y="1327"/>
                  </a:cubicBezTo>
                  <a:lnTo>
                    <a:pt x="592" y="1323"/>
                  </a:lnTo>
                  <a:close/>
                  <a:moveTo>
                    <a:pt x="558" y="1304"/>
                  </a:moveTo>
                  <a:lnTo>
                    <a:pt x="564" y="1307"/>
                  </a:lnTo>
                  <a:lnTo>
                    <a:pt x="555" y="1306"/>
                  </a:lnTo>
                  <a:lnTo>
                    <a:pt x="560" y="1305"/>
                  </a:lnTo>
                  <a:lnTo>
                    <a:pt x="550" y="1313"/>
                  </a:lnTo>
                  <a:lnTo>
                    <a:pt x="553" y="1310"/>
                  </a:lnTo>
                  <a:lnTo>
                    <a:pt x="548" y="1321"/>
                  </a:lnTo>
                  <a:lnTo>
                    <a:pt x="547" y="1313"/>
                  </a:lnTo>
                  <a:lnTo>
                    <a:pt x="553" y="1323"/>
                  </a:lnTo>
                  <a:lnTo>
                    <a:pt x="542" y="1321"/>
                  </a:lnTo>
                  <a:lnTo>
                    <a:pt x="547" y="1318"/>
                  </a:lnTo>
                  <a:lnTo>
                    <a:pt x="558" y="1310"/>
                  </a:lnTo>
                  <a:lnTo>
                    <a:pt x="556" y="1312"/>
                  </a:lnTo>
                  <a:lnTo>
                    <a:pt x="563" y="1303"/>
                  </a:lnTo>
                  <a:lnTo>
                    <a:pt x="563" y="1312"/>
                  </a:lnTo>
                  <a:lnTo>
                    <a:pt x="558" y="1304"/>
                  </a:lnTo>
                  <a:close/>
                  <a:moveTo>
                    <a:pt x="576" y="1303"/>
                  </a:moveTo>
                  <a:cubicBezTo>
                    <a:pt x="578" y="1306"/>
                    <a:pt x="578" y="1310"/>
                    <a:pt x="576" y="1312"/>
                  </a:cubicBezTo>
                  <a:lnTo>
                    <a:pt x="569" y="1321"/>
                  </a:lnTo>
                  <a:cubicBezTo>
                    <a:pt x="568" y="1322"/>
                    <a:pt x="568" y="1322"/>
                    <a:pt x="567" y="1323"/>
                  </a:cubicBezTo>
                  <a:lnTo>
                    <a:pt x="556" y="1331"/>
                  </a:lnTo>
                  <a:lnTo>
                    <a:pt x="551" y="1334"/>
                  </a:lnTo>
                  <a:cubicBezTo>
                    <a:pt x="547" y="1337"/>
                    <a:pt x="542" y="1335"/>
                    <a:pt x="540" y="1332"/>
                  </a:cubicBezTo>
                  <a:lnTo>
                    <a:pt x="534" y="1322"/>
                  </a:lnTo>
                  <a:cubicBezTo>
                    <a:pt x="532" y="1319"/>
                    <a:pt x="532" y="1317"/>
                    <a:pt x="533" y="1314"/>
                  </a:cubicBezTo>
                  <a:lnTo>
                    <a:pt x="538" y="1303"/>
                  </a:lnTo>
                  <a:cubicBezTo>
                    <a:pt x="539" y="1302"/>
                    <a:pt x="539" y="1301"/>
                    <a:pt x="540" y="1300"/>
                  </a:cubicBezTo>
                  <a:lnTo>
                    <a:pt x="550" y="1292"/>
                  </a:lnTo>
                  <a:cubicBezTo>
                    <a:pt x="552" y="1291"/>
                    <a:pt x="554" y="1290"/>
                    <a:pt x="556" y="1291"/>
                  </a:cubicBezTo>
                  <a:lnTo>
                    <a:pt x="565" y="1292"/>
                  </a:lnTo>
                  <a:cubicBezTo>
                    <a:pt x="568" y="1292"/>
                    <a:pt x="570" y="1293"/>
                    <a:pt x="571" y="1295"/>
                  </a:cubicBezTo>
                  <a:lnTo>
                    <a:pt x="576" y="1303"/>
                  </a:lnTo>
                  <a:close/>
                  <a:moveTo>
                    <a:pt x="832" y="1633"/>
                  </a:moveTo>
                  <a:lnTo>
                    <a:pt x="837" y="1634"/>
                  </a:lnTo>
                  <a:lnTo>
                    <a:pt x="826" y="1635"/>
                  </a:lnTo>
                  <a:lnTo>
                    <a:pt x="833" y="1627"/>
                  </a:lnTo>
                  <a:lnTo>
                    <a:pt x="834" y="1637"/>
                  </a:lnTo>
                  <a:lnTo>
                    <a:pt x="833" y="1634"/>
                  </a:lnTo>
                  <a:lnTo>
                    <a:pt x="839" y="1645"/>
                  </a:lnTo>
                  <a:lnTo>
                    <a:pt x="843" y="1650"/>
                  </a:lnTo>
                  <a:lnTo>
                    <a:pt x="839" y="1647"/>
                  </a:lnTo>
                  <a:lnTo>
                    <a:pt x="864" y="1657"/>
                  </a:lnTo>
                  <a:lnTo>
                    <a:pt x="855" y="1659"/>
                  </a:lnTo>
                  <a:lnTo>
                    <a:pt x="861" y="1652"/>
                  </a:lnTo>
                  <a:lnTo>
                    <a:pt x="861" y="1662"/>
                  </a:lnTo>
                  <a:lnTo>
                    <a:pt x="852" y="1647"/>
                  </a:lnTo>
                  <a:lnTo>
                    <a:pt x="854" y="1649"/>
                  </a:lnTo>
                  <a:lnTo>
                    <a:pt x="832" y="1633"/>
                  </a:lnTo>
                  <a:close/>
                  <a:moveTo>
                    <a:pt x="863" y="1636"/>
                  </a:moveTo>
                  <a:cubicBezTo>
                    <a:pt x="864" y="1637"/>
                    <a:pt x="865" y="1637"/>
                    <a:pt x="865" y="1638"/>
                  </a:cubicBezTo>
                  <a:lnTo>
                    <a:pt x="874" y="1653"/>
                  </a:lnTo>
                  <a:cubicBezTo>
                    <a:pt x="876" y="1656"/>
                    <a:pt x="876" y="1660"/>
                    <a:pt x="874" y="1663"/>
                  </a:cubicBezTo>
                  <a:lnTo>
                    <a:pt x="868" y="1670"/>
                  </a:lnTo>
                  <a:cubicBezTo>
                    <a:pt x="865" y="1672"/>
                    <a:pt x="862" y="1673"/>
                    <a:pt x="858" y="1672"/>
                  </a:cubicBezTo>
                  <a:lnTo>
                    <a:pt x="833" y="1662"/>
                  </a:lnTo>
                  <a:cubicBezTo>
                    <a:pt x="832" y="1661"/>
                    <a:pt x="831" y="1660"/>
                    <a:pt x="830" y="1659"/>
                  </a:cubicBezTo>
                  <a:lnTo>
                    <a:pt x="825" y="1652"/>
                  </a:lnTo>
                  <a:lnTo>
                    <a:pt x="819" y="1641"/>
                  </a:lnTo>
                  <a:cubicBezTo>
                    <a:pt x="819" y="1640"/>
                    <a:pt x="819" y="1639"/>
                    <a:pt x="818" y="1638"/>
                  </a:cubicBezTo>
                  <a:lnTo>
                    <a:pt x="817" y="1628"/>
                  </a:lnTo>
                  <a:cubicBezTo>
                    <a:pt x="817" y="1626"/>
                    <a:pt x="818" y="1624"/>
                    <a:pt x="819" y="1622"/>
                  </a:cubicBezTo>
                  <a:cubicBezTo>
                    <a:pt x="821" y="1621"/>
                    <a:pt x="823" y="1620"/>
                    <a:pt x="825" y="1619"/>
                  </a:cubicBezTo>
                  <a:lnTo>
                    <a:pt x="836" y="1618"/>
                  </a:lnTo>
                  <a:cubicBezTo>
                    <a:pt x="838" y="1618"/>
                    <a:pt x="840" y="1619"/>
                    <a:pt x="841" y="1620"/>
                  </a:cubicBezTo>
                  <a:lnTo>
                    <a:pt x="863" y="1636"/>
                  </a:lnTo>
                  <a:close/>
                  <a:moveTo>
                    <a:pt x="753" y="1488"/>
                  </a:moveTo>
                  <a:lnTo>
                    <a:pt x="751" y="1485"/>
                  </a:lnTo>
                  <a:lnTo>
                    <a:pt x="772" y="1504"/>
                  </a:lnTo>
                  <a:lnTo>
                    <a:pt x="786" y="1515"/>
                  </a:lnTo>
                  <a:lnTo>
                    <a:pt x="784" y="1514"/>
                  </a:lnTo>
                  <a:lnTo>
                    <a:pt x="794" y="1518"/>
                  </a:lnTo>
                  <a:lnTo>
                    <a:pt x="788" y="1518"/>
                  </a:lnTo>
                  <a:lnTo>
                    <a:pt x="792" y="1516"/>
                  </a:lnTo>
                  <a:lnTo>
                    <a:pt x="788" y="1526"/>
                  </a:lnTo>
                  <a:lnTo>
                    <a:pt x="782" y="1510"/>
                  </a:lnTo>
                  <a:lnTo>
                    <a:pt x="784" y="1513"/>
                  </a:lnTo>
                  <a:lnTo>
                    <a:pt x="759" y="1487"/>
                  </a:lnTo>
                  <a:lnTo>
                    <a:pt x="745" y="1474"/>
                  </a:lnTo>
                  <a:lnTo>
                    <a:pt x="746" y="1475"/>
                  </a:lnTo>
                  <a:lnTo>
                    <a:pt x="738" y="1470"/>
                  </a:lnTo>
                  <a:lnTo>
                    <a:pt x="749" y="1469"/>
                  </a:lnTo>
                  <a:lnTo>
                    <a:pt x="744" y="1475"/>
                  </a:lnTo>
                  <a:lnTo>
                    <a:pt x="745" y="1467"/>
                  </a:lnTo>
                  <a:lnTo>
                    <a:pt x="750" y="1480"/>
                  </a:lnTo>
                  <a:lnTo>
                    <a:pt x="753" y="1488"/>
                  </a:lnTo>
                  <a:close/>
                  <a:moveTo>
                    <a:pt x="735" y="1485"/>
                  </a:moveTo>
                  <a:lnTo>
                    <a:pt x="730" y="1472"/>
                  </a:lnTo>
                  <a:cubicBezTo>
                    <a:pt x="729" y="1470"/>
                    <a:pt x="729" y="1467"/>
                    <a:pt x="731" y="1464"/>
                  </a:cubicBezTo>
                  <a:lnTo>
                    <a:pt x="736" y="1458"/>
                  </a:lnTo>
                  <a:cubicBezTo>
                    <a:pt x="739" y="1455"/>
                    <a:pt x="743" y="1455"/>
                    <a:pt x="747" y="1457"/>
                  </a:cubicBezTo>
                  <a:lnTo>
                    <a:pt x="755" y="1462"/>
                  </a:lnTo>
                  <a:cubicBezTo>
                    <a:pt x="755" y="1462"/>
                    <a:pt x="756" y="1462"/>
                    <a:pt x="756" y="1463"/>
                  </a:cubicBezTo>
                  <a:lnTo>
                    <a:pt x="770" y="1476"/>
                  </a:lnTo>
                  <a:lnTo>
                    <a:pt x="795" y="1502"/>
                  </a:lnTo>
                  <a:cubicBezTo>
                    <a:pt x="796" y="1503"/>
                    <a:pt x="797" y="1504"/>
                    <a:pt x="797" y="1505"/>
                  </a:cubicBezTo>
                  <a:lnTo>
                    <a:pt x="803" y="1521"/>
                  </a:lnTo>
                  <a:cubicBezTo>
                    <a:pt x="804" y="1524"/>
                    <a:pt x="803" y="1529"/>
                    <a:pt x="799" y="1531"/>
                  </a:cubicBezTo>
                  <a:lnTo>
                    <a:pt x="795" y="1533"/>
                  </a:lnTo>
                  <a:cubicBezTo>
                    <a:pt x="793" y="1534"/>
                    <a:pt x="791" y="1534"/>
                    <a:pt x="788" y="1533"/>
                  </a:cubicBezTo>
                  <a:lnTo>
                    <a:pt x="778" y="1529"/>
                  </a:lnTo>
                  <a:cubicBezTo>
                    <a:pt x="778" y="1529"/>
                    <a:pt x="777" y="1528"/>
                    <a:pt x="776" y="1528"/>
                  </a:cubicBezTo>
                  <a:lnTo>
                    <a:pt x="761" y="1515"/>
                  </a:lnTo>
                  <a:lnTo>
                    <a:pt x="740" y="1496"/>
                  </a:lnTo>
                  <a:cubicBezTo>
                    <a:pt x="739" y="1496"/>
                    <a:pt x="738" y="1494"/>
                    <a:pt x="738" y="1493"/>
                  </a:cubicBezTo>
                  <a:lnTo>
                    <a:pt x="735" y="1485"/>
                  </a:lnTo>
                  <a:close/>
                </a:path>
              </a:pathLst>
            </a:custGeom>
            <a:solidFill>
              <a:srgbClr val="FFFFFF"/>
            </a:solidFill>
            <a:ln w="0"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GB">
                <a:solidFill>
                  <a:schemeClr val="bg1">
                    <a:lumMod val="65000"/>
                  </a:schemeClr>
                </a:solidFill>
              </a:endParaRPr>
            </a:p>
          </p:txBody>
        </p:sp>
        <p:sp>
          <p:nvSpPr>
            <p:cNvPr id="38" name="Freeform 276"/>
            <p:cNvSpPr>
              <a:spLocks/>
            </p:cNvSpPr>
            <p:nvPr/>
          </p:nvSpPr>
          <p:spPr bwMode="auto">
            <a:xfrm>
              <a:off x="6414116" y="3103821"/>
              <a:ext cx="1044219" cy="560915"/>
            </a:xfrm>
            <a:custGeom>
              <a:avLst/>
              <a:gdLst>
                <a:gd name="T0" fmla="*/ 2013 w 2240"/>
                <a:gd name="T1" fmla="*/ 65 h 1200"/>
                <a:gd name="T2" fmla="*/ 1840 w 2240"/>
                <a:gd name="T3" fmla="*/ 10 h 1200"/>
                <a:gd name="T4" fmla="*/ 1630 w 2240"/>
                <a:gd name="T5" fmla="*/ 65 h 1200"/>
                <a:gd name="T6" fmla="*/ 1503 w 2240"/>
                <a:gd name="T7" fmla="*/ 84 h 1200"/>
                <a:gd name="T8" fmla="*/ 1284 w 2240"/>
                <a:gd name="T9" fmla="*/ 148 h 1200"/>
                <a:gd name="T10" fmla="*/ 1184 w 2240"/>
                <a:gd name="T11" fmla="*/ 213 h 1200"/>
                <a:gd name="T12" fmla="*/ 1139 w 2240"/>
                <a:gd name="T13" fmla="*/ 176 h 1200"/>
                <a:gd name="T14" fmla="*/ 1057 w 2240"/>
                <a:gd name="T15" fmla="*/ 130 h 1200"/>
                <a:gd name="T16" fmla="*/ 1029 w 2240"/>
                <a:gd name="T17" fmla="*/ 102 h 1200"/>
                <a:gd name="T18" fmla="*/ 929 w 2240"/>
                <a:gd name="T19" fmla="*/ 84 h 1200"/>
                <a:gd name="T20" fmla="*/ 875 w 2240"/>
                <a:gd name="T21" fmla="*/ 148 h 1200"/>
                <a:gd name="T22" fmla="*/ 784 w 2240"/>
                <a:gd name="T23" fmla="*/ 93 h 1200"/>
                <a:gd name="T24" fmla="*/ 693 w 2240"/>
                <a:gd name="T25" fmla="*/ 120 h 1200"/>
                <a:gd name="T26" fmla="*/ 583 w 2240"/>
                <a:gd name="T27" fmla="*/ 213 h 1200"/>
                <a:gd name="T28" fmla="*/ 465 w 2240"/>
                <a:gd name="T29" fmla="*/ 397 h 1200"/>
                <a:gd name="T30" fmla="*/ 392 w 2240"/>
                <a:gd name="T31" fmla="*/ 490 h 1200"/>
                <a:gd name="T32" fmla="*/ 128 w 2240"/>
                <a:gd name="T33" fmla="*/ 545 h 1200"/>
                <a:gd name="T34" fmla="*/ 37 w 2240"/>
                <a:gd name="T35" fmla="*/ 674 h 1200"/>
                <a:gd name="T36" fmla="*/ 0 w 2240"/>
                <a:gd name="T37" fmla="*/ 831 h 1200"/>
                <a:gd name="T38" fmla="*/ 82 w 2240"/>
                <a:gd name="T39" fmla="*/ 970 h 1200"/>
                <a:gd name="T40" fmla="*/ 128 w 2240"/>
                <a:gd name="T41" fmla="*/ 1080 h 1200"/>
                <a:gd name="T42" fmla="*/ 337 w 2240"/>
                <a:gd name="T43" fmla="*/ 1164 h 1200"/>
                <a:gd name="T44" fmla="*/ 510 w 2240"/>
                <a:gd name="T45" fmla="*/ 1191 h 1200"/>
                <a:gd name="T46" fmla="*/ 693 w 2240"/>
                <a:gd name="T47" fmla="*/ 1164 h 1200"/>
                <a:gd name="T48" fmla="*/ 847 w 2240"/>
                <a:gd name="T49" fmla="*/ 1090 h 1200"/>
                <a:gd name="T50" fmla="*/ 929 w 2240"/>
                <a:gd name="T51" fmla="*/ 960 h 1200"/>
                <a:gd name="T52" fmla="*/ 1120 w 2240"/>
                <a:gd name="T53" fmla="*/ 822 h 1200"/>
                <a:gd name="T54" fmla="*/ 1412 w 2240"/>
                <a:gd name="T55" fmla="*/ 767 h 1200"/>
                <a:gd name="T56" fmla="*/ 1685 w 2240"/>
                <a:gd name="T57" fmla="*/ 582 h 1200"/>
                <a:gd name="T58" fmla="*/ 1913 w 2240"/>
                <a:gd name="T59" fmla="*/ 582 h 1200"/>
                <a:gd name="T60" fmla="*/ 2049 w 2240"/>
                <a:gd name="T61" fmla="*/ 619 h 1200"/>
                <a:gd name="T62" fmla="*/ 2113 w 2240"/>
                <a:gd name="T63" fmla="*/ 508 h 1200"/>
                <a:gd name="T64" fmla="*/ 2195 w 2240"/>
                <a:gd name="T65" fmla="*/ 277 h 1200"/>
                <a:gd name="T66" fmla="*/ 2022 w 2240"/>
                <a:gd name="T67" fmla="*/ 130 h 1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240" h="1200">
                  <a:moveTo>
                    <a:pt x="2022" y="130"/>
                  </a:moveTo>
                  <a:cubicBezTo>
                    <a:pt x="2022" y="130"/>
                    <a:pt x="2022" y="84"/>
                    <a:pt x="2013" y="65"/>
                  </a:cubicBezTo>
                  <a:cubicBezTo>
                    <a:pt x="2004" y="47"/>
                    <a:pt x="1894" y="47"/>
                    <a:pt x="1894" y="47"/>
                  </a:cubicBezTo>
                  <a:cubicBezTo>
                    <a:pt x="1840" y="10"/>
                    <a:pt x="1840" y="10"/>
                    <a:pt x="1840" y="10"/>
                  </a:cubicBezTo>
                  <a:cubicBezTo>
                    <a:pt x="1840" y="10"/>
                    <a:pt x="1813" y="0"/>
                    <a:pt x="1749" y="10"/>
                  </a:cubicBezTo>
                  <a:cubicBezTo>
                    <a:pt x="1676" y="28"/>
                    <a:pt x="1630" y="65"/>
                    <a:pt x="1630" y="65"/>
                  </a:cubicBezTo>
                  <a:cubicBezTo>
                    <a:pt x="1630" y="65"/>
                    <a:pt x="1621" y="120"/>
                    <a:pt x="1576" y="130"/>
                  </a:cubicBezTo>
                  <a:cubicBezTo>
                    <a:pt x="1512" y="139"/>
                    <a:pt x="1503" y="84"/>
                    <a:pt x="1503" y="84"/>
                  </a:cubicBezTo>
                  <a:cubicBezTo>
                    <a:pt x="1394" y="84"/>
                    <a:pt x="1394" y="84"/>
                    <a:pt x="1394" y="84"/>
                  </a:cubicBezTo>
                  <a:cubicBezTo>
                    <a:pt x="1330" y="93"/>
                    <a:pt x="1284" y="148"/>
                    <a:pt x="1284" y="148"/>
                  </a:cubicBezTo>
                  <a:cubicBezTo>
                    <a:pt x="1257" y="240"/>
                    <a:pt x="1257" y="240"/>
                    <a:pt x="1257" y="240"/>
                  </a:cubicBezTo>
                  <a:cubicBezTo>
                    <a:pt x="1184" y="213"/>
                    <a:pt x="1184" y="213"/>
                    <a:pt x="1184" y="213"/>
                  </a:cubicBezTo>
                  <a:cubicBezTo>
                    <a:pt x="1184" y="213"/>
                    <a:pt x="1148" y="240"/>
                    <a:pt x="1130" y="240"/>
                  </a:cubicBezTo>
                  <a:cubicBezTo>
                    <a:pt x="1093" y="240"/>
                    <a:pt x="1139" y="176"/>
                    <a:pt x="1139" y="176"/>
                  </a:cubicBezTo>
                  <a:cubicBezTo>
                    <a:pt x="1111" y="111"/>
                    <a:pt x="1111" y="111"/>
                    <a:pt x="1111" y="111"/>
                  </a:cubicBezTo>
                  <a:cubicBezTo>
                    <a:pt x="1057" y="130"/>
                    <a:pt x="1057" y="130"/>
                    <a:pt x="1057" y="130"/>
                  </a:cubicBezTo>
                  <a:cubicBezTo>
                    <a:pt x="1066" y="102"/>
                    <a:pt x="1066" y="102"/>
                    <a:pt x="1066" y="102"/>
                  </a:cubicBezTo>
                  <a:cubicBezTo>
                    <a:pt x="1029" y="102"/>
                    <a:pt x="1029" y="102"/>
                    <a:pt x="1029" y="102"/>
                  </a:cubicBezTo>
                  <a:cubicBezTo>
                    <a:pt x="1029" y="102"/>
                    <a:pt x="1020" y="37"/>
                    <a:pt x="984" y="28"/>
                  </a:cubicBezTo>
                  <a:cubicBezTo>
                    <a:pt x="938" y="28"/>
                    <a:pt x="929" y="84"/>
                    <a:pt x="929" y="84"/>
                  </a:cubicBezTo>
                  <a:cubicBezTo>
                    <a:pt x="902" y="84"/>
                    <a:pt x="902" y="84"/>
                    <a:pt x="902" y="84"/>
                  </a:cubicBezTo>
                  <a:cubicBezTo>
                    <a:pt x="875" y="148"/>
                    <a:pt x="875" y="148"/>
                    <a:pt x="875" y="148"/>
                  </a:cubicBezTo>
                  <a:cubicBezTo>
                    <a:pt x="784" y="167"/>
                    <a:pt x="784" y="167"/>
                    <a:pt x="784" y="167"/>
                  </a:cubicBezTo>
                  <a:cubicBezTo>
                    <a:pt x="784" y="93"/>
                    <a:pt x="784" y="93"/>
                    <a:pt x="784" y="93"/>
                  </a:cubicBezTo>
                  <a:cubicBezTo>
                    <a:pt x="756" y="93"/>
                    <a:pt x="756" y="93"/>
                    <a:pt x="756" y="93"/>
                  </a:cubicBezTo>
                  <a:cubicBezTo>
                    <a:pt x="693" y="120"/>
                    <a:pt x="693" y="120"/>
                    <a:pt x="693" y="120"/>
                  </a:cubicBezTo>
                  <a:cubicBezTo>
                    <a:pt x="629" y="111"/>
                    <a:pt x="629" y="111"/>
                    <a:pt x="629" y="111"/>
                  </a:cubicBezTo>
                  <a:cubicBezTo>
                    <a:pt x="629" y="111"/>
                    <a:pt x="620" y="185"/>
                    <a:pt x="583" y="213"/>
                  </a:cubicBezTo>
                  <a:cubicBezTo>
                    <a:pt x="547" y="240"/>
                    <a:pt x="529" y="222"/>
                    <a:pt x="492" y="250"/>
                  </a:cubicBezTo>
                  <a:cubicBezTo>
                    <a:pt x="474" y="287"/>
                    <a:pt x="492" y="360"/>
                    <a:pt x="465" y="397"/>
                  </a:cubicBezTo>
                  <a:cubicBezTo>
                    <a:pt x="447" y="434"/>
                    <a:pt x="428" y="397"/>
                    <a:pt x="401" y="425"/>
                  </a:cubicBezTo>
                  <a:cubicBezTo>
                    <a:pt x="374" y="462"/>
                    <a:pt x="392" y="490"/>
                    <a:pt x="392" y="490"/>
                  </a:cubicBezTo>
                  <a:cubicBezTo>
                    <a:pt x="274" y="564"/>
                    <a:pt x="274" y="564"/>
                    <a:pt x="274" y="564"/>
                  </a:cubicBezTo>
                  <a:cubicBezTo>
                    <a:pt x="274" y="564"/>
                    <a:pt x="164" y="527"/>
                    <a:pt x="128" y="545"/>
                  </a:cubicBezTo>
                  <a:cubicBezTo>
                    <a:pt x="92" y="564"/>
                    <a:pt x="46" y="637"/>
                    <a:pt x="37" y="665"/>
                  </a:cubicBezTo>
                  <a:cubicBezTo>
                    <a:pt x="37" y="674"/>
                    <a:pt x="37" y="674"/>
                    <a:pt x="37" y="674"/>
                  </a:cubicBezTo>
                  <a:cubicBezTo>
                    <a:pt x="37" y="767"/>
                    <a:pt x="37" y="767"/>
                    <a:pt x="37" y="767"/>
                  </a:cubicBezTo>
                  <a:cubicBezTo>
                    <a:pt x="37" y="767"/>
                    <a:pt x="10" y="785"/>
                    <a:pt x="0" y="831"/>
                  </a:cubicBezTo>
                  <a:cubicBezTo>
                    <a:pt x="0" y="877"/>
                    <a:pt x="64" y="914"/>
                    <a:pt x="64" y="914"/>
                  </a:cubicBezTo>
                  <a:cubicBezTo>
                    <a:pt x="82" y="970"/>
                    <a:pt x="82" y="970"/>
                    <a:pt x="82" y="970"/>
                  </a:cubicBezTo>
                  <a:cubicBezTo>
                    <a:pt x="82" y="970"/>
                    <a:pt x="110" y="1007"/>
                    <a:pt x="128" y="1044"/>
                  </a:cubicBezTo>
                  <a:cubicBezTo>
                    <a:pt x="128" y="1053"/>
                    <a:pt x="137" y="1071"/>
                    <a:pt x="128" y="1080"/>
                  </a:cubicBezTo>
                  <a:cubicBezTo>
                    <a:pt x="164" y="1071"/>
                    <a:pt x="201" y="1071"/>
                    <a:pt x="228" y="1080"/>
                  </a:cubicBezTo>
                  <a:cubicBezTo>
                    <a:pt x="274" y="1090"/>
                    <a:pt x="337" y="1164"/>
                    <a:pt x="337" y="1164"/>
                  </a:cubicBezTo>
                  <a:cubicBezTo>
                    <a:pt x="337" y="1164"/>
                    <a:pt x="374" y="1200"/>
                    <a:pt x="419" y="1200"/>
                  </a:cubicBezTo>
                  <a:cubicBezTo>
                    <a:pt x="456" y="1200"/>
                    <a:pt x="510" y="1191"/>
                    <a:pt x="510" y="1191"/>
                  </a:cubicBezTo>
                  <a:cubicBezTo>
                    <a:pt x="574" y="1191"/>
                    <a:pt x="574" y="1191"/>
                    <a:pt x="574" y="1191"/>
                  </a:cubicBezTo>
                  <a:cubicBezTo>
                    <a:pt x="693" y="1164"/>
                    <a:pt x="693" y="1164"/>
                    <a:pt x="693" y="1164"/>
                  </a:cubicBezTo>
                  <a:cubicBezTo>
                    <a:pt x="784" y="1154"/>
                    <a:pt x="784" y="1154"/>
                    <a:pt x="784" y="1154"/>
                  </a:cubicBezTo>
                  <a:cubicBezTo>
                    <a:pt x="847" y="1090"/>
                    <a:pt x="847" y="1090"/>
                    <a:pt x="847" y="1090"/>
                  </a:cubicBezTo>
                  <a:cubicBezTo>
                    <a:pt x="847" y="1090"/>
                    <a:pt x="784" y="1044"/>
                    <a:pt x="820" y="979"/>
                  </a:cubicBezTo>
                  <a:cubicBezTo>
                    <a:pt x="847" y="933"/>
                    <a:pt x="929" y="960"/>
                    <a:pt x="929" y="960"/>
                  </a:cubicBezTo>
                  <a:cubicBezTo>
                    <a:pt x="1084" y="905"/>
                    <a:pt x="1084" y="905"/>
                    <a:pt x="1084" y="905"/>
                  </a:cubicBezTo>
                  <a:cubicBezTo>
                    <a:pt x="1084" y="905"/>
                    <a:pt x="1075" y="831"/>
                    <a:pt x="1120" y="822"/>
                  </a:cubicBezTo>
                  <a:cubicBezTo>
                    <a:pt x="1157" y="813"/>
                    <a:pt x="1257" y="868"/>
                    <a:pt x="1257" y="868"/>
                  </a:cubicBezTo>
                  <a:cubicBezTo>
                    <a:pt x="1257" y="868"/>
                    <a:pt x="1366" y="804"/>
                    <a:pt x="1412" y="767"/>
                  </a:cubicBezTo>
                  <a:cubicBezTo>
                    <a:pt x="1448" y="730"/>
                    <a:pt x="1439" y="637"/>
                    <a:pt x="1485" y="610"/>
                  </a:cubicBezTo>
                  <a:cubicBezTo>
                    <a:pt x="1530" y="573"/>
                    <a:pt x="1603" y="564"/>
                    <a:pt x="1685" y="582"/>
                  </a:cubicBezTo>
                  <a:cubicBezTo>
                    <a:pt x="1767" y="619"/>
                    <a:pt x="1831" y="536"/>
                    <a:pt x="1831" y="536"/>
                  </a:cubicBezTo>
                  <a:cubicBezTo>
                    <a:pt x="1913" y="582"/>
                    <a:pt x="1913" y="582"/>
                    <a:pt x="1913" y="582"/>
                  </a:cubicBezTo>
                  <a:cubicBezTo>
                    <a:pt x="1913" y="582"/>
                    <a:pt x="1922" y="656"/>
                    <a:pt x="1967" y="665"/>
                  </a:cubicBezTo>
                  <a:cubicBezTo>
                    <a:pt x="2022" y="674"/>
                    <a:pt x="2022" y="637"/>
                    <a:pt x="2049" y="619"/>
                  </a:cubicBezTo>
                  <a:cubicBezTo>
                    <a:pt x="2077" y="591"/>
                    <a:pt x="2131" y="610"/>
                    <a:pt x="2131" y="610"/>
                  </a:cubicBezTo>
                  <a:cubicBezTo>
                    <a:pt x="2131" y="610"/>
                    <a:pt x="2113" y="545"/>
                    <a:pt x="2113" y="508"/>
                  </a:cubicBezTo>
                  <a:cubicBezTo>
                    <a:pt x="2113" y="471"/>
                    <a:pt x="2186" y="397"/>
                    <a:pt x="2186" y="397"/>
                  </a:cubicBezTo>
                  <a:cubicBezTo>
                    <a:pt x="2195" y="277"/>
                    <a:pt x="2195" y="277"/>
                    <a:pt x="2195" y="277"/>
                  </a:cubicBezTo>
                  <a:cubicBezTo>
                    <a:pt x="2240" y="167"/>
                    <a:pt x="2240" y="167"/>
                    <a:pt x="2240" y="167"/>
                  </a:cubicBezTo>
                  <a:lnTo>
                    <a:pt x="2022" y="130"/>
                  </a:lnTo>
                  <a:close/>
                </a:path>
              </a:pathLst>
            </a:custGeom>
            <a:solidFill>
              <a:schemeClr val="bg1">
                <a:lumMod val="75000"/>
              </a:schemeClr>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9" name="Freeform 277"/>
            <p:cNvSpPr>
              <a:spLocks noEditPoints="1"/>
            </p:cNvSpPr>
            <p:nvPr/>
          </p:nvSpPr>
          <p:spPr bwMode="auto">
            <a:xfrm>
              <a:off x="6410587" y="3103821"/>
              <a:ext cx="1054802" cy="564442"/>
            </a:xfrm>
            <a:custGeom>
              <a:avLst/>
              <a:gdLst>
                <a:gd name="T0" fmla="*/ 1898 w 2257"/>
                <a:gd name="T1" fmla="*/ 56 h 1210"/>
                <a:gd name="T2" fmla="*/ 1651 w 2257"/>
                <a:gd name="T3" fmla="*/ 68 h 1210"/>
                <a:gd name="T4" fmla="*/ 1507 w 2257"/>
                <a:gd name="T5" fmla="*/ 99 h 1210"/>
                <a:gd name="T6" fmla="*/ 1306 w 2257"/>
                <a:gd name="T7" fmla="*/ 148 h 1210"/>
                <a:gd name="T8" fmla="*/ 1191 w 2257"/>
                <a:gd name="T9" fmla="*/ 223 h 1210"/>
                <a:gd name="T10" fmla="*/ 1122 w 2257"/>
                <a:gd name="T11" fmla="*/ 209 h 1210"/>
                <a:gd name="T12" fmla="*/ 1069 w 2257"/>
                <a:gd name="T13" fmla="*/ 140 h 1210"/>
                <a:gd name="T14" fmla="*/ 1030 w 2257"/>
                <a:gd name="T15" fmla="*/ 104 h 1210"/>
                <a:gd name="T16" fmla="*/ 937 w 2257"/>
                <a:gd name="T17" fmla="*/ 94 h 1210"/>
                <a:gd name="T18" fmla="*/ 795 w 2257"/>
                <a:gd name="T19" fmla="*/ 177 h 1210"/>
                <a:gd name="T20" fmla="*/ 713 w 2257"/>
                <a:gd name="T21" fmla="*/ 127 h 1210"/>
                <a:gd name="T22" fmla="*/ 622 w 2257"/>
                <a:gd name="T23" fmla="*/ 191 h 1210"/>
                <a:gd name="T24" fmla="*/ 494 w 2257"/>
                <a:gd name="T25" fmla="*/ 369 h 1210"/>
                <a:gd name="T26" fmla="*/ 404 w 2257"/>
                <a:gd name="T27" fmla="*/ 454 h 1210"/>
                <a:gd name="T28" fmla="*/ 263 w 2257"/>
                <a:gd name="T29" fmla="*/ 569 h 1210"/>
                <a:gd name="T30" fmla="*/ 53 w 2257"/>
                <a:gd name="T31" fmla="*/ 676 h 1210"/>
                <a:gd name="T32" fmla="*/ 26 w 2257"/>
                <a:gd name="T33" fmla="*/ 863 h 1210"/>
                <a:gd name="T34" fmla="*/ 113 w 2257"/>
                <a:gd name="T35" fmla="*/ 991 h 1210"/>
                <a:gd name="T36" fmla="*/ 313 w 2257"/>
                <a:gd name="T37" fmla="*/ 1122 h 1210"/>
                <a:gd name="T38" fmla="*/ 518 w 2257"/>
                <a:gd name="T39" fmla="*/ 1186 h 1210"/>
                <a:gd name="T40" fmla="*/ 769 w 2257"/>
                <a:gd name="T41" fmla="*/ 1151 h 1210"/>
                <a:gd name="T42" fmla="*/ 809 w 2257"/>
                <a:gd name="T43" fmla="*/ 1026 h 1210"/>
                <a:gd name="T44" fmla="*/ 986 w 2257"/>
                <a:gd name="T45" fmla="*/ 937 h 1210"/>
                <a:gd name="T46" fmla="*/ 1098 w 2257"/>
                <a:gd name="T47" fmla="*/ 836 h 1210"/>
                <a:gd name="T48" fmla="*/ 1321 w 2257"/>
                <a:gd name="T49" fmla="*/ 827 h 1210"/>
                <a:gd name="T50" fmla="*/ 1577 w 2257"/>
                <a:gd name="T51" fmla="*/ 570 h 1210"/>
                <a:gd name="T52" fmla="*/ 1822 w 2257"/>
                <a:gd name="T53" fmla="*/ 545 h 1210"/>
                <a:gd name="T54" fmla="*/ 1938 w 2257"/>
                <a:gd name="T55" fmla="*/ 618 h 1210"/>
                <a:gd name="T56" fmla="*/ 2082 w 2257"/>
                <a:gd name="T57" fmla="*/ 600 h 1210"/>
                <a:gd name="T58" fmla="*/ 2125 w 2257"/>
                <a:gd name="T59" fmla="*/ 474 h 1210"/>
                <a:gd name="T60" fmla="*/ 2222 w 2257"/>
                <a:gd name="T61" fmla="*/ 213 h 1210"/>
                <a:gd name="T62" fmla="*/ 2211 w 2257"/>
                <a:gd name="T63" fmla="*/ 283 h 1210"/>
                <a:gd name="T64" fmla="*/ 2132 w 2257"/>
                <a:gd name="T65" fmla="*/ 497 h 1210"/>
                <a:gd name="T66" fmla="*/ 2086 w 2257"/>
                <a:gd name="T67" fmla="*/ 616 h 1210"/>
                <a:gd name="T68" fmla="*/ 1924 w 2257"/>
                <a:gd name="T69" fmla="*/ 625 h 1210"/>
                <a:gd name="T70" fmla="*/ 1833 w 2257"/>
                <a:gd name="T71" fmla="*/ 557 h 1210"/>
                <a:gd name="T72" fmla="*/ 1534 w 2257"/>
                <a:gd name="T73" fmla="*/ 597 h 1210"/>
                <a:gd name="T74" fmla="*/ 1306 w 2257"/>
                <a:gd name="T75" fmla="*/ 855 h 1210"/>
                <a:gd name="T76" fmla="*/ 1111 w 2257"/>
                <a:gd name="T77" fmla="*/ 844 h 1210"/>
                <a:gd name="T78" fmla="*/ 940 w 2257"/>
                <a:gd name="T79" fmla="*/ 970 h 1210"/>
                <a:gd name="T80" fmla="*/ 825 w 2257"/>
                <a:gd name="T81" fmla="*/ 1024 h 1210"/>
                <a:gd name="T82" fmla="*/ 771 w 2257"/>
                <a:gd name="T83" fmla="*/ 1166 h 1210"/>
                <a:gd name="T84" fmla="*/ 519 w 2257"/>
                <a:gd name="T85" fmla="*/ 1201 h 1210"/>
                <a:gd name="T86" fmla="*/ 303 w 2257"/>
                <a:gd name="T87" fmla="*/ 1135 h 1210"/>
                <a:gd name="T88" fmla="*/ 115 w 2257"/>
                <a:gd name="T89" fmla="*/ 1024 h 1210"/>
                <a:gd name="T90" fmla="*/ 12 w 2257"/>
                <a:gd name="T91" fmla="*/ 871 h 1210"/>
                <a:gd name="T92" fmla="*/ 37 w 2257"/>
                <a:gd name="T93" fmla="*/ 707 h 1210"/>
                <a:gd name="T94" fmla="*/ 226 w 2257"/>
                <a:gd name="T95" fmla="*/ 543 h 1210"/>
                <a:gd name="T96" fmla="*/ 386 w 2257"/>
                <a:gd name="T97" fmla="*/ 473 h 1210"/>
                <a:gd name="T98" fmla="*/ 466 w 2257"/>
                <a:gd name="T99" fmla="*/ 397 h 1210"/>
                <a:gd name="T100" fmla="*/ 608 w 2257"/>
                <a:gd name="T101" fmla="*/ 182 h 1210"/>
                <a:gd name="T102" fmla="*/ 699 w 2257"/>
                <a:gd name="T103" fmla="*/ 115 h 1210"/>
                <a:gd name="T104" fmla="*/ 793 w 2257"/>
                <a:gd name="T105" fmla="*/ 161 h 1210"/>
                <a:gd name="T106" fmla="*/ 921 w 2257"/>
                <a:gd name="T107" fmla="*/ 78 h 1210"/>
                <a:gd name="T108" fmla="*/ 1043 w 2257"/>
                <a:gd name="T109" fmla="*/ 92 h 1210"/>
                <a:gd name="T110" fmla="*/ 1066 w 2257"/>
                <a:gd name="T111" fmla="*/ 124 h 1210"/>
                <a:gd name="T112" fmla="*/ 1148 w 2257"/>
                <a:gd name="T113" fmla="*/ 192 h 1210"/>
                <a:gd name="T114" fmla="*/ 1192 w 2257"/>
                <a:gd name="T115" fmla="*/ 207 h 1210"/>
                <a:gd name="T116" fmla="*/ 1286 w 2257"/>
                <a:gd name="T117" fmla="*/ 145 h 1210"/>
                <a:gd name="T118" fmla="*/ 1521 w 2257"/>
                <a:gd name="T119" fmla="*/ 93 h 1210"/>
                <a:gd name="T120" fmla="*/ 1634 w 2257"/>
                <a:gd name="T121" fmla="*/ 61 h 1210"/>
                <a:gd name="T122" fmla="*/ 1876 w 2257"/>
                <a:gd name="T123" fmla="*/ 22 h 1210"/>
                <a:gd name="T124" fmla="*/ 2032 w 2257"/>
                <a:gd name="T125" fmla="*/ 125 h 1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257" h="1210">
                  <a:moveTo>
                    <a:pt x="2029" y="140"/>
                  </a:moveTo>
                  <a:cubicBezTo>
                    <a:pt x="2025" y="140"/>
                    <a:pt x="2022" y="136"/>
                    <a:pt x="2022" y="132"/>
                  </a:cubicBezTo>
                  <a:lnTo>
                    <a:pt x="2022" y="125"/>
                  </a:lnTo>
                  <a:lnTo>
                    <a:pt x="2021" y="108"/>
                  </a:lnTo>
                  <a:lnTo>
                    <a:pt x="2019" y="87"/>
                  </a:lnTo>
                  <a:lnTo>
                    <a:pt x="2014" y="70"/>
                  </a:lnTo>
                  <a:lnTo>
                    <a:pt x="2017" y="74"/>
                  </a:lnTo>
                  <a:lnTo>
                    <a:pt x="2009" y="68"/>
                  </a:lnTo>
                  <a:lnTo>
                    <a:pt x="2011" y="69"/>
                  </a:lnTo>
                  <a:lnTo>
                    <a:pt x="1997" y="65"/>
                  </a:lnTo>
                  <a:lnTo>
                    <a:pt x="1957" y="59"/>
                  </a:lnTo>
                  <a:lnTo>
                    <a:pt x="1919" y="57"/>
                  </a:lnTo>
                  <a:lnTo>
                    <a:pt x="1907" y="57"/>
                  </a:lnTo>
                  <a:lnTo>
                    <a:pt x="1902" y="57"/>
                  </a:lnTo>
                  <a:cubicBezTo>
                    <a:pt x="1901" y="57"/>
                    <a:pt x="1899" y="57"/>
                    <a:pt x="1898" y="56"/>
                  </a:cubicBezTo>
                  <a:lnTo>
                    <a:pt x="1867" y="35"/>
                  </a:lnTo>
                  <a:lnTo>
                    <a:pt x="1851" y="24"/>
                  </a:lnTo>
                  <a:lnTo>
                    <a:pt x="1845" y="20"/>
                  </a:lnTo>
                  <a:cubicBezTo>
                    <a:pt x="1845" y="20"/>
                    <a:pt x="1844" y="20"/>
                    <a:pt x="1844" y="19"/>
                  </a:cubicBezTo>
                  <a:lnTo>
                    <a:pt x="1843" y="18"/>
                  </a:lnTo>
                  <a:lnTo>
                    <a:pt x="1847" y="20"/>
                  </a:lnTo>
                  <a:lnTo>
                    <a:pt x="1842" y="19"/>
                  </a:lnTo>
                  <a:lnTo>
                    <a:pt x="1826" y="16"/>
                  </a:lnTo>
                  <a:lnTo>
                    <a:pt x="1827" y="16"/>
                  </a:lnTo>
                  <a:lnTo>
                    <a:pt x="1798" y="16"/>
                  </a:lnTo>
                  <a:lnTo>
                    <a:pt x="1758" y="20"/>
                  </a:lnTo>
                  <a:lnTo>
                    <a:pt x="1760" y="20"/>
                  </a:lnTo>
                  <a:lnTo>
                    <a:pt x="1711" y="36"/>
                  </a:lnTo>
                  <a:lnTo>
                    <a:pt x="1674" y="54"/>
                  </a:lnTo>
                  <a:lnTo>
                    <a:pt x="1651" y="68"/>
                  </a:lnTo>
                  <a:lnTo>
                    <a:pt x="1643" y="74"/>
                  </a:lnTo>
                  <a:lnTo>
                    <a:pt x="1646" y="69"/>
                  </a:lnTo>
                  <a:lnTo>
                    <a:pt x="1644" y="78"/>
                  </a:lnTo>
                  <a:cubicBezTo>
                    <a:pt x="1644" y="79"/>
                    <a:pt x="1644" y="79"/>
                    <a:pt x="1644" y="79"/>
                  </a:cubicBezTo>
                  <a:lnTo>
                    <a:pt x="1636" y="99"/>
                  </a:lnTo>
                  <a:cubicBezTo>
                    <a:pt x="1636" y="100"/>
                    <a:pt x="1635" y="101"/>
                    <a:pt x="1635" y="101"/>
                  </a:cubicBezTo>
                  <a:lnTo>
                    <a:pt x="1618" y="123"/>
                  </a:lnTo>
                  <a:cubicBezTo>
                    <a:pt x="1617" y="124"/>
                    <a:pt x="1616" y="125"/>
                    <a:pt x="1615" y="126"/>
                  </a:cubicBezTo>
                  <a:lnTo>
                    <a:pt x="1588" y="140"/>
                  </a:lnTo>
                  <a:cubicBezTo>
                    <a:pt x="1587" y="140"/>
                    <a:pt x="1585" y="141"/>
                    <a:pt x="1584" y="140"/>
                  </a:cubicBezTo>
                  <a:lnTo>
                    <a:pt x="1546" y="137"/>
                  </a:lnTo>
                  <a:cubicBezTo>
                    <a:pt x="1544" y="137"/>
                    <a:pt x="1543" y="137"/>
                    <a:pt x="1542" y="136"/>
                  </a:cubicBezTo>
                  <a:lnTo>
                    <a:pt x="1520" y="119"/>
                  </a:lnTo>
                  <a:cubicBezTo>
                    <a:pt x="1519" y="118"/>
                    <a:pt x="1518" y="117"/>
                    <a:pt x="1518" y="117"/>
                  </a:cubicBezTo>
                  <a:lnTo>
                    <a:pt x="1507" y="99"/>
                  </a:lnTo>
                  <a:cubicBezTo>
                    <a:pt x="1506" y="98"/>
                    <a:pt x="1506" y="97"/>
                    <a:pt x="1506" y="96"/>
                  </a:cubicBezTo>
                  <a:lnTo>
                    <a:pt x="1504" y="88"/>
                  </a:lnTo>
                  <a:lnTo>
                    <a:pt x="1511" y="94"/>
                  </a:lnTo>
                  <a:lnTo>
                    <a:pt x="1475" y="94"/>
                  </a:lnTo>
                  <a:lnTo>
                    <a:pt x="1448" y="94"/>
                  </a:lnTo>
                  <a:lnTo>
                    <a:pt x="1429" y="94"/>
                  </a:lnTo>
                  <a:lnTo>
                    <a:pt x="1416" y="94"/>
                  </a:lnTo>
                  <a:lnTo>
                    <a:pt x="1404" y="94"/>
                  </a:lnTo>
                  <a:lnTo>
                    <a:pt x="1402" y="94"/>
                  </a:lnTo>
                  <a:lnTo>
                    <a:pt x="1405" y="94"/>
                  </a:lnTo>
                  <a:lnTo>
                    <a:pt x="1361" y="108"/>
                  </a:lnTo>
                  <a:lnTo>
                    <a:pt x="1363" y="107"/>
                  </a:lnTo>
                  <a:lnTo>
                    <a:pt x="1328" y="128"/>
                  </a:lnTo>
                  <a:lnTo>
                    <a:pt x="1329" y="128"/>
                  </a:lnTo>
                  <a:lnTo>
                    <a:pt x="1306" y="148"/>
                  </a:lnTo>
                  <a:lnTo>
                    <a:pt x="1298" y="156"/>
                  </a:lnTo>
                  <a:lnTo>
                    <a:pt x="1300" y="153"/>
                  </a:lnTo>
                  <a:lnTo>
                    <a:pt x="1291" y="183"/>
                  </a:lnTo>
                  <a:lnTo>
                    <a:pt x="1284" y="206"/>
                  </a:lnTo>
                  <a:lnTo>
                    <a:pt x="1280" y="222"/>
                  </a:lnTo>
                  <a:lnTo>
                    <a:pt x="1276" y="234"/>
                  </a:lnTo>
                  <a:lnTo>
                    <a:pt x="1273" y="244"/>
                  </a:lnTo>
                  <a:lnTo>
                    <a:pt x="1273" y="241"/>
                  </a:lnTo>
                  <a:lnTo>
                    <a:pt x="1273" y="242"/>
                  </a:lnTo>
                  <a:cubicBezTo>
                    <a:pt x="1273" y="245"/>
                    <a:pt x="1272" y="248"/>
                    <a:pt x="1270" y="249"/>
                  </a:cubicBezTo>
                  <a:cubicBezTo>
                    <a:pt x="1268" y="251"/>
                    <a:pt x="1265" y="251"/>
                    <a:pt x="1263" y="250"/>
                  </a:cubicBezTo>
                  <a:lnTo>
                    <a:pt x="1239" y="241"/>
                  </a:lnTo>
                  <a:lnTo>
                    <a:pt x="1221" y="234"/>
                  </a:lnTo>
                  <a:lnTo>
                    <a:pt x="1199" y="226"/>
                  </a:lnTo>
                  <a:lnTo>
                    <a:pt x="1191" y="223"/>
                  </a:lnTo>
                  <a:lnTo>
                    <a:pt x="1193" y="223"/>
                  </a:lnTo>
                  <a:lnTo>
                    <a:pt x="1192" y="223"/>
                  </a:lnTo>
                  <a:lnTo>
                    <a:pt x="1197" y="222"/>
                  </a:lnTo>
                  <a:lnTo>
                    <a:pt x="1191" y="226"/>
                  </a:lnTo>
                  <a:lnTo>
                    <a:pt x="1177" y="236"/>
                  </a:lnTo>
                  <a:cubicBezTo>
                    <a:pt x="1177" y="236"/>
                    <a:pt x="1176" y="236"/>
                    <a:pt x="1176" y="237"/>
                  </a:cubicBezTo>
                  <a:lnTo>
                    <a:pt x="1158" y="246"/>
                  </a:lnTo>
                  <a:cubicBezTo>
                    <a:pt x="1158" y="246"/>
                    <a:pt x="1157" y="246"/>
                    <a:pt x="1156" y="246"/>
                  </a:cubicBezTo>
                  <a:lnTo>
                    <a:pt x="1140" y="250"/>
                  </a:lnTo>
                  <a:cubicBezTo>
                    <a:pt x="1139" y="251"/>
                    <a:pt x="1138" y="251"/>
                    <a:pt x="1136" y="250"/>
                  </a:cubicBezTo>
                  <a:lnTo>
                    <a:pt x="1126" y="247"/>
                  </a:lnTo>
                  <a:cubicBezTo>
                    <a:pt x="1124" y="247"/>
                    <a:pt x="1123" y="245"/>
                    <a:pt x="1122" y="243"/>
                  </a:cubicBezTo>
                  <a:lnTo>
                    <a:pt x="1118" y="236"/>
                  </a:lnTo>
                  <a:cubicBezTo>
                    <a:pt x="1117" y="235"/>
                    <a:pt x="1116" y="233"/>
                    <a:pt x="1117" y="231"/>
                  </a:cubicBezTo>
                  <a:lnTo>
                    <a:pt x="1122" y="209"/>
                  </a:lnTo>
                  <a:cubicBezTo>
                    <a:pt x="1122" y="208"/>
                    <a:pt x="1122" y="207"/>
                    <a:pt x="1122" y="207"/>
                  </a:cubicBezTo>
                  <a:lnTo>
                    <a:pt x="1133" y="185"/>
                  </a:lnTo>
                  <a:cubicBezTo>
                    <a:pt x="1133" y="185"/>
                    <a:pt x="1134" y="184"/>
                    <a:pt x="1134" y="184"/>
                  </a:cubicBezTo>
                  <a:lnTo>
                    <a:pt x="1141" y="174"/>
                  </a:lnTo>
                  <a:lnTo>
                    <a:pt x="1140" y="182"/>
                  </a:lnTo>
                  <a:lnTo>
                    <a:pt x="1131" y="161"/>
                  </a:lnTo>
                  <a:lnTo>
                    <a:pt x="1124" y="144"/>
                  </a:lnTo>
                  <a:lnTo>
                    <a:pt x="1116" y="125"/>
                  </a:lnTo>
                  <a:lnTo>
                    <a:pt x="1113" y="118"/>
                  </a:lnTo>
                  <a:cubicBezTo>
                    <a:pt x="1112" y="117"/>
                    <a:pt x="1111" y="116"/>
                    <a:pt x="1111" y="114"/>
                  </a:cubicBezTo>
                  <a:lnTo>
                    <a:pt x="1111" y="113"/>
                  </a:lnTo>
                  <a:lnTo>
                    <a:pt x="1122" y="121"/>
                  </a:lnTo>
                  <a:lnTo>
                    <a:pt x="1091" y="132"/>
                  </a:lnTo>
                  <a:lnTo>
                    <a:pt x="1075" y="138"/>
                  </a:lnTo>
                  <a:lnTo>
                    <a:pt x="1069" y="140"/>
                  </a:lnTo>
                  <a:cubicBezTo>
                    <a:pt x="1068" y="140"/>
                    <a:pt x="1067" y="140"/>
                    <a:pt x="1066" y="140"/>
                  </a:cubicBezTo>
                  <a:lnTo>
                    <a:pt x="1065" y="140"/>
                  </a:lnTo>
                  <a:cubicBezTo>
                    <a:pt x="1063" y="140"/>
                    <a:pt x="1061" y="139"/>
                    <a:pt x="1059" y="137"/>
                  </a:cubicBezTo>
                  <a:cubicBezTo>
                    <a:pt x="1058" y="135"/>
                    <a:pt x="1057" y="133"/>
                    <a:pt x="1058" y="130"/>
                  </a:cubicBezTo>
                  <a:lnTo>
                    <a:pt x="1063" y="114"/>
                  </a:lnTo>
                  <a:lnTo>
                    <a:pt x="1066" y="106"/>
                  </a:lnTo>
                  <a:lnTo>
                    <a:pt x="1067" y="103"/>
                  </a:lnTo>
                  <a:lnTo>
                    <a:pt x="1074" y="112"/>
                  </a:lnTo>
                  <a:lnTo>
                    <a:pt x="1053" y="112"/>
                  </a:lnTo>
                  <a:lnTo>
                    <a:pt x="1042" y="112"/>
                  </a:lnTo>
                  <a:lnTo>
                    <a:pt x="1038" y="112"/>
                  </a:lnTo>
                  <a:lnTo>
                    <a:pt x="1037" y="112"/>
                  </a:lnTo>
                  <a:cubicBezTo>
                    <a:pt x="1033" y="112"/>
                    <a:pt x="1029" y="109"/>
                    <a:pt x="1029" y="104"/>
                  </a:cubicBezTo>
                  <a:lnTo>
                    <a:pt x="1029" y="101"/>
                  </a:lnTo>
                  <a:lnTo>
                    <a:pt x="1030" y="104"/>
                  </a:lnTo>
                  <a:lnTo>
                    <a:pt x="1028" y="97"/>
                  </a:lnTo>
                  <a:lnTo>
                    <a:pt x="1021" y="73"/>
                  </a:lnTo>
                  <a:lnTo>
                    <a:pt x="1021" y="74"/>
                  </a:lnTo>
                  <a:lnTo>
                    <a:pt x="1007" y="49"/>
                  </a:lnTo>
                  <a:lnTo>
                    <a:pt x="1010" y="52"/>
                  </a:lnTo>
                  <a:lnTo>
                    <a:pt x="988" y="37"/>
                  </a:lnTo>
                  <a:lnTo>
                    <a:pt x="995" y="38"/>
                  </a:lnTo>
                  <a:lnTo>
                    <a:pt x="967" y="47"/>
                  </a:lnTo>
                  <a:lnTo>
                    <a:pt x="970" y="45"/>
                  </a:lnTo>
                  <a:lnTo>
                    <a:pt x="953" y="64"/>
                  </a:lnTo>
                  <a:lnTo>
                    <a:pt x="955" y="62"/>
                  </a:lnTo>
                  <a:lnTo>
                    <a:pt x="947" y="81"/>
                  </a:lnTo>
                  <a:lnTo>
                    <a:pt x="947" y="79"/>
                  </a:lnTo>
                  <a:lnTo>
                    <a:pt x="945" y="88"/>
                  </a:lnTo>
                  <a:cubicBezTo>
                    <a:pt x="944" y="92"/>
                    <a:pt x="941" y="94"/>
                    <a:pt x="937" y="94"/>
                  </a:cubicBezTo>
                  <a:lnTo>
                    <a:pt x="921" y="94"/>
                  </a:lnTo>
                  <a:lnTo>
                    <a:pt x="913" y="94"/>
                  </a:lnTo>
                  <a:lnTo>
                    <a:pt x="910" y="94"/>
                  </a:lnTo>
                  <a:lnTo>
                    <a:pt x="918" y="90"/>
                  </a:lnTo>
                  <a:lnTo>
                    <a:pt x="902" y="127"/>
                  </a:lnTo>
                  <a:lnTo>
                    <a:pt x="894" y="146"/>
                  </a:lnTo>
                  <a:lnTo>
                    <a:pt x="891" y="153"/>
                  </a:lnTo>
                  <a:lnTo>
                    <a:pt x="891" y="149"/>
                  </a:lnTo>
                  <a:lnTo>
                    <a:pt x="891" y="150"/>
                  </a:lnTo>
                  <a:cubicBezTo>
                    <a:pt x="891" y="154"/>
                    <a:pt x="889" y="158"/>
                    <a:pt x="885" y="158"/>
                  </a:cubicBezTo>
                  <a:lnTo>
                    <a:pt x="855" y="164"/>
                  </a:lnTo>
                  <a:lnTo>
                    <a:pt x="832" y="169"/>
                  </a:lnTo>
                  <a:lnTo>
                    <a:pt x="816" y="172"/>
                  </a:lnTo>
                  <a:lnTo>
                    <a:pt x="806" y="175"/>
                  </a:lnTo>
                  <a:lnTo>
                    <a:pt x="795" y="177"/>
                  </a:lnTo>
                  <a:cubicBezTo>
                    <a:pt x="795" y="177"/>
                    <a:pt x="794" y="177"/>
                    <a:pt x="793" y="177"/>
                  </a:cubicBezTo>
                  <a:lnTo>
                    <a:pt x="792" y="177"/>
                  </a:lnTo>
                  <a:cubicBezTo>
                    <a:pt x="788" y="177"/>
                    <a:pt x="784" y="174"/>
                    <a:pt x="784" y="169"/>
                  </a:cubicBezTo>
                  <a:lnTo>
                    <a:pt x="784" y="145"/>
                  </a:lnTo>
                  <a:lnTo>
                    <a:pt x="784" y="126"/>
                  </a:lnTo>
                  <a:lnTo>
                    <a:pt x="784" y="104"/>
                  </a:lnTo>
                  <a:lnTo>
                    <a:pt x="784" y="96"/>
                  </a:lnTo>
                  <a:lnTo>
                    <a:pt x="784" y="95"/>
                  </a:lnTo>
                  <a:lnTo>
                    <a:pt x="792" y="103"/>
                  </a:lnTo>
                  <a:lnTo>
                    <a:pt x="776" y="103"/>
                  </a:lnTo>
                  <a:lnTo>
                    <a:pt x="768" y="103"/>
                  </a:lnTo>
                  <a:lnTo>
                    <a:pt x="764" y="103"/>
                  </a:lnTo>
                  <a:lnTo>
                    <a:pt x="768" y="103"/>
                  </a:lnTo>
                  <a:lnTo>
                    <a:pt x="732" y="119"/>
                  </a:lnTo>
                  <a:lnTo>
                    <a:pt x="713" y="127"/>
                  </a:lnTo>
                  <a:lnTo>
                    <a:pt x="706" y="130"/>
                  </a:lnTo>
                  <a:cubicBezTo>
                    <a:pt x="705" y="130"/>
                    <a:pt x="704" y="130"/>
                    <a:pt x="702" y="130"/>
                  </a:cubicBezTo>
                  <a:lnTo>
                    <a:pt x="701" y="130"/>
                  </a:lnTo>
                  <a:lnTo>
                    <a:pt x="663" y="125"/>
                  </a:lnTo>
                  <a:lnTo>
                    <a:pt x="644" y="122"/>
                  </a:lnTo>
                  <a:lnTo>
                    <a:pt x="637" y="121"/>
                  </a:lnTo>
                  <a:lnTo>
                    <a:pt x="638" y="121"/>
                  </a:lnTo>
                  <a:lnTo>
                    <a:pt x="637" y="121"/>
                  </a:lnTo>
                  <a:lnTo>
                    <a:pt x="645" y="113"/>
                  </a:lnTo>
                  <a:lnTo>
                    <a:pt x="645" y="116"/>
                  </a:lnTo>
                  <a:cubicBezTo>
                    <a:pt x="645" y="117"/>
                    <a:pt x="645" y="118"/>
                    <a:pt x="645" y="118"/>
                  </a:cubicBezTo>
                  <a:lnTo>
                    <a:pt x="643" y="127"/>
                  </a:lnTo>
                  <a:lnTo>
                    <a:pt x="636" y="156"/>
                  </a:lnTo>
                  <a:cubicBezTo>
                    <a:pt x="636" y="157"/>
                    <a:pt x="636" y="157"/>
                    <a:pt x="636" y="158"/>
                  </a:cubicBezTo>
                  <a:lnTo>
                    <a:pt x="622" y="191"/>
                  </a:lnTo>
                  <a:cubicBezTo>
                    <a:pt x="622" y="191"/>
                    <a:pt x="621" y="192"/>
                    <a:pt x="621" y="193"/>
                  </a:cubicBezTo>
                  <a:lnTo>
                    <a:pt x="598" y="221"/>
                  </a:lnTo>
                  <a:cubicBezTo>
                    <a:pt x="597" y="221"/>
                    <a:pt x="596" y="222"/>
                    <a:pt x="595" y="223"/>
                  </a:cubicBezTo>
                  <a:lnTo>
                    <a:pt x="571" y="236"/>
                  </a:lnTo>
                  <a:cubicBezTo>
                    <a:pt x="571" y="236"/>
                    <a:pt x="570" y="236"/>
                    <a:pt x="569" y="236"/>
                  </a:cubicBezTo>
                  <a:lnTo>
                    <a:pt x="548" y="241"/>
                  </a:lnTo>
                  <a:lnTo>
                    <a:pt x="527" y="246"/>
                  </a:lnTo>
                  <a:lnTo>
                    <a:pt x="529" y="245"/>
                  </a:lnTo>
                  <a:lnTo>
                    <a:pt x="504" y="259"/>
                  </a:lnTo>
                  <a:lnTo>
                    <a:pt x="508" y="254"/>
                  </a:lnTo>
                  <a:lnTo>
                    <a:pt x="500" y="287"/>
                  </a:lnTo>
                  <a:lnTo>
                    <a:pt x="500" y="286"/>
                  </a:lnTo>
                  <a:lnTo>
                    <a:pt x="498" y="327"/>
                  </a:lnTo>
                  <a:lnTo>
                    <a:pt x="494" y="367"/>
                  </a:lnTo>
                  <a:cubicBezTo>
                    <a:pt x="494" y="368"/>
                    <a:pt x="494" y="369"/>
                    <a:pt x="494" y="369"/>
                  </a:cubicBezTo>
                  <a:lnTo>
                    <a:pt x="481" y="402"/>
                  </a:lnTo>
                  <a:cubicBezTo>
                    <a:pt x="481" y="403"/>
                    <a:pt x="480" y="403"/>
                    <a:pt x="480" y="404"/>
                  </a:cubicBezTo>
                  <a:lnTo>
                    <a:pt x="473" y="415"/>
                  </a:lnTo>
                  <a:cubicBezTo>
                    <a:pt x="473" y="416"/>
                    <a:pt x="472" y="416"/>
                    <a:pt x="471" y="417"/>
                  </a:cubicBezTo>
                  <a:lnTo>
                    <a:pt x="464" y="422"/>
                  </a:lnTo>
                  <a:cubicBezTo>
                    <a:pt x="463" y="423"/>
                    <a:pt x="461" y="423"/>
                    <a:pt x="460" y="423"/>
                  </a:cubicBezTo>
                  <a:lnTo>
                    <a:pt x="445" y="424"/>
                  </a:lnTo>
                  <a:lnTo>
                    <a:pt x="428" y="424"/>
                  </a:lnTo>
                  <a:lnTo>
                    <a:pt x="431" y="424"/>
                  </a:lnTo>
                  <a:lnTo>
                    <a:pt x="422" y="427"/>
                  </a:lnTo>
                  <a:lnTo>
                    <a:pt x="424" y="426"/>
                  </a:lnTo>
                  <a:lnTo>
                    <a:pt x="414" y="434"/>
                  </a:lnTo>
                  <a:lnTo>
                    <a:pt x="417" y="431"/>
                  </a:lnTo>
                  <a:lnTo>
                    <a:pt x="404" y="457"/>
                  </a:lnTo>
                  <a:lnTo>
                    <a:pt x="404" y="454"/>
                  </a:lnTo>
                  <a:lnTo>
                    <a:pt x="402" y="474"/>
                  </a:lnTo>
                  <a:lnTo>
                    <a:pt x="402" y="471"/>
                  </a:lnTo>
                  <a:lnTo>
                    <a:pt x="406" y="485"/>
                  </a:lnTo>
                  <a:lnTo>
                    <a:pt x="408" y="489"/>
                  </a:lnTo>
                  <a:cubicBezTo>
                    <a:pt x="409" y="493"/>
                    <a:pt x="408" y="497"/>
                    <a:pt x="405" y="499"/>
                  </a:cubicBezTo>
                  <a:lnTo>
                    <a:pt x="366" y="523"/>
                  </a:lnTo>
                  <a:lnTo>
                    <a:pt x="337" y="542"/>
                  </a:lnTo>
                  <a:lnTo>
                    <a:pt x="316" y="555"/>
                  </a:lnTo>
                  <a:lnTo>
                    <a:pt x="302" y="564"/>
                  </a:lnTo>
                  <a:lnTo>
                    <a:pt x="289" y="572"/>
                  </a:lnTo>
                  <a:lnTo>
                    <a:pt x="286" y="574"/>
                  </a:lnTo>
                  <a:cubicBezTo>
                    <a:pt x="284" y="575"/>
                    <a:pt x="282" y="575"/>
                    <a:pt x="279" y="574"/>
                  </a:cubicBezTo>
                  <a:lnTo>
                    <a:pt x="274" y="572"/>
                  </a:lnTo>
                  <a:lnTo>
                    <a:pt x="276" y="572"/>
                  </a:lnTo>
                  <a:lnTo>
                    <a:pt x="263" y="569"/>
                  </a:lnTo>
                  <a:lnTo>
                    <a:pt x="221" y="558"/>
                  </a:lnTo>
                  <a:lnTo>
                    <a:pt x="173" y="550"/>
                  </a:lnTo>
                  <a:lnTo>
                    <a:pt x="175" y="550"/>
                  </a:lnTo>
                  <a:lnTo>
                    <a:pt x="154" y="551"/>
                  </a:lnTo>
                  <a:lnTo>
                    <a:pt x="155" y="551"/>
                  </a:lnTo>
                  <a:lnTo>
                    <a:pt x="138" y="555"/>
                  </a:lnTo>
                  <a:lnTo>
                    <a:pt x="142" y="554"/>
                  </a:lnTo>
                  <a:lnTo>
                    <a:pt x="114" y="577"/>
                  </a:lnTo>
                  <a:lnTo>
                    <a:pt x="115" y="576"/>
                  </a:lnTo>
                  <a:lnTo>
                    <a:pt x="87" y="610"/>
                  </a:lnTo>
                  <a:lnTo>
                    <a:pt x="65" y="644"/>
                  </a:lnTo>
                  <a:lnTo>
                    <a:pt x="53" y="671"/>
                  </a:lnTo>
                  <a:lnTo>
                    <a:pt x="53" y="667"/>
                  </a:lnTo>
                  <a:lnTo>
                    <a:pt x="53" y="675"/>
                  </a:lnTo>
                  <a:lnTo>
                    <a:pt x="53" y="676"/>
                  </a:lnTo>
                  <a:lnTo>
                    <a:pt x="53" y="707"/>
                  </a:lnTo>
                  <a:lnTo>
                    <a:pt x="53" y="730"/>
                  </a:lnTo>
                  <a:lnTo>
                    <a:pt x="53" y="746"/>
                  </a:lnTo>
                  <a:lnTo>
                    <a:pt x="53" y="757"/>
                  </a:lnTo>
                  <a:lnTo>
                    <a:pt x="53" y="768"/>
                  </a:lnTo>
                  <a:lnTo>
                    <a:pt x="53" y="769"/>
                  </a:lnTo>
                  <a:cubicBezTo>
                    <a:pt x="53" y="772"/>
                    <a:pt x="53" y="774"/>
                    <a:pt x="51" y="775"/>
                  </a:cubicBezTo>
                  <a:lnTo>
                    <a:pt x="47" y="779"/>
                  </a:lnTo>
                  <a:lnTo>
                    <a:pt x="36" y="790"/>
                  </a:lnTo>
                  <a:lnTo>
                    <a:pt x="37" y="789"/>
                  </a:lnTo>
                  <a:lnTo>
                    <a:pt x="25" y="809"/>
                  </a:lnTo>
                  <a:lnTo>
                    <a:pt x="26" y="807"/>
                  </a:lnTo>
                  <a:lnTo>
                    <a:pt x="16" y="836"/>
                  </a:lnTo>
                  <a:lnTo>
                    <a:pt x="16" y="831"/>
                  </a:lnTo>
                  <a:lnTo>
                    <a:pt x="26" y="863"/>
                  </a:lnTo>
                  <a:lnTo>
                    <a:pt x="25" y="860"/>
                  </a:lnTo>
                  <a:lnTo>
                    <a:pt x="47" y="887"/>
                  </a:lnTo>
                  <a:lnTo>
                    <a:pt x="46" y="886"/>
                  </a:lnTo>
                  <a:lnTo>
                    <a:pt x="68" y="904"/>
                  </a:lnTo>
                  <a:lnTo>
                    <a:pt x="67" y="904"/>
                  </a:lnTo>
                  <a:lnTo>
                    <a:pt x="77" y="910"/>
                  </a:lnTo>
                  <a:cubicBezTo>
                    <a:pt x="78" y="911"/>
                    <a:pt x="80" y="912"/>
                    <a:pt x="80" y="914"/>
                  </a:cubicBezTo>
                  <a:lnTo>
                    <a:pt x="90" y="946"/>
                  </a:lnTo>
                  <a:lnTo>
                    <a:pt x="96" y="963"/>
                  </a:lnTo>
                  <a:lnTo>
                    <a:pt x="98" y="969"/>
                  </a:lnTo>
                  <a:cubicBezTo>
                    <a:pt x="98" y="970"/>
                    <a:pt x="98" y="971"/>
                    <a:pt x="98" y="971"/>
                  </a:cubicBezTo>
                  <a:lnTo>
                    <a:pt x="98" y="972"/>
                  </a:lnTo>
                  <a:lnTo>
                    <a:pt x="97" y="967"/>
                  </a:lnTo>
                  <a:lnTo>
                    <a:pt x="102" y="973"/>
                  </a:lnTo>
                  <a:lnTo>
                    <a:pt x="113" y="991"/>
                  </a:lnTo>
                  <a:lnTo>
                    <a:pt x="128" y="1015"/>
                  </a:lnTo>
                  <a:lnTo>
                    <a:pt x="143" y="1043"/>
                  </a:lnTo>
                  <a:cubicBezTo>
                    <a:pt x="144" y="1043"/>
                    <a:pt x="144" y="1044"/>
                    <a:pt x="144" y="1045"/>
                  </a:cubicBezTo>
                  <a:lnTo>
                    <a:pt x="147" y="1063"/>
                  </a:lnTo>
                  <a:lnTo>
                    <a:pt x="148" y="1074"/>
                  </a:lnTo>
                  <a:cubicBezTo>
                    <a:pt x="149" y="1075"/>
                    <a:pt x="148" y="1077"/>
                    <a:pt x="148" y="1078"/>
                  </a:cubicBezTo>
                  <a:lnTo>
                    <a:pt x="144" y="1086"/>
                  </a:lnTo>
                  <a:lnTo>
                    <a:pt x="135" y="1075"/>
                  </a:lnTo>
                  <a:lnTo>
                    <a:pt x="188" y="1068"/>
                  </a:lnTo>
                  <a:cubicBezTo>
                    <a:pt x="189" y="1067"/>
                    <a:pt x="190" y="1067"/>
                    <a:pt x="191" y="1068"/>
                  </a:cubicBezTo>
                  <a:lnTo>
                    <a:pt x="238" y="1075"/>
                  </a:lnTo>
                  <a:cubicBezTo>
                    <a:pt x="238" y="1075"/>
                    <a:pt x="239" y="1075"/>
                    <a:pt x="240" y="1075"/>
                  </a:cubicBezTo>
                  <a:lnTo>
                    <a:pt x="276" y="1092"/>
                  </a:lnTo>
                  <a:cubicBezTo>
                    <a:pt x="276" y="1092"/>
                    <a:pt x="277" y="1093"/>
                    <a:pt x="277" y="1093"/>
                  </a:cubicBezTo>
                  <a:lnTo>
                    <a:pt x="313" y="1122"/>
                  </a:lnTo>
                  <a:lnTo>
                    <a:pt x="340" y="1149"/>
                  </a:lnTo>
                  <a:lnTo>
                    <a:pt x="348" y="1158"/>
                  </a:lnTo>
                  <a:lnTo>
                    <a:pt x="351" y="1161"/>
                  </a:lnTo>
                  <a:lnTo>
                    <a:pt x="357" y="1167"/>
                  </a:lnTo>
                  <a:lnTo>
                    <a:pt x="356" y="1166"/>
                  </a:lnTo>
                  <a:lnTo>
                    <a:pt x="374" y="1178"/>
                  </a:lnTo>
                  <a:lnTo>
                    <a:pt x="373" y="1177"/>
                  </a:lnTo>
                  <a:lnTo>
                    <a:pt x="399" y="1189"/>
                  </a:lnTo>
                  <a:lnTo>
                    <a:pt x="397" y="1189"/>
                  </a:lnTo>
                  <a:lnTo>
                    <a:pt x="429" y="1195"/>
                  </a:lnTo>
                  <a:lnTo>
                    <a:pt x="427" y="1194"/>
                  </a:lnTo>
                  <a:lnTo>
                    <a:pt x="457" y="1193"/>
                  </a:lnTo>
                  <a:lnTo>
                    <a:pt x="486" y="1191"/>
                  </a:lnTo>
                  <a:lnTo>
                    <a:pt x="508" y="1187"/>
                  </a:lnTo>
                  <a:lnTo>
                    <a:pt x="518" y="1186"/>
                  </a:lnTo>
                  <a:lnTo>
                    <a:pt x="555" y="1185"/>
                  </a:lnTo>
                  <a:lnTo>
                    <a:pt x="574" y="1185"/>
                  </a:lnTo>
                  <a:lnTo>
                    <a:pt x="581" y="1185"/>
                  </a:lnTo>
                  <a:lnTo>
                    <a:pt x="582" y="1185"/>
                  </a:lnTo>
                  <a:lnTo>
                    <a:pt x="581" y="1186"/>
                  </a:lnTo>
                  <a:lnTo>
                    <a:pt x="620" y="1177"/>
                  </a:lnTo>
                  <a:lnTo>
                    <a:pt x="650" y="1170"/>
                  </a:lnTo>
                  <a:lnTo>
                    <a:pt x="671" y="1166"/>
                  </a:lnTo>
                  <a:lnTo>
                    <a:pt x="684" y="1162"/>
                  </a:lnTo>
                  <a:lnTo>
                    <a:pt x="698" y="1159"/>
                  </a:lnTo>
                  <a:cubicBezTo>
                    <a:pt x="698" y="1159"/>
                    <a:pt x="699" y="1158"/>
                    <a:pt x="699" y="1158"/>
                  </a:cubicBezTo>
                  <a:lnTo>
                    <a:pt x="701" y="1158"/>
                  </a:lnTo>
                  <a:lnTo>
                    <a:pt x="731" y="1155"/>
                  </a:lnTo>
                  <a:lnTo>
                    <a:pt x="753" y="1153"/>
                  </a:lnTo>
                  <a:lnTo>
                    <a:pt x="769" y="1151"/>
                  </a:lnTo>
                  <a:lnTo>
                    <a:pt x="781" y="1149"/>
                  </a:lnTo>
                  <a:lnTo>
                    <a:pt x="791" y="1148"/>
                  </a:lnTo>
                  <a:lnTo>
                    <a:pt x="792" y="1148"/>
                  </a:lnTo>
                  <a:lnTo>
                    <a:pt x="787" y="1151"/>
                  </a:lnTo>
                  <a:lnTo>
                    <a:pt x="823" y="1114"/>
                  </a:lnTo>
                  <a:lnTo>
                    <a:pt x="842" y="1095"/>
                  </a:lnTo>
                  <a:lnTo>
                    <a:pt x="849" y="1088"/>
                  </a:lnTo>
                  <a:lnTo>
                    <a:pt x="850" y="1087"/>
                  </a:lnTo>
                  <a:lnTo>
                    <a:pt x="850" y="1098"/>
                  </a:lnTo>
                  <a:lnTo>
                    <a:pt x="841" y="1090"/>
                  </a:lnTo>
                  <a:cubicBezTo>
                    <a:pt x="841" y="1090"/>
                    <a:pt x="840" y="1090"/>
                    <a:pt x="840" y="1089"/>
                  </a:cubicBezTo>
                  <a:lnTo>
                    <a:pt x="822" y="1066"/>
                  </a:lnTo>
                  <a:cubicBezTo>
                    <a:pt x="822" y="1066"/>
                    <a:pt x="821" y="1065"/>
                    <a:pt x="821" y="1064"/>
                  </a:cubicBezTo>
                  <a:lnTo>
                    <a:pt x="810" y="1029"/>
                  </a:lnTo>
                  <a:cubicBezTo>
                    <a:pt x="810" y="1028"/>
                    <a:pt x="809" y="1027"/>
                    <a:pt x="809" y="1026"/>
                  </a:cubicBezTo>
                  <a:lnTo>
                    <a:pt x="811" y="1004"/>
                  </a:lnTo>
                  <a:cubicBezTo>
                    <a:pt x="812" y="1003"/>
                    <a:pt x="812" y="1002"/>
                    <a:pt x="812" y="1002"/>
                  </a:cubicBezTo>
                  <a:lnTo>
                    <a:pt x="821" y="979"/>
                  </a:lnTo>
                  <a:cubicBezTo>
                    <a:pt x="821" y="978"/>
                    <a:pt x="822" y="977"/>
                    <a:pt x="822" y="976"/>
                  </a:cubicBezTo>
                  <a:lnTo>
                    <a:pt x="834" y="962"/>
                  </a:lnTo>
                  <a:cubicBezTo>
                    <a:pt x="835" y="961"/>
                    <a:pt x="836" y="961"/>
                    <a:pt x="837" y="960"/>
                  </a:cubicBezTo>
                  <a:lnTo>
                    <a:pt x="853" y="952"/>
                  </a:lnTo>
                  <a:cubicBezTo>
                    <a:pt x="854" y="952"/>
                    <a:pt x="855" y="952"/>
                    <a:pt x="855" y="952"/>
                  </a:cubicBezTo>
                  <a:lnTo>
                    <a:pt x="892" y="947"/>
                  </a:lnTo>
                  <a:cubicBezTo>
                    <a:pt x="893" y="946"/>
                    <a:pt x="894" y="946"/>
                    <a:pt x="895" y="947"/>
                  </a:cubicBezTo>
                  <a:lnTo>
                    <a:pt x="926" y="952"/>
                  </a:lnTo>
                  <a:lnTo>
                    <a:pt x="935" y="954"/>
                  </a:lnTo>
                  <a:lnTo>
                    <a:pt x="939" y="955"/>
                  </a:lnTo>
                  <a:lnTo>
                    <a:pt x="935" y="955"/>
                  </a:lnTo>
                  <a:lnTo>
                    <a:pt x="986" y="937"/>
                  </a:lnTo>
                  <a:lnTo>
                    <a:pt x="1025" y="923"/>
                  </a:lnTo>
                  <a:lnTo>
                    <a:pt x="1052" y="913"/>
                  </a:lnTo>
                  <a:lnTo>
                    <a:pt x="1071" y="907"/>
                  </a:lnTo>
                  <a:lnTo>
                    <a:pt x="1082" y="903"/>
                  </a:lnTo>
                  <a:lnTo>
                    <a:pt x="1088" y="901"/>
                  </a:lnTo>
                  <a:lnTo>
                    <a:pt x="1087" y="901"/>
                  </a:lnTo>
                  <a:lnTo>
                    <a:pt x="1089" y="900"/>
                  </a:lnTo>
                  <a:lnTo>
                    <a:pt x="1084" y="907"/>
                  </a:lnTo>
                  <a:lnTo>
                    <a:pt x="1084" y="904"/>
                  </a:lnTo>
                  <a:lnTo>
                    <a:pt x="1084" y="896"/>
                  </a:lnTo>
                  <a:cubicBezTo>
                    <a:pt x="1083" y="896"/>
                    <a:pt x="1083" y="895"/>
                    <a:pt x="1083" y="895"/>
                  </a:cubicBezTo>
                  <a:lnTo>
                    <a:pt x="1085" y="869"/>
                  </a:lnTo>
                  <a:cubicBezTo>
                    <a:pt x="1086" y="868"/>
                    <a:pt x="1086" y="867"/>
                    <a:pt x="1086" y="867"/>
                  </a:cubicBezTo>
                  <a:lnTo>
                    <a:pt x="1096" y="839"/>
                  </a:lnTo>
                  <a:cubicBezTo>
                    <a:pt x="1096" y="838"/>
                    <a:pt x="1097" y="837"/>
                    <a:pt x="1098" y="836"/>
                  </a:cubicBezTo>
                  <a:lnTo>
                    <a:pt x="1109" y="825"/>
                  </a:lnTo>
                  <a:cubicBezTo>
                    <a:pt x="1110" y="824"/>
                    <a:pt x="1110" y="824"/>
                    <a:pt x="1111" y="823"/>
                  </a:cubicBezTo>
                  <a:lnTo>
                    <a:pt x="1125" y="817"/>
                  </a:lnTo>
                  <a:cubicBezTo>
                    <a:pt x="1127" y="817"/>
                    <a:pt x="1128" y="816"/>
                    <a:pt x="1129" y="816"/>
                  </a:cubicBezTo>
                  <a:lnTo>
                    <a:pt x="1166" y="819"/>
                  </a:lnTo>
                  <a:cubicBezTo>
                    <a:pt x="1167" y="820"/>
                    <a:pt x="1168" y="820"/>
                    <a:pt x="1168" y="820"/>
                  </a:cubicBezTo>
                  <a:lnTo>
                    <a:pt x="1213" y="837"/>
                  </a:lnTo>
                  <a:lnTo>
                    <a:pt x="1253" y="855"/>
                  </a:lnTo>
                  <a:lnTo>
                    <a:pt x="1265" y="861"/>
                  </a:lnTo>
                  <a:lnTo>
                    <a:pt x="1269" y="863"/>
                  </a:lnTo>
                  <a:lnTo>
                    <a:pt x="1261" y="864"/>
                  </a:lnTo>
                  <a:lnTo>
                    <a:pt x="1266" y="861"/>
                  </a:lnTo>
                  <a:lnTo>
                    <a:pt x="1279" y="853"/>
                  </a:lnTo>
                  <a:lnTo>
                    <a:pt x="1298" y="842"/>
                  </a:lnTo>
                  <a:lnTo>
                    <a:pt x="1321" y="827"/>
                  </a:lnTo>
                  <a:lnTo>
                    <a:pt x="1372" y="794"/>
                  </a:lnTo>
                  <a:lnTo>
                    <a:pt x="1416" y="763"/>
                  </a:lnTo>
                  <a:lnTo>
                    <a:pt x="1413" y="766"/>
                  </a:lnTo>
                  <a:lnTo>
                    <a:pt x="1433" y="730"/>
                  </a:lnTo>
                  <a:lnTo>
                    <a:pt x="1433" y="731"/>
                  </a:lnTo>
                  <a:lnTo>
                    <a:pt x="1446" y="685"/>
                  </a:lnTo>
                  <a:lnTo>
                    <a:pt x="1460" y="641"/>
                  </a:lnTo>
                  <a:cubicBezTo>
                    <a:pt x="1460" y="640"/>
                    <a:pt x="1460" y="640"/>
                    <a:pt x="1461" y="639"/>
                  </a:cubicBezTo>
                  <a:lnTo>
                    <a:pt x="1472" y="621"/>
                  </a:lnTo>
                  <a:cubicBezTo>
                    <a:pt x="1472" y="621"/>
                    <a:pt x="1473" y="620"/>
                    <a:pt x="1473" y="619"/>
                  </a:cubicBezTo>
                  <a:lnTo>
                    <a:pt x="1488" y="606"/>
                  </a:lnTo>
                  <a:cubicBezTo>
                    <a:pt x="1489" y="606"/>
                    <a:pt x="1489" y="606"/>
                    <a:pt x="1489" y="606"/>
                  </a:cubicBezTo>
                  <a:lnTo>
                    <a:pt x="1528" y="583"/>
                  </a:lnTo>
                  <a:cubicBezTo>
                    <a:pt x="1529" y="582"/>
                    <a:pt x="1530" y="582"/>
                    <a:pt x="1530" y="582"/>
                  </a:cubicBezTo>
                  <a:lnTo>
                    <a:pt x="1577" y="570"/>
                  </a:lnTo>
                  <a:cubicBezTo>
                    <a:pt x="1578" y="570"/>
                    <a:pt x="1579" y="569"/>
                    <a:pt x="1579" y="569"/>
                  </a:cubicBezTo>
                  <a:lnTo>
                    <a:pt x="1633" y="568"/>
                  </a:lnTo>
                  <a:cubicBezTo>
                    <a:pt x="1634" y="568"/>
                    <a:pt x="1634" y="568"/>
                    <a:pt x="1635" y="569"/>
                  </a:cubicBezTo>
                  <a:lnTo>
                    <a:pt x="1695" y="577"/>
                  </a:lnTo>
                  <a:cubicBezTo>
                    <a:pt x="1695" y="577"/>
                    <a:pt x="1695" y="577"/>
                    <a:pt x="1696" y="577"/>
                  </a:cubicBezTo>
                  <a:lnTo>
                    <a:pt x="1726" y="586"/>
                  </a:lnTo>
                  <a:lnTo>
                    <a:pt x="1723" y="585"/>
                  </a:lnTo>
                  <a:lnTo>
                    <a:pt x="1750" y="584"/>
                  </a:lnTo>
                  <a:lnTo>
                    <a:pt x="1749" y="585"/>
                  </a:lnTo>
                  <a:lnTo>
                    <a:pt x="1774" y="579"/>
                  </a:lnTo>
                  <a:lnTo>
                    <a:pt x="1772" y="579"/>
                  </a:lnTo>
                  <a:lnTo>
                    <a:pt x="1794" y="568"/>
                  </a:lnTo>
                  <a:lnTo>
                    <a:pt x="1792" y="569"/>
                  </a:lnTo>
                  <a:lnTo>
                    <a:pt x="1823" y="544"/>
                  </a:lnTo>
                  <a:lnTo>
                    <a:pt x="1822" y="545"/>
                  </a:lnTo>
                  <a:lnTo>
                    <a:pt x="1830" y="536"/>
                  </a:lnTo>
                  <a:lnTo>
                    <a:pt x="1834" y="533"/>
                  </a:lnTo>
                  <a:cubicBezTo>
                    <a:pt x="1836" y="530"/>
                    <a:pt x="1840" y="530"/>
                    <a:pt x="1843" y="531"/>
                  </a:cubicBezTo>
                  <a:lnTo>
                    <a:pt x="1870" y="546"/>
                  </a:lnTo>
                  <a:lnTo>
                    <a:pt x="1891" y="559"/>
                  </a:lnTo>
                  <a:lnTo>
                    <a:pt x="1915" y="571"/>
                  </a:lnTo>
                  <a:lnTo>
                    <a:pt x="1924" y="576"/>
                  </a:lnTo>
                  <a:cubicBezTo>
                    <a:pt x="1925" y="577"/>
                    <a:pt x="1926" y="577"/>
                    <a:pt x="1926" y="578"/>
                  </a:cubicBezTo>
                  <a:lnTo>
                    <a:pt x="1927" y="579"/>
                  </a:lnTo>
                  <a:cubicBezTo>
                    <a:pt x="1929" y="580"/>
                    <a:pt x="1929" y="582"/>
                    <a:pt x="1929" y="584"/>
                  </a:cubicBezTo>
                  <a:lnTo>
                    <a:pt x="1929" y="587"/>
                  </a:lnTo>
                  <a:lnTo>
                    <a:pt x="1929" y="586"/>
                  </a:lnTo>
                  <a:lnTo>
                    <a:pt x="1931" y="595"/>
                  </a:lnTo>
                  <a:lnTo>
                    <a:pt x="1939" y="620"/>
                  </a:lnTo>
                  <a:lnTo>
                    <a:pt x="1938" y="618"/>
                  </a:lnTo>
                  <a:lnTo>
                    <a:pt x="1955" y="646"/>
                  </a:lnTo>
                  <a:lnTo>
                    <a:pt x="1954" y="645"/>
                  </a:lnTo>
                  <a:lnTo>
                    <a:pt x="1966" y="656"/>
                  </a:lnTo>
                  <a:lnTo>
                    <a:pt x="1963" y="654"/>
                  </a:lnTo>
                  <a:lnTo>
                    <a:pt x="1978" y="660"/>
                  </a:lnTo>
                  <a:lnTo>
                    <a:pt x="1975" y="659"/>
                  </a:lnTo>
                  <a:lnTo>
                    <a:pt x="2007" y="658"/>
                  </a:lnTo>
                  <a:lnTo>
                    <a:pt x="2003" y="660"/>
                  </a:lnTo>
                  <a:lnTo>
                    <a:pt x="2023" y="648"/>
                  </a:lnTo>
                  <a:lnTo>
                    <a:pt x="2021" y="649"/>
                  </a:lnTo>
                  <a:lnTo>
                    <a:pt x="2035" y="632"/>
                  </a:lnTo>
                  <a:lnTo>
                    <a:pt x="2052" y="616"/>
                  </a:lnTo>
                  <a:cubicBezTo>
                    <a:pt x="2052" y="615"/>
                    <a:pt x="2053" y="615"/>
                    <a:pt x="2054" y="614"/>
                  </a:cubicBezTo>
                  <a:lnTo>
                    <a:pt x="2079" y="601"/>
                  </a:lnTo>
                  <a:cubicBezTo>
                    <a:pt x="2080" y="601"/>
                    <a:pt x="2081" y="601"/>
                    <a:pt x="2082" y="600"/>
                  </a:cubicBezTo>
                  <a:lnTo>
                    <a:pt x="2109" y="598"/>
                  </a:lnTo>
                  <a:cubicBezTo>
                    <a:pt x="2109" y="598"/>
                    <a:pt x="2110" y="598"/>
                    <a:pt x="2111" y="599"/>
                  </a:cubicBezTo>
                  <a:lnTo>
                    <a:pt x="2132" y="602"/>
                  </a:lnTo>
                  <a:cubicBezTo>
                    <a:pt x="2132" y="602"/>
                    <a:pt x="2133" y="602"/>
                    <a:pt x="2133" y="602"/>
                  </a:cubicBezTo>
                  <a:lnTo>
                    <a:pt x="2142" y="605"/>
                  </a:lnTo>
                  <a:lnTo>
                    <a:pt x="2132" y="615"/>
                  </a:lnTo>
                  <a:lnTo>
                    <a:pt x="2131" y="612"/>
                  </a:lnTo>
                  <a:lnTo>
                    <a:pt x="2129" y="603"/>
                  </a:lnTo>
                  <a:lnTo>
                    <a:pt x="2123" y="577"/>
                  </a:lnTo>
                  <a:lnTo>
                    <a:pt x="2117" y="544"/>
                  </a:lnTo>
                  <a:lnTo>
                    <a:pt x="2113" y="511"/>
                  </a:lnTo>
                  <a:cubicBezTo>
                    <a:pt x="2113" y="510"/>
                    <a:pt x="2113" y="510"/>
                    <a:pt x="2114" y="509"/>
                  </a:cubicBezTo>
                  <a:lnTo>
                    <a:pt x="2117" y="494"/>
                  </a:lnTo>
                  <a:cubicBezTo>
                    <a:pt x="2117" y="493"/>
                    <a:pt x="2117" y="493"/>
                    <a:pt x="2117" y="492"/>
                  </a:cubicBezTo>
                  <a:lnTo>
                    <a:pt x="2125" y="474"/>
                  </a:lnTo>
                  <a:cubicBezTo>
                    <a:pt x="2125" y="474"/>
                    <a:pt x="2126" y="473"/>
                    <a:pt x="2126" y="473"/>
                  </a:cubicBezTo>
                  <a:lnTo>
                    <a:pt x="2152" y="437"/>
                  </a:lnTo>
                  <a:lnTo>
                    <a:pt x="2177" y="406"/>
                  </a:lnTo>
                  <a:lnTo>
                    <a:pt x="2185" y="397"/>
                  </a:lnTo>
                  <a:lnTo>
                    <a:pt x="2189" y="394"/>
                  </a:lnTo>
                  <a:lnTo>
                    <a:pt x="2186" y="399"/>
                  </a:lnTo>
                  <a:lnTo>
                    <a:pt x="2189" y="359"/>
                  </a:lnTo>
                  <a:lnTo>
                    <a:pt x="2191" y="330"/>
                  </a:lnTo>
                  <a:lnTo>
                    <a:pt x="2193" y="308"/>
                  </a:lnTo>
                  <a:lnTo>
                    <a:pt x="2194" y="294"/>
                  </a:lnTo>
                  <a:lnTo>
                    <a:pt x="2195" y="281"/>
                  </a:lnTo>
                  <a:lnTo>
                    <a:pt x="2195" y="279"/>
                  </a:lnTo>
                  <a:cubicBezTo>
                    <a:pt x="2195" y="278"/>
                    <a:pt x="2196" y="277"/>
                    <a:pt x="2196" y="276"/>
                  </a:cubicBezTo>
                  <a:lnTo>
                    <a:pt x="2211" y="240"/>
                  </a:lnTo>
                  <a:lnTo>
                    <a:pt x="2222" y="213"/>
                  </a:lnTo>
                  <a:lnTo>
                    <a:pt x="2230" y="193"/>
                  </a:lnTo>
                  <a:lnTo>
                    <a:pt x="2235" y="181"/>
                  </a:lnTo>
                  <a:lnTo>
                    <a:pt x="2240" y="168"/>
                  </a:lnTo>
                  <a:lnTo>
                    <a:pt x="2241" y="166"/>
                  </a:lnTo>
                  <a:lnTo>
                    <a:pt x="2247" y="177"/>
                  </a:lnTo>
                  <a:lnTo>
                    <a:pt x="2029" y="140"/>
                  </a:lnTo>
                  <a:close/>
                  <a:moveTo>
                    <a:pt x="2250" y="162"/>
                  </a:moveTo>
                  <a:cubicBezTo>
                    <a:pt x="2252" y="162"/>
                    <a:pt x="2254" y="164"/>
                    <a:pt x="2256" y="166"/>
                  </a:cubicBezTo>
                  <a:cubicBezTo>
                    <a:pt x="2257" y="168"/>
                    <a:pt x="2257" y="171"/>
                    <a:pt x="2256" y="173"/>
                  </a:cubicBezTo>
                  <a:lnTo>
                    <a:pt x="2255" y="175"/>
                  </a:lnTo>
                  <a:lnTo>
                    <a:pt x="2250" y="186"/>
                  </a:lnTo>
                  <a:lnTo>
                    <a:pt x="2245" y="200"/>
                  </a:lnTo>
                  <a:lnTo>
                    <a:pt x="2237" y="218"/>
                  </a:lnTo>
                  <a:lnTo>
                    <a:pt x="2226" y="247"/>
                  </a:lnTo>
                  <a:lnTo>
                    <a:pt x="2211" y="283"/>
                  </a:lnTo>
                  <a:lnTo>
                    <a:pt x="2211" y="279"/>
                  </a:lnTo>
                  <a:lnTo>
                    <a:pt x="2211" y="282"/>
                  </a:lnTo>
                  <a:lnTo>
                    <a:pt x="2210" y="295"/>
                  </a:lnTo>
                  <a:lnTo>
                    <a:pt x="2209" y="309"/>
                  </a:lnTo>
                  <a:lnTo>
                    <a:pt x="2207" y="331"/>
                  </a:lnTo>
                  <a:lnTo>
                    <a:pt x="2205" y="360"/>
                  </a:lnTo>
                  <a:lnTo>
                    <a:pt x="2202" y="400"/>
                  </a:lnTo>
                  <a:cubicBezTo>
                    <a:pt x="2202" y="402"/>
                    <a:pt x="2201" y="404"/>
                    <a:pt x="2200" y="405"/>
                  </a:cubicBezTo>
                  <a:lnTo>
                    <a:pt x="2197" y="408"/>
                  </a:lnTo>
                  <a:lnTo>
                    <a:pt x="2190" y="417"/>
                  </a:lnTo>
                  <a:lnTo>
                    <a:pt x="2165" y="446"/>
                  </a:lnTo>
                  <a:lnTo>
                    <a:pt x="2139" y="482"/>
                  </a:lnTo>
                  <a:lnTo>
                    <a:pt x="2140" y="481"/>
                  </a:lnTo>
                  <a:lnTo>
                    <a:pt x="2132" y="499"/>
                  </a:lnTo>
                  <a:lnTo>
                    <a:pt x="2132" y="497"/>
                  </a:lnTo>
                  <a:lnTo>
                    <a:pt x="2129" y="512"/>
                  </a:lnTo>
                  <a:lnTo>
                    <a:pt x="2129" y="510"/>
                  </a:lnTo>
                  <a:lnTo>
                    <a:pt x="2132" y="541"/>
                  </a:lnTo>
                  <a:lnTo>
                    <a:pt x="2138" y="574"/>
                  </a:lnTo>
                  <a:lnTo>
                    <a:pt x="2144" y="600"/>
                  </a:lnTo>
                  <a:lnTo>
                    <a:pt x="2146" y="607"/>
                  </a:lnTo>
                  <a:lnTo>
                    <a:pt x="2147" y="610"/>
                  </a:lnTo>
                  <a:cubicBezTo>
                    <a:pt x="2148" y="613"/>
                    <a:pt x="2147" y="616"/>
                    <a:pt x="2145" y="618"/>
                  </a:cubicBezTo>
                  <a:cubicBezTo>
                    <a:pt x="2143" y="620"/>
                    <a:pt x="2140" y="621"/>
                    <a:pt x="2137" y="620"/>
                  </a:cubicBezTo>
                  <a:lnTo>
                    <a:pt x="2128" y="617"/>
                  </a:lnTo>
                  <a:lnTo>
                    <a:pt x="2129" y="617"/>
                  </a:lnTo>
                  <a:lnTo>
                    <a:pt x="2108" y="614"/>
                  </a:lnTo>
                  <a:lnTo>
                    <a:pt x="2110" y="614"/>
                  </a:lnTo>
                  <a:lnTo>
                    <a:pt x="2083" y="616"/>
                  </a:lnTo>
                  <a:lnTo>
                    <a:pt x="2086" y="616"/>
                  </a:lnTo>
                  <a:lnTo>
                    <a:pt x="2061" y="629"/>
                  </a:lnTo>
                  <a:lnTo>
                    <a:pt x="2063" y="627"/>
                  </a:lnTo>
                  <a:lnTo>
                    <a:pt x="2048" y="643"/>
                  </a:lnTo>
                  <a:lnTo>
                    <a:pt x="2034" y="660"/>
                  </a:lnTo>
                  <a:cubicBezTo>
                    <a:pt x="2033" y="660"/>
                    <a:pt x="2032" y="661"/>
                    <a:pt x="2032" y="661"/>
                  </a:cubicBezTo>
                  <a:lnTo>
                    <a:pt x="2012" y="673"/>
                  </a:lnTo>
                  <a:cubicBezTo>
                    <a:pt x="2010" y="674"/>
                    <a:pt x="2009" y="674"/>
                    <a:pt x="2008" y="674"/>
                  </a:cubicBezTo>
                  <a:lnTo>
                    <a:pt x="1976" y="675"/>
                  </a:lnTo>
                  <a:cubicBezTo>
                    <a:pt x="1975" y="676"/>
                    <a:pt x="1974" y="675"/>
                    <a:pt x="1972" y="675"/>
                  </a:cubicBezTo>
                  <a:lnTo>
                    <a:pt x="1957" y="669"/>
                  </a:lnTo>
                  <a:cubicBezTo>
                    <a:pt x="1957" y="669"/>
                    <a:pt x="1956" y="668"/>
                    <a:pt x="1955" y="667"/>
                  </a:cubicBezTo>
                  <a:lnTo>
                    <a:pt x="1943" y="656"/>
                  </a:lnTo>
                  <a:cubicBezTo>
                    <a:pt x="1942" y="656"/>
                    <a:pt x="1942" y="655"/>
                    <a:pt x="1942" y="655"/>
                  </a:cubicBezTo>
                  <a:lnTo>
                    <a:pt x="1925" y="627"/>
                  </a:lnTo>
                  <a:cubicBezTo>
                    <a:pt x="1924" y="626"/>
                    <a:pt x="1924" y="625"/>
                    <a:pt x="1924" y="625"/>
                  </a:cubicBezTo>
                  <a:lnTo>
                    <a:pt x="1916" y="598"/>
                  </a:lnTo>
                  <a:lnTo>
                    <a:pt x="1914" y="589"/>
                  </a:lnTo>
                  <a:cubicBezTo>
                    <a:pt x="1914" y="589"/>
                    <a:pt x="1913" y="588"/>
                    <a:pt x="1913" y="587"/>
                  </a:cubicBezTo>
                  <a:lnTo>
                    <a:pt x="1913" y="584"/>
                  </a:lnTo>
                  <a:lnTo>
                    <a:pt x="1916" y="590"/>
                  </a:lnTo>
                  <a:lnTo>
                    <a:pt x="1915" y="589"/>
                  </a:lnTo>
                  <a:lnTo>
                    <a:pt x="1917" y="590"/>
                  </a:lnTo>
                  <a:lnTo>
                    <a:pt x="1908" y="586"/>
                  </a:lnTo>
                  <a:lnTo>
                    <a:pt x="1882" y="572"/>
                  </a:lnTo>
                  <a:lnTo>
                    <a:pt x="1863" y="560"/>
                  </a:lnTo>
                  <a:lnTo>
                    <a:pt x="1836" y="545"/>
                  </a:lnTo>
                  <a:lnTo>
                    <a:pt x="1845" y="544"/>
                  </a:lnTo>
                  <a:lnTo>
                    <a:pt x="1842" y="547"/>
                  </a:lnTo>
                  <a:lnTo>
                    <a:pt x="1834" y="556"/>
                  </a:lnTo>
                  <a:cubicBezTo>
                    <a:pt x="1834" y="556"/>
                    <a:pt x="1834" y="556"/>
                    <a:pt x="1833" y="557"/>
                  </a:cubicBezTo>
                  <a:lnTo>
                    <a:pt x="1802" y="582"/>
                  </a:lnTo>
                  <a:cubicBezTo>
                    <a:pt x="1802" y="582"/>
                    <a:pt x="1802" y="582"/>
                    <a:pt x="1801" y="583"/>
                  </a:cubicBezTo>
                  <a:lnTo>
                    <a:pt x="1779" y="594"/>
                  </a:lnTo>
                  <a:cubicBezTo>
                    <a:pt x="1779" y="594"/>
                    <a:pt x="1778" y="594"/>
                    <a:pt x="1777" y="594"/>
                  </a:cubicBezTo>
                  <a:lnTo>
                    <a:pt x="1752" y="600"/>
                  </a:lnTo>
                  <a:cubicBezTo>
                    <a:pt x="1752" y="600"/>
                    <a:pt x="1751" y="600"/>
                    <a:pt x="1751" y="600"/>
                  </a:cubicBezTo>
                  <a:lnTo>
                    <a:pt x="1724" y="601"/>
                  </a:lnTo>
                  <a:cubicBezTo>
                    <a:pt x="1723" y="602"/>
                    <a:pt x="1722" y="601"/>
                    <a:pt x="1721" y="601"/>
                  </a:cubicBezTo>
                  <a:lnTo>
                    <a:pt x="1691" y="592"/>
                  </a:lnTo>
                  <a:lnTo>
                    <a:pt x="1692" y="592"/>
                  </a:lnTo>
                  <a:lnTo>
                    <a:pt x="1632" y="584"/>
                  </a:lnTo>
                  <a:lnTo>
                    <a:pt x="1634" y="584"/>
                  </a:lnTo>
                  <a:lnTo>
                    <a:pt x="1580" y="585"/>
                  </a:lnTo>
                  <a:lnTo>
                    <a:pt x="1581" y="585"/>
                  </a:lnTo>
                  <a:lnTo>
                    <a:pt x="1534" y="597"/>
                  </a:lnTo>
                  <a:lnTo>
                    <a:pt x="1537" y="596"/>
                  </a:lnTo>
                  <a:lnTo>
                    <a:pt x="1498" y="619"/>
                  </a:lnTo>
                  <a:lnTo>
                    <a:pt x="1499" y="619"/>
                  </a:lnTo>
                  <a:lnTo>
                    <a:pt x="1484" y="632"/>
                  </a:lnTo>
                  <a:lnTo>
                    <a:pt x="1485" y="630"/>
                  </a:lnTo>
                  <a:lnTo>
                    <a:pt x="1474" y="648"/>
                  </a:lnTo>
                  <a:lnTo>
                    <a:pt x="1475" y="646"/>
                  </a:lnTo>
                  <a:lnTo>
                    <a:pt x="1461" y="690"/>
                  </a:lnTo>
                  <a:lnTo>
                    <a:pt x="1448" y="736"/>
                  </a:lnTo>
                  <a:cubicBezTo>
                    <a:pt x="1448" y="736"/>
                    <a:pt x="1448" y="737"/>
                    <a:pt x="1447" y="737"/>
                  </a:cubicBezTo>
                  <a:lnTo>
                    <a:pt x="1427" y="773"/>
                  </a:lnTo>
                  <a:cubicBezTo>
                    <a:pt x="1427" y="774"/>
                    <a:pt x="1426" y="775"/>
                    <a:pt x="1425" y="776"/>
                  </a:cubicBezTo>
                  <a:lnTo>
                    <a:pt x="1381" y="807"/>
                  </a:lnTo>
                  <a:lnTo>
                    <a:pt x="1330" y="840"/>
                  </a:lnTo>
                  <a:lnTo>
                    <a:pt x="1306" y="855"/>
                  </a:lnTo>
                  <a:lnTo>
                    <a:pt x="1288" y="866"/>
                  </a:lnTo>
                  <a:lnTo>
                    <a:pt x="1275" y="874"/>
                  </a:lnTo>
                  <a:lnTo>
                    <a:pt x="1270" y="877"/>
                  </a:lnTo>
                  <a:cubicBezTo>
                    <a:pt x="1267" y="879"/>
                    <a:pt x="1264" y="879"/>
                    <a:pt x="1262" y="878"/>
                  </a:cubicBezTo>
                  <a:lnTo>
                    <a:pt x="1258" y="876"/>
                  </a:lnTo>
                  <a:lnTo>
                    <a:pt x="1246" y="870"/>
                  </a:lnTo>
                  <a:lnTo>
                    <a:pt x="1208" y="852"/>
                  </a:lnTo>
                  <a:lnTo>
                    <a:pt x="1163" y="835"/>
                  </a:lnTo>
                  <a:lnTo>
                    <a:pt x="1165" y="835"/>
                  </a:lnTo>
                  <a:lnTo>
                    <a:pt x="1128" y="832"/>
                  </a:lnTo>
                  <a:lnTo>
                    <a:pt x="1132" y="832"/>
                  </a:lnTo>
                  <a:lnTo>
                    <a:pt x="1118" y="838"/>
                  </a:lnTo>
                  <a:lnTo>
                    <a:pt x="1120" y="836"/>
                  </a:lnTo>
                  <a:lnTo>
                    <a:pt x="1109" y="847"/>
                  </a:lnTo>
                  <a:lnTo>
                    <a:pt x="1111" y="844"/>
                  </a:lnTo>
                  <a:lnTo>
                    <a:pt x="1101" y="872"/>
                  </a:lnTo>
                  <a:lnTo>
                    <a:pt x="1101" y="870"/>
                  </a:lnTo>
                  <a:lnTo>
                    <a:pt x="1099" y="896"/>
                  </a:lnTo>
                  <a:lnTo>
                    <a:pt x="1099" y="895"/>
                  </a:lnTo>
                  <a:lnTo>
                    <a:pt x="1100" y="904"/>
                  </a:lnTo>
                  <a:lnTo>
                    <a:pt x="1100" y="907"/>
                  </a:lnTo>
                  <a:cubicBezTo>
                    <a:pt x="1100" y="911"/>
                    <a:pt x="1099" y="913"/>
                    <a:pt x="1096" y="915"/>
                  </a:cubicBezTo>
                  <a:lnTo>
                    <a:pt x="1094" y="916"/>
                  </a:lnTo>
                  <a:cubicBezTo>
                    <a:pt x="1094" y="916"/>
                    <a:pt x="1093" y="916"/>
                    <a:pt x="1093" y="916"/>
                  </a:cubicBezTo>
                  <a:lnTo>
                    <a:pt x="1087" y="918"/>
                  </a:lnTo>
                  <a:lnTo>
                    <a:pt x="1076" y="922"/>
                  </a:lnTo>
                  <a:lnTo>
                    <a:pt x="1057" y="928"/>
                  </a:lnTo>
                  <a:lnTo>
                    <a:pt x="1030" y="938"/>
                  </a:lnTo>
                  <a:lnTo>
                    <a:pt x="991" y="952"/>
                  </a:lnTo>
                  <a:lnTo>
                    <a:pt x="940" y="970"/>
                  </a:lnTo>
                  <a:cubicBezTo>
                    <a:pt x="939" y="971"/>
                    <a:pt x="937" y="971"/>
                    <a:pt x="936" y="970"/>
                  </a:cubicBezTo>
                  <a:lnTo>
                    <a:pt x="932" y="969"/>
                  </a:lnTo>
                  <a:lnTo>
                    <a:pt x="923" y="967"/>
                  </a:lnTo>
                  <a:lnTo>
                    <a:pt x="892" y="962"/>
                  </a:lnTo>
                  <a:lnTo>
                    <a:pt x="895" y="962"/>
                  </a:lnTo>
                  <a:lnTo>
                    <a:pt x="858" y="967"/>
                  </a:lnTo>
                  <a:lnTo>
                    <a:pt x="860" y="967"/>
                  </a:lnTo>
                  <a:lnTo>
                    <a:pt x="844" y="975"/>
                  </a:lnTo>
                  <a:lnTo>
                    <a:pt x="847" y="973"/>
                  </a:lnTo>
                  <a:lnTo>
                    <a:pt x="835" y="987"/>
                  </a:lnTo>
                  <a:lnTo>
                    <a:pt x="836" y="984"/>
                  </a:lnTo>
                  <a:lnTo>
                    <a:pt x="827" y="1007"/>
                  </a:lnTo>
                  <a:lnTo>
                    <a:pt x="827" y="1005"/>
                  </a:lnTo>
                  <a:lnTo>
                    <a:pt x="825" y="1027"/>
                  </a:lnTo>
                  <a:lnTo>
                    <a:pt x="825" y="1024"/>
                  </a:lnTo>
                  <a:lnTo>
                    <a:pt x="836" y="1059"/>
                  </a:lnTo>
                  <a:lnTo>
                    <a:pt x="835" y="1057"/>
                  </a:lnTo>
                  <a:lnTo>
                    <a:pt x="853" y="1080"/>
                  </a:lnTo>
                  <a:lnTo>
                    <a:pt x="852" y="1078"/>
                  </a:lnTo>
                  <a:lnTo>
                    <a:pt x="861" y="1086"/>
                  </a:lnTo>
                  <a:cubicBezTo>
                    <a:pt x="862" y="1088"/>
                    <a:pt x="863" y="1090"/>
                    <a:pt x="863" y="1092"/>
                  </a:cubicBezTo>
                  <a:cubicBezTo>
                    <a:pt x="864" y="1094"/>
                    <a:pt x="863" y="1097"/>
                    <a:pt x="861" y="1098"/>
                  </a:cubicBezTo>
                  <a:lnTo>
                    <a:pt x="860" y="1099"/>
                  </a:lnTo>
                  <a:lnTo>
                    <a:pt x="853" y="1106"/>
                  </a:lnTo>
                  <a:lnTo>
                    <a:pt x="834" y="1125"/>
                  </a:lnTo>
                  <a:lnTo>
                    <a:pt x="798" y="1162"/>
                  </a:lnTo>
                  <a:cubicBezTo>
                    <a:pt x="797" y="1164"/>
                    <a:pt x="795" y="1164"/>
                    <a:pt x="792" y="1164"/>
                  </a:cubicBezTo>
                  <a:lnTo>
                    <a:pt x="792" y="1164"/>
                  </a:lnTo>
                  <a:lnTo>
                    <a:pt x="782" y="1165"/>
                  </a:lnTo>
                  <a:lnTo>
                    <a:pt x="771" y="1166"/>
                  </a:lnTo>
                  <a:lnTo>
                    <a:pt x="756" y="1168"/>
                  </a:lnTo>
                  <a:lnTo>
                    <a:pt x="732" y="1171"/>
                  </a:lnTo>
                  <a:lnTo>
                    <a:pt x="701" y="1174"/>
                  </a:lnTo>
                  <a:lnTo>
                    <a:pt x="699" y="1174"/>
                  </a:lnTo>
                  <a:lnTo>
                    <a:pt x="701" y="1174"/>
                  </a:lnTo>
                  <a:lnTo>
                    <a:pt x="689" y="1177"/>
                  </a:lnTo>
                  <a:lnTo>
                    <a:pt x="674" y="1181"/>
                  </a:lnTo>
                  <a:lnTo>
                    <a:pt x="653" y="1185"/>
                  </a:lnTo>
                  <a:lnTo>
                    <a:pt x="623" y="1192"/>
                  </a:lnTo>
                  <a:lnTo>
                    <a:pt x="584" y="1201"/>
                  </a:lnTo>
                  <a:cubicBezTo>
                    <a:pt x="584" y="1201"/>
                    <a:pt x="583" y="1201"/>
                    <a:pt x="582" y="1201"/>
                  </a:cubicBezTo>
                  <a:lnTo>
                    <a:pt x="581" y="1201"/>
                  </a:lnTo>
                  <a:lnTo>
                    <a:pt x="574" y="1201"/>
                  </a:lnTo>
                  <a:lnTo>
                    <a:pt x="555" y="1201"/>
                  </a:lnTo>
                  <a:lnTo>
                    <a:pt x="519" y="1201"/>
                  </a:lnTo>
                  <a:lnTo>
                    <a:pt x="511" y="1202"/>
                  </a:lnTo>
                  <a:lnTo>
                    <a:pt x="487" y="1206"/>
                  </a:lnTo>
                  <a:lnTo>
                    <a:pt x="458" y="1209"/>
                  </a:lnTo>
                  <a:lnTo>
                    <a:pt x="428" y="1210"/>
                  </a:lnTo>
                  <a:cubicBezTo>
                    <a:pt x="427" y="1210"/>
                    <a:pt x="427" y="1210"/>
                    <a:pt x="426" y="1210"/>
                  </a:cubicBezTo>
                  <a:lnTo>
                    <a:pt x="394" y="1204"/>
                  </a:lnTo>
                  <a:cubicBezTo>
                    <a:pt x="393" y="1204"/>
                    <a:pt x="393" y="1204"/>
                    <a:pt x="392" y="1204"/>
                  </a:cubicBezTo>
                  <a:lnTo>
                    <a:pt x="366" y="1192"/>
                  </a:lnTo>
                  <a:cubicBezTo>
                    <a:pt x="366" y="1192"/>
                    <a:pt x="365" y="1191"/>
                    <a:pt x="365" y="1191"/>
                  </a:cubicBezTo>
                  <a:lnTo>
                    <a:pt x="347" y="1179"/>
                  </a:lnTo>
                  <a:cubicBezTo>
                    <a:pt x="347" y="1179"/>
                    <a:pt x="346" y="1179"/>
                    <a:pt x="346" y="1178"/>
                  </a:cubicBezTo>
                  <a:lnTo>
                    <a:pt x="340" y="1172"/>
                  </a:lnTo>
                  <a:lnTo>
                    <a:pt x="336" y="1169"/>
                  </a:lnTo>
                  <a:lnTo>
                    <a:pt x="329" y="1160"/>
                  </a:lnTo>
                  <a:lnTo>
                    <a:pt x="303" y="1135"/>
                  </a:lnTo>
                  <a:lnTo>
                    <a:pt x="267" y="1106"/>
                  </a:lnTo>
                  <a:lnTo>
                    <a:pt x="269" y="1107"/>
                  </a:lnTo>
                  <a:lnTo>
                    <a:pt x="233" y="1090"/>
                  </a:lnTo>
                  <a:lnTo>
                    <a:pt x="235" y="1090"/>
                  </a:lnTo>
                  <a:lnTo>
                    <a:pt x="188" y="1083"/>
                  </a:lnTo>
                  <a:lnTo>
                    <a:pt x="191" y="1083"/>
                  </a:lnTo>
                  <a:lnTo>
                    <a:pt x="138" y="1090"/>
                  </a:lnTo>
                  <a:cubicBezTo>
                    <a:pt x="135" y="1091"/>
                    <a:pt x="132" y="1090"/>
                    <a:pt x="130" y="1087"/>
                  </a:cubicBezTo>
                  <a:cubicBezTo>
                    <a:pt x="128" y="1085"/>
                    <a:pt x="128" y="1082"/>
                    <a:pt x="129" y="1079"/>
                  </a:cubicBezTo>
                  <a:lnTo>
                    <a:pt x="133" y="1071"/>
                  </a:lnTo>
                  <a:lnTo>
                    <a:pt x="132" y="1075"/>
                  </a:lnTo>
                  <a:lnTo>
                    <a:pt x="132" y="1066"/>
                  </a:lnTo>
                  <a:lnTo>
                    <a:pt x="129" y="1048"/>
                  </a:lnTo>
                  <a:lnTo>
                    <a:pt x="129" y="1050"/>
                  </a:lnTo>
                  <a:lnTo>
                    <a:pt x="115" y="1024"/>
                  </a:lnTo>
                  <a:lnTo>
                    <a:pt x="100" y="1000"/>
                  </a:lnTo>
                  <a:lnTo>
                    <a:pt x="89" y="984"/>
                  </a:lnTo>
                  <a:lnTo>
                    <a:pt x="84" y="978"/>
                  </a:lnTo>
                  <a:cubicBezTo>
                    <a:pt x="83" y="976"/>
                    <a:pt x="82" y="974"/>
                    <a:pt x="82" y="972"/>
                  </a:cubicBezTo>
                  <a:lnTo>
                    <a:pt x="82" y="971"/>
                  </a:lnTo>
                  <a:lnTo>
                    <a:pt x="83" y="974"/>
                  </a:lnTo>
                  <a:lnTo>
                    <a:pt x="81" y="968"/>
                  </a:lnTo>
                  <a:lnTo>
                    <a:pt x="75" y="951"/>
                  </a:lnTo>
                  <a:lnTo>
                    <a:pt x="65" y="919"/>
                  </a:lnTo>
                  <a:lnTo>
                    <a:pt x="68" y="923"/>
                  </a:lnTo>
                  <a:lnTo>
                    <a:pt x="58" y="917"/>
                  </a:lnTo>
                  <a:cubicBezTo>
                    <a:pt x="58" y="917"/>
                    <a:pt x="58" y="917"/>
                    <a:pt x="57" y="917"/>
                  </a:cubicBezTo>
                  <a:lnTo>
                    <a:pt x="35" y="899"/>
                  </a:lnTo>
                  <a:cubicBezTo>
                    <a:pt x="35" y="898"/>
                    <a:pt x="35" y="898"/>
                    <a:pt x="34" y="898"/>
                  </a:cubicBezTo>
                  <a:lnTo>
                    <a:pt x="12" y="871"/>
                  </a:lnTo>
                  <a:cubicBezTo>
                    <a:pt x="12" y="870"/>
                    <a:pt x="11" y="869"/>
                    <a:pt x="11" y="868"/>
                  </a:cubicBezTo>
                  <a:lnTo>
                    <a:pt x="1" y="836"/>
                  </a:lnTo>
                  <a:cubicBezTo>
                    <a:pt x="0" y="834"/>
                    <a:pt x="0" y="832"/>
                    <a:pt x="1" y="831"/>
                  </a:cubicBezTo>
                  <a:lnTo>
                    <a:pt x="11" y="802"/>
                  </a:lnTo>
                  <a:cubicBezTo>
                    <a:pt x="11" y="801"/>
                    <a:pt x="11" y="801"/>
                    <a:pt x="12" y="800"/>
                  </a:cubicBezTo>
                  <a:lnTo>
                    <a:pt x="24" y="780"/>
                  </a:lnTo>
                  <a:cubicBezTo>
                    <a:pt x="24" y="780"/>
                    <a:pt x="24" y="779"/>
                    <a:pt x="25" y="779"/>
                  </a:cubicBezTo>
                  <a:lnTo>
                    <a:pt x="36" y="768"/>
                  </a:lnTo>
                  <a:lnTo>
                    <a:pt x="40" y="764"/>
                  </a:lnTo>
                  <a:lnTo>
                    <a:pt x="37" y="769"/>
                  </a:lnTo>
                  <a:lnTo>
                    <a:pt x="37" y="768"/>
                  </a:lnTo>
                  <a:lnTo>
                    <a:pt x="37" y="757"/>
                  </a:lnTo>
                  <a:lnTo>
                    <a:pt x="37" y="746"/>
                  </a:lnTo>
                  <a:lnTo>
                    <a:pt x="37" y="730"/>
                  </a:lnTo>
                  <a:lnTo>
                    <a:pt x="37" y="707"/>
                  </a:lnTo>
                  <a:lnTo>
                    <a:pt x="37" y="676"/>
                  </a:lnTo>
                  <a:lnTo>
                    <a:pt x="37" y="675"/>
                  </a:lnTo>
                  <a:lnTo>
                    <a:pt x="37" y="667"/>
                  </a:lnTo>
                  <a:cubicBezTo>
                    <a:pt x="37" y="666"/>
                    <a:pt x="38" y="665"/>
                    <a:pt x="38" y="664"/>
                  </a:cubicBezTo>
                  <a:lnTo>
                    <a:pt x="52" y="635"/>
                  </a:lnTo>
                  <a:lnTo>
                    <a:pt x="74" y="599"/>
                  </a:lnTo>
                  <a:lnTo>
                    <a:pt x="102" y="565"/>
                  </a:lnTo>
                  <a:cubicBezTo>
                    <a:pt x="103" y="565"/>
                    <a:pt x="103" y="565"/>
                    <a:pt x="103" y="564"/>
                  </a:cubicBezTo>
                  <a:lnTo>
                    <a:pt x="131" y="541"/>
                  </a:lnTo>
                  <a:cubicBezTo>
                    <a:pt x="132" y="541"/>
                    <a:pt x="133" y="540"/>
                    <a:pt x="135" y="540"/>
                  </a:cubicBezTo>
                  <a:lnTo>
                    <a:pt x="152" y="536"/>
                  </a:lnTo>
                  <a:cubicBezTo>
                    <a:pt x="152" y="536"/>
                    <a:pt x="153" y="535"/>
                    <a:pt x="153" y="535"/>
                  </a:cubicBezTo>
                  <a:lnTo>
                    <a:pt x="174" y="534"/>
                  </a:lnTo>
                  <a:cubicBezTo>
                    <a:pt x="175" y="534"/>
                    <a:pt x="175" y="534"/>
                    <a:pt x="176" y="535"/>
                  </a:cubicBezTo>
                  <a:lnTo>
                    <a:pt x="226" y="543"/>
                  </a:lnTo>
                  <a:lnTo>
                    <a:pt x="266" y="554"/>
                  </a:lnTo>
                  <a:lnTo>
                    <a:pt x="279" y="557"/>
                  </a:lnTo>
                  <a:cubicBezTo>
                    <a:pt x="280" y="557"/>
                    <a:pt x="280" y="557"/>
                    <a:pt x="280" y="557"/>
                  </a:cubicBezTo>
                  <a:lnTo>
                    <a:pt x="285" y="559"/>
                  </a:lnTo>
                  <a:lnTo>
                    <a:pt x="279" y="559"/>
                  </a:lnTo>
                  <a:lnTo>
                    <a:pt x="280" y="559"/>
                  </a:lnTo>
                  <a:lnTo>
                    <a:pt x="293" y="551"/>
                  </a:lnTo>
                  <a:lnTo>
                    <a:pt x="307" y="542"/>
                  </a:lnTo>
                  <a:lnTo>
                    <a:pt x="328" y="529"/>
                  </a:lnTo>
                  <a:lnTo>
                    <a:pt x="357" y="510"/>
                  </a:lnTo>
                  <a:lnTo>
                    <a:pt x="396" y="486"/>
                  </a:lnTo>
                  <a:lnTo>
                    <a:pt x="393" y="495"/>
                  </a:lnTo>
                  <a:lnTo>
                    <a:pt x="391" y="490"/>
                  </a:lnTo>
                  <a:lnTo>
                    <a:pt x="387" y="476"/>
                  </a:lnTo>
                  <a:cubicBezTo>
                    <a:pt x="386" y="475"/>
                    <a:pt x="386" y="474"/>
                    <a:pt x="386" y="473"/>
                  </a:cubicBezTo>
                  <a:lnTo>
                    <a:pt x="388" y="453"/>
                  </a:lnTo>
                  <a:cubicBezTo>
                    <a:pt x="389" y="452"/>
                    <a:pt x="389" y="451"/>
                    <a:pt x="389" y="450"/>
                  </a:cubicBezTo>
                  <a:lnTo>
                    <a:pt x="402" y="424"/>
                  </a:lnTo>
                  <a:cubicBezTo>
                    <a:pt x="403" y="423"/>
                    <a:pt x="404" y="422"/>
                    <a:pt x="404" y="421"/>
                  </a:cubicBezTo>
                  <a:lnTo>
                    <a:pt x="414" y="413"/>
                  </a:lnTo>
                  <a:cubicBezTo>
                    <a:pt x="415" y="413"/>
                    <a:pt x="416" y="412"/>
                    <a:pt x="417" y="412"/>
                  </a:cubicBezTo>
                  <a:lnTo>
                    <a:pt x="426" y="409"/>
                  </a:lnTo>
                  <a:cubicBezTo>
                    <a:pt x="427" y="409"/>
                    <a:pt x="428" y="408"/>
                    <a:pt x="428" y="408"/>
                  </a:cubicBezTo>
                  <a:lnTo>
                    <a:pt x="444" y="408"/>
                  </a:lnTo>
                  <a:lnTo>
                    <a:pt x="459" y="407"/>
                  </a:lnTo>
                  <a:lnTo>
                    <a:pt x="455" y="409"/>
                  </a:lnTo>
                  <a:lnTo>
                    <a:pt x="462" y="404"/>
                  </a:lnTo>
                  <a:lnTo>
                    <a:pt x="460" y="406"/>
                  </a:lnTo>
                  <a:lnTo>
                    <a:pt x="467" y="395"/>
                  </a:lnTo>
                  <a:lnTo>
                    <a:pt x="466" y="397"/>
                  </a:lnTo>
                  <a:lnTo>
                    <a:pt x="479" y="364"/>
                  </a:lnTo>
                  <a:lnTo>
                    <a:pt x="478" y="366"/>
                  </a:lnTo>
                  <a:lnTo>
                    <a:pt x="482" y="326"/>
                  </a:lnTo>
                  <a:lnTo>
                    <a:pt x="484" y="285"/>
                  </a:lnTo>
                  <a:cubicBezTo>
                    <a:pt x="484" y="285"/>
                    <a:pt x="485" y="284"/>
                    <a:pt x="485" y="284"/>
                  </a:cubicBezTo>
                  <a:lnTo>
                    <a:pt x="493" y="251"/>
                  </a:lnTo>
                  <a:cubicBezTo>
                    <a:pt x="493" y="248"/>
                    <a:pt x="495" y="247"/>
                    <a:pt x="497" y="245"/>
                  </a:cubicBezTo>
                  <a:lnTo>
                    <a:pt x="522" y="231"/>
                  </a:lnTo>
                  <a:cubicBezTo>
                    <a:pt x="522" y="231"/>
                    <a:pt x="523" y="231"/>
                    <a:pt x="524" y="231"/>
                  </a:cubicBezTo>
                  <a:lnTo>
                    <a:pt x="545" y="226"/>
                  </a:lnTo>
                  <a:lnTo>
                    <a:pt x="566" y="221"/>
                  </a:lnTo>
                  <a:lnTo>
                    <a:pt x="564" y="221"/>
                  </a:lnTo>
                  <a:lnTo>
                    <a:pt x="588" y="208"/>
                  </a:lnTo>
                  <a:lnTo>
                    <a:pt x="585" y="210"/>
                  </a:lnTo>
                  <a:lnTo>
                    <a:pt x="608" y="182"/>
                  </a:lnTo>
                  <a:lnTo>
                    <a:pt x="607" y="184"/>
                  </a:lnTo>
                  <a:lnTo>
                    <a:pt x="621" y="151"/>
                  </a:lnTo>
                  <a:lnTo>
                    <a:pt x="621" y="153"/>
                  </a:lnTo>
                  <a:lnTo>
                    <a:pt x="628" y="124"/>
                  </a:lnTo>
                  <a:lnTo>
                    <a:pt x="630" y="115"/>
                  </a:lnTo>
                  <a:lnTo>
                    <a:pt x="629" y="116"/>
                  </a:lnTo>
                  <a:lnTo>
                    <a:pt x="629" y="113"/>
                  </a:lnTo>
                  <a:cubicBezTo>
                    <a:pt x="629" y="109"/>
                    <a:pt x="633" y="105"/>
                    <a:pt x="637" y="105"/>
                  </a:cubicBezTo>
                  <a:lnTo>
                    <a:pt x="638" y="105"/>
                  </a:lnTo>
                  <a:cubicBezTo>
                    <a:pt x="639" y="105"/>
                    <a:pt x="639" y="105"/>
                    <a:pt x="640" y="106"/>
                  </a:cubicBezTo>
                  <a:lnTo>
                    <a:pt x="647" y="107"/>
                  </a:lnTo>
                  <a:lnTo>
                    <a:pt x="666" y="110"/>
                  </a:lnTo>
                  <a:lnTo>
                    <a:pt x="701" y="114"/>
                  </a:lnTo>
                  <a:lnTo>
                    <a:pt x="702" y="114"/>
                  </a:lnTo>
                  <a:lnTo>
                    <a:pt x="699" y="115"/>
                  </a:lnTo>
                  <a:lnTo>
                    <a:pt x="706" y="112"/>
                  </a:lnTo>
                  <a:lnTo>
                    <a:pt x="725" y="104"/>
                  </a:lnTo>
                  <a:lnTo>
                    <a:pt x="761" y="88"/>
                  </a:lnTo>
                  <a:cubicBezTo>
                    <a:pt x="762" y="88"/>
                    <a:pt x="763" y="87"/>
                    <a:pt x="764" y="87"/>
                  </a:cubicBezTo>
                  <a:lnTo>
                    <a:pt x="768" y="87"/>
                  </a:lnTo>
                  <a:lnTo>
                    <a:pt x="776" y="87"/>
                  </a:lnTo>
                  <a:lnTo>
                    <a:pt x="792" y="87"/>
                  </a:lnTo>
                  <a:cubicBezTo>
                    <a:pt x="797" y="87"/>
                    <a:pt x="800" y="91"/>
                    <a:pt x="800" y="95"/>
                  </a:cubicBezTo>
                  <a:lnTo>
                    <a:pt x="800" y="96"/>
                  </a:lnTo>
                  <a:lnTo>
                    <a:pt x="800" y="104"/>
                  </a:lnTo>
                  <a:lnTo>
                    <a:pt x="800" y="126"/>
                  </a:lnTo>
                  <a:lnTo>
                    <a:pt x="800" y="145"/>
                  </a:lnTo>
                  <a:lnTo>
                    <a:pt x="800" y="169"/>
                  </a:lnTo>
                  <a:lnTo>
                    <a:pt x="792" y="161"/>
                  </a:lnTo>
                  <a:lnTo>
                    <a:pt x="793" y="161"/>
                  </a:lnTo>
                  <a:lnTo>
                    <a:pt x="792" y="162"/>
                  </a:lnTo>
                  <a:lnTo>
                    <a:pt x="801" y="160"/>
                  </a:lnTo>
                  <a:lnTo>
                    <a:pt x="813" y="157"/>
                  </a:lnTo>
                  <a:lnTo>
                    <a:pt x="829" y="154"/>
                  </a:lnTo>
                  <a:lnTo>
                    <a:pt x="852" y="149"/>
                  </a:lnTo>
                  <a:lnTo>
                    <a:pt x="882" y="143"/>
                  </a:lnTo>
                  <a:lnTo>
                    <a:pt x="875" y="150"/>
                  </a:lnTo>
                  <a:lnTo>
                    <a:pt x="875" y="149"/>
                  </a:lnTo>
                  <a:cubicBezTo>
                    <a:pt x="875" y="148"/>
                    <a:pt x="876" y="147"/>
                    <a:pt x="876" y="146"/>
                  </a:cubicBezTo>
                  <a:lnTo>
                    <a:pt x="879" y="139"/>
                  </a:lnTo>
                  <a:lnTo>
                    <a:pt x="887" y="120"/>
                  </a:lnTo>
                  <a:lnTo>
                    <a:pt x="903" y="83"/>
                  </a:lnTo>
                  <a:cubicBezTo>
                    <a:pt x="904" y="80"/>
                    <a:pt x="907" y="78"/>
                    <a:pt x="910" y="78"/>
                  </a:cubicBezTo>
                  <a:lnTo>
                    <a:pt x="913" y="78"/>
                  </a:lnTo>
                  <a:lnTo>
                    <a:pt x="921" y="78"/>
                  </a:lnTo>
                  <a:lnTo>
                    <a:pt x="937" y="78"/>
                  </a:lnTo>
                  <a:lnTo>
                    <a:pt x="930" y="85"/>
                  </a:lnTo>
                  <a:lnTo>
                    <a:pt x="932" y="76"/>
                  </a:lnTo>
                  <a:cubicBezTo>
                    <a:pt x="932" y="75"/>
                    <a:pt x="932" y="75"/>
                    <a:pt x="932" y="74"/>
                  </a:cubicBezTo>
                  <a:lnTo>
                    <a:pt x="940" y="55"/>
                  </a:lnTo>
                  <a:cubicBezTo>
                    <a:pt x="940" y="55"/>
                    <a:pt x="941" y="54"/>
                    <a:pt x="941" y="53"/>
                  </a:cubicBezTo>
                  <a:lnTo>
                    <a:pt x="958" y="34"/>
                  </a:lnTo>
                  <a:cubicBezTo>
                    <a:pt x="959" y="33"/>
                    <a:pt x="961" y="32"/>
                    <a:pt x="962" y="32"/>
                  </a:cubicBezTo>
                  <a:lnTo>
                    <a:pt x="990" y="23"/>
                  </a:lnTo>
                  <a:cubicBezTo>
                    <a:pt x="992" y="22"/>
                    <a:pt x="995" y="22"/>
                    <a:pt x="997" y="24"/>
                  </a:cubicBezTo>
                  <a:lnTo>
                    <a:pt x="1019" y="39"/>
                  </a:lnTo>
                  <a:cubicBezTo>
                    <a:pt x="1020" y="40"/>
                    <a:pt x="1021" y="40"/>
                    <a:pt x="1021" y="42"/>
                  </a:cubicBezTo>
                  <a:lnTo>
                    <a:pt x="1035" y="67"/>
                  </a:lnTo>
                  <a:cubicBezTo>
                    <a:pt x="1036" y="67"/>
                    <a:pt x="1036" y="68"/>
                    <a:pt x="1036" y="68"/>
                  </a:cubicBezTo>
                  <a:lnTo>
                    <a:pt x="1043" y="92"/>
                  </a:lnTo>
                  <a:lnTo>
                    <a:pt x="1045" y="99"/>
                  </a:lnTo>
                  <a:cubicBezTo>
                    <a:pt x="1045" y="100"/>
                    <a:pt x="1045" y="101"/>
                    <a:pt x="1045" y="101"/>
                  </a:cubicBezTo>
                  <a:lnTo>
                    <a:pt x="1045" y="104"/>
                  </a:lnTo>
                  <a:lnTo>
                    <a:pt x="1037" y="96"/>
                  </a:lnTo>
                  <a:lnTo>
                    <a:pt x="1038" y="96"/>
                  </a:lnTo>
                  <a:lnTo>
                    <a:pt x="1042" y="96"/>
                  </a:lnTo>
                  <a:lnTo>
                    <a:pt x="1053" y="96"/>
                  </a:lnTo>
                  <a:lnTo>
                    <a:pt x="1074" y="96"/>
                  </a:lnTo>
                  <a:cubicBezTo>
                    <a:pt x="1077" y="96"/>
                    <a:pt x="1079" y="98"/>
                    <a:pt x="1081" y="100"/>
                  </a:cubicBezTo>
                  <a:cubicBezTo>
                    <a:pt x="1082" y="101"/>
                    <a:pt x="1083" y="104"/>
                    <a:pt x="1082" y="106"/>
                  </a:cubicBezTo>
                  <a:lnTo>
                    <a:pt x="1081" y="111"/>
                  </a:lnTo>
                  <a:lnTo>
                    <a:pt x="1078" y="119"/>
                  </a:lnTo>
                  <a:lnTo>
                    <a:pt x="1073" y="135"/>
                  </a:lnTo>
                  <a:lnTo>
                    <a:pt x="1065" y="124"/>
                  </a:lnTo>
                  <a:lnTo>
                    <a:pt x="1066" y="124"/>
                  </a:lnTo>
                  <a:lnTo>
                    <a:pt x="1064" y="125"/>
                  </a:lnTo>
                  <a:lnTo>
                    <a:pt x="1070" y="123"/>
                  </a:lnTo>
                  <a:lnTo>
                    <a:pt x="1086" y="117"/>
                  </a:lnTo>
                  <a:lnTo>
                    <a:pt x="1117" y="106"/>
                  </a:lnTo>
                  <a:cubicBezTo>
                    <a:pt x="1119" y="105"/>
                    <a:pt x="1122" y="105"/>
                    <a:pt x="1124" y="107"/>
                  </a:cubicBezTo>
                  <a:cubicBezTo>
                    <a:pt x="1126" y="108"/>
                    <a:pt x="1127" y="111"/>
                    <a:pt x="1127" y="113"/>
                  </a:cubicBezTo>
                  <a:lnTo>
                    <a:pt x="1127" y="114"/>
                  </a:lnTo>
                  <a:lnTo>
                    <a:pt x="1126" y="110"/>
                  </a:lnTo>
                  <a:lnTo>
                    <a:pt x="1131" y="118"/>
                  </a:lnTo>
                  <a:lnTo>
                    <a:pt x="1139" y="137"/>
                  </a:lnTo>
                  <a:lnTo>
                    <a:pt x="1146" y="154"/>
                  </a:lnTo>
                  <a:lnTo>
                    <a:pt x="1155" y="175"/>
                  </a:lnTo>
                  <a:cubicBezTo>
                    <a:pt x="1156" y="178"/>
                    <a:pt x="1156" y="181"/>
                    <a:pt x="1154" y="183"/>
                  </a:cubicBezTo>
                  <a:lnTo>
                    <a:pt x="1147" y="193"/>
                  </a:lnTo>
                  <a:lnTo>
                    <a:pt x="1148" y="192"/>
                  </a:lnTo>
                  <a:lnTo>
                    <a:pt x="1137" y="214"/>
                  </a:lnTo>
                  <a:lnTo>
                    <a:pt x="1137" y="212"/>
                  </a:lnTo>
                  <a:lnTo>
                    <a:pt x="1132" y="234"/>
                  </a:lnTo>
                  <a:lnTo>
                    <a:pt x="1131" y="228"/>
                  </a:lnTo>
                  <a:lnTo>
                    <a:pt x="1135" y="235"/>
                  </a:lnTo>
                  <a:lnTo>
                    <a:pt x="1131" y="232"/>
                  </a:lnTo>
                  <a:lnTo>
                    <a:pt x="1141" y="235"/>
                  </a:lnTo>
                  <a:lnTo>
                    <a:pt x="1137" y="235"/>
                  </a:lnTo>
                  <a:lnTo>
                    <a:pt x="1153" y="231"/>
                  </a:lnTo>
                  <a:lnTo>
                    <a:pt x="1151" y="231"/>
                  </a:lnTo>
                  <a:lnTo>
                    <a:pt x="1169" y="222"/>
                  </a:lnTo>
                  <a:lnTo>
                    <a:pt x="1168" y="223"/>
                  </a:lnTo>
                  <a:lnTo>
                    <a:pt x="1182" y="213"/>
                  </a:lnTo>
                  <a:lnTo>
                    <a:pt x="1188" y="209"/>
                  </a:lnTo>
                  <a:cubicBezTo>
                    <a:pt x="1189" y="208"/>
                    <a:pt x="1191" y="207"/>
                    <a:pt x="1192" y="207"/>
                  </a:cubicBezTo>
                  <a:lnTo>
                    <a:pt x="1193" y="207"/>
                  </a:lnTo>
                  <a:cubicBezTo>
                    <a:pt x="1194" y="207"/>
                    <a:pt x="1195" y="208"/>
                    <a:pt x="1196" y="208"/>
                  </a:cubicBezTo>
                  <a:lnTo>
                    <a:pt x="1204" y="211"/>
                  </a:lnTo>
                  <a:lnTo>
                    <a:pt x="1226" y="219"/>
                  </a:lnTo>
                  <a:lnTo>
                    <a:pt x="1244" y="226"/>
                  </a:lnTo>
                  <a:lnTo>
                    <a:pt x="1268" y="235"/>
                  </a:lnTo>
                  <a:lnTo>
                    <a:pt x="1257" y="242"/>
                  </a:lnTo>
                  <a:lnTo>
                    <a:pt x="1257" y="241"/>
                  </a:lnTo>
                  <a:cubicBezTo>
                    <a:pt x="1257" y="241"/>
                    <a:pt x="1258" y="240"/>
                    <a:pt x="1258" y="239"/>
                  </a:cubicBezTo>
                  <a:lnTo>
                    <a:pt x="1261" y="229"/>
                  </a:lnTo>
                  <a:lnTo>
                    <a:pt x="1265" y="219"/>
                  </a:lnTo>
                  <a:lnTo>
                    <a:pt x="1269" y="201"/>
                  </a:lnTo>
                  <a:lnTo>
                    <a:pt x="1276" y="178"/>
                  </a:lnTo>
                  <a:lnTo>
                    <a:pt x="1285" y="148"/>
                  </a:lnTo>
                  <a:cubicBezTo>
                    <a:pt x="1285" y="147"/>
                    <a:pt x="1286" y="146"/>
                    <a:pt x="1286" y="145"/>
                  </a:cubicBezTo>
                  <a:lnTo>
                    <a:pt x="1295" y="135"/>
                  </a:lnTo>
                  <a:lnTo>
                    <a:pt x="1318" y="115"/>
                  </a:lnTo>
                  <a:cubicBezTo>
                    <a:pt x="1319" y="115"/>
                    <a:pt x="1319" y="115"/>
                    <a:pt x="1319" y="115"/>
                  </a:cubicBezTo>
                  <a:lnTo>
                    <a:pt x="1354" y="94"/>
                  </a:lnTo>
                  <a:cubicBezTo>
                    <a:pt x="1355" y="93"/>
                    <a:pt x="1355" y="93"/>
                    <a:pt x="1356" y="93"/>
                  </a:cubicBezTo>
                  <a:lnTo>
                    <a:pt x="1400" y="79"/>
                  </a:lnTo>
                  <a:cubicBezTo>
                    <a:pt x="1401" y="79"/>
                    <a:pt x="1402" y="78"/>
                    <a:pt x="1402" y="78"/>
                  </a:cubicBezTo>
                  <a:lnTo>
                    <a:pt x="1404" y="78"/>
                  </a:lnTo>
                  <a:lnTo>
                    <a:pt x="1416" y="78"/>
                  </a:lnTo>
                  <a:lnTo>
                    <a:pt x="1429" y="78"/>
                  </a:lnTo>
                  <a:lnTo>
                    <a:pt x="1448" y="78"/>
                  </a:lnTo>
                  <a:lnTo>
                    <a:pt x="1475" y="78"/>
                  </a:lnTo>
                  <a:lnTo>
                    <a:pt x="1511" y="78"/>
                  </a:lnTo>
                  <a:cubicBezTo>
                    <a:pt x="1515" y="78"/>
                    <a:pt x="1518" y="81"/>
                    <a:pt x="1519" y="85"/>
                  </a:cubicBezTo>
                  <a:lnTo>
                    <a:pt x="1521" y="93"/>
                  </a:lnTo>
                  <a:lnTo>
                    <a:pt x="1520" y="90"/>
                  </a:lnTo>
                  <a:lnTo>
                    <a:pt x="1531" y="108"/>
                  </a:lnTo>
                  <a:lnTo>
                    <a:pt x="1529" y="106"/>
                  </a:lnTo>
                  <a:lnTo>
                    <a:pt x="1551" y="123"/>
                  </a:lnTo>
                  <a:lnTo>
                    <a:pt x="1547" y="121"/>
                  </a:lnTo>
                  <a:lnTo>
                    <a:pt x="1585" y="124"/>
                  </a:lnTo>
                  <a:lnTo>
                    <a:pt x="1581" y="125"/>
                  </a:lnTo>
                  <a:lnTo>
                    <a:pt x="1608" y="111"/>
                  </a:lnTo>
                  <a:lnTo>
                    <a:pt x="1605" y="114"/>
                  </a:lnTo>
                  <a:lnTo>
                    <a:pt x="1622" y="92"/>
                  </a:lnTo>
                  <a:lnTo>
                    <a:pt x="1621" y="93"/>
                  </a:lnTo>
                  <a:lnTo>
                    <a:pt x="1629" y="73"/>
                  </a:lnTo>
                  <a:lnTo>
                    <a:pt x="1629" y="75"/>
                  </a:lnTo>
                  <a:lnTo>
                    <a:pt x="1631" y="66"/>
                  </a:lnTo>
                  <a:cubicBezTo>
                    <a:pt x="1631" y="64"/>
                    <a:pt x="1632" y="62"/>
                    <a:pt x="1634" y="61"/>
                  </a:cubicBezTo>
                  <a:lnTo>
                    <a:pt x="1642" y="55"/>
                  </a:lnTo>
                  <a:lnTo>
                    <a:pt x="1667" y="39"/>
                  </a:lnTo>
                  <a:lnTo>
                    <a:pt x="1706" y="21"/>
                  </a:lnTo>
                  <a:lnTo>
                    <a:pt x="1755" y="5"/>
                  </a:lnTo>
                  <a:cubicBezTo>
                    <a:pt x="1756" y="5"/>
                    <a:pt x="1756" y="5"/>
                    <a:pt x="1757" y="4"/>
                  </a:cubicBezTo>
                  <a:lnTo>
                    <a:pt x="1798" y="0"/>
                  </a:lnTo>
                  <a:lnTo>
                    <a:pt x="1827" y="0"/>
                  </a:lnTo>
                  <a:cubicBezTo>
                    <a:pt x="1828" y="0"/>
                    <a:pt x="1828" y="1"/>
                    <a:pt x="1829" y="1"/>
                  </a:cubicBezTo>
                  <a:lnTo>
                    <a:pt x="1845" y="4"/>
                  </a:lnTo>
                  <a:lnTo>
                    <a:pt x="1850" y="5"/>
                  </a:lnTo>
                  <a:cubicBezTo>
                    <a:pt x="1852" y="5"/>
                    <a:pt x="1853" y="6"/>
                    <a:pt x="1854" y="7"/>
                  </a:cubicBezTo>
                  <a:lnTo>
                    <a:pt x="1855" y="8"/>
                  </a:lnTo>
                  <a:lnTo>
                    <a:pt x="1854" y="7"/>
                  </a:lnTo>
                  <a:lnTo>
                    <a:pt x="1860" y="11"/>
                  </a:lnTo>
                  <a:lnTo>
                    <a:pt x="1876" y="22"/>
                  </a:lnTo>
                  <a:lnTo>
                    <a:pt x="1907" y="43"/>
                  </a:lnTo>
                  <a:lnTo>
                    <a:pt x="1902" y="41"/>
                  </a:lnTo>
                  <a:lnTo>
                    <a:pt x="1907" y="41"/>
                  </a:lnTo>
                  <a:lnTo>
                    <a:pt x="1920" y="41"/>
                  </a:lnTo>
                  <a:lnTo>
                    <a:pt x="1960" y="44"/>
                  </a:lnTo>
                  <a:lnTo>
                    <a:pt x="2002" y="50"/>
                  </a:lnTo>
                  <a:lnTo>
                    <a:pt x="2016" y="54"/>
                  </a:lnTo>
                  <a:cubicBezTo>
                    <a:pt x="2017" y="54"/>
                    <a:pt x="2017" y="54"/>
                    <a:pt x="2018" y="55"/>
                  </a:cubicBezTo>
                  <a:lnTo>
                    <a:pt x="2026" y="61"/>
                  </a:lnTo>
                  <a:cubicBezTo>
                    <a:pt x="2028" y="62"/>
                    <a:pt x="2029" y="64"/>
                    <a:pt x="2029" y="65"/>
                  </a:cubicBezTo>
                  <a:lnTo>
                    <a:pt x="2034" y="84"/>
                  </a:lnTo>
                  <a:lnTo>
                    <a:pt x="2037" y="107"/>
                  </a:lnTo>
                  <a:lnTo>
                    <a:pt x="2038" y="125"/>
                  </a:lnTo>
                  <a:lnTo>
                    <a:pt x="2038" y="132"/>
                  </a:lnTo>
                  <a:lnTo>
                    <a:pt x="2032" y="125"/>
                  </a:lnTo>
                  <a:lnTo>
                    <a:pt x="2250" y="162"/>
                  </a:lnTo>
                  <a:close/>
                </a:path>
              </a:pathLst>
            </a:custGeom>
            <a:solidFill>
              <a:schemeClr val="bg1">
                <a:lumMod val="65000"/>
              </a:schemeClr>
            </a:solidFill>
            <a:ln w="0" cap="flat">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40" name="Freeform 278"/>
            <p:cNvSpPr>
              <a:spLocks/>
            </p:cNvSpPr>
            <p:nvPr/>
          </p:nvSpPr>
          <p:spPr bwMode="auto">
            <a:xfrm>
              <a:off x="6311810" y="3350763"/>
              <a:ext cx="1266468" cy="850191"/>
            </a:xfrm>
            <a:custGeom>
              <a:avLst/>
              <a:gdLst>
                <a:gd name="T0" fmla="*/ 2648 w 2720"/>
                <a:gd name="T1" fmla="*/ 210 h 1824"/>
                <a:gd name="T2" fmla="*/ 2503 w 2720"/>
                <a:gd name="T3" fmla="*/ 137 h 1824"/>
                <a:gd name="T4" fmla="*/ 2403 w 2720"/>
                <a:gd name="T5" fmla="*/ 92 h 1824"/>
                <a:gd name="T6" fmla="*/ 2267 w 2720"/>
                <a:gd name="T7" fmla="*/ 83 h 1824"/>
                <a:gd name="T8" fmla="*/ 2131 w 2720"/>
                <a:gd name="T9" fmla="*/ 46 h 1824"/>
                <a:gd name="T10" fmla="*/ 1904 w 2720"/>
                <a:gd name="T11" fmla="*/ 46 h 1824"/>
                <a:gd name="T12" fmla="*/ 1632 w 2720"/>
                <a:gd name="T13" fmla="*/ 228 h 1824"/>
                <a:gd name="T14" fmla="*/ 1342 w 2720"/>
                <a:gd name="T15" fmla="*/ 283 h 1824"/>
                <a:gd name="T16" fmla="*/ 1152 w 2720"/>
                <a:gd name="T17" fmla="*/ 420 h 1824"/>
                <a:gd name="T18" fmla="*/ 1070 w 2720"/>
                <a:gd name="T19" fmla="*/ 548 h 1824"/>
                <a:gd name="T20" fmla="*/ 916 w 2720"/>
                <a:gd name="T21" fmla="*/ 621 h 1824"/>
                <a:gd name="T22" fmla="*/ 735 w 2720"/>
                <a:gd name="T23" fmla="*/ 648 h 1824"/>
                <a:gd name="T24" fmla="*/ 563 w 2720"/>
                <a:gd name="T25" fmla="*/ 621 h 1824"/>
                <a:gd name="T26" fmla="*/ 354 w 2720"/>
                <a:gd name="T27" fmla="*/ 539 h 1824"/>
                <a:gd name="T28" fmla="*/ 327 w 2720"/>
                <a:gd name="T29" fmla="*/ 612 h 1824"/>
                <a:gd name="T30" fmla="*/ 345 w 2720"/>
                <a:gd name="T31" fmla="*/ 694 h 1824"/>
                <a:gd name="T32" fmla="*/ 173 w 2720"/>
                <a:gd name="T33" fmla="*/ 684 h 1824"/>
                <a:gd name="T34" fmla="*/ 127 w 2720"/>
                <a:gd name="T35" fmla="*/ 767 h 1824"/>
                <a:gd name="T36" fmla="*/ 209 w 2720"/>
                <a:gd name="T37" fmla="*/ 821 h 1824"/>
                <a:gd name="T38" fmla="*/ 127 w 2720"/>
                <a:gd name="T39" fmla="*/ 976 h 1824"/>
                <a:gd name="T40" fmla="*/ 155 w 2720"/>
                <a:gd name="T41" fmla="*/ 1058 h 1824"/>
                <a:gd name="T42" fmla="*/ 55 w 2720"/>
                <a:gd name="T43" fmla="*/ 1150 h 1824"/>
                <a:gd name="T44" fmla="*/ 82 w 2720"/>
                <a:gd name="T45" fmla="*/ 1232 h 1824"/>
                <a:gd name="T46" fmla="*/ 118 w 2720"/>
                <a:gd name="T47" fmla="*/ 1305 h 1824"/>
                <a:gd name="T48" fmla="*/ 191 w 2720"/>
                <a:gd name="T49" fmla="*/ 1387 h 1824"/>
                <a:gd name="T50" fmla="*/ 245 w 2720"/>
                <a:gd name="T51" fmla="*/ 1460 h 1824"/>
                <a:gd name="T52" fmla="*/ 345 w 2720"/>
                <a:gd name="T53" fmla="*/ 1514 h 1824"/>
                <a:gd name="T54" fmla="*/ 544 w 2720"/>
                <a:gd name="T55" fmla="*/ 1724 h 1824"/>
                <a:gd name="T56" fmla="*/ 690 w 2720"/>
                <a:gd name="T57" fmla="*/ 1806 h 1824"/>
                <a:gd name="T58" fmla="*/ 1043 w 2720"/>
                <a:gd name="T59" fmla="*/ 1815 h 1824"/>
                <a:gd name="T60" fmla="*/ 1170 w 2720"/>
                <a:gd name="T61" fmla="*/ 1715 h 1824"/>
                <a:gd name="T62" fmla="*/ 1270 w 2720"/>
                <a:gd name="T63" fmla="*/ 1633 h 1824"/>
                <a:gd name="T64" fmla="*/ 1424 w 2720"/>
                <a:gd name="T65" fmla="*/ 1578 h 1824"/>
                <a:gd name="T66" fmla="*/ 1569 w 2720"/>
                <a:gd name="T67" fmla="*/ 1533 h 1824"/>
                <a:gd name="T68" fmla="*/ 1832 w 2720"/>
                <a:gd name="T69" fmla="*/ 1487 h 1824"/>
                <a:gd name="T70" fmla="*/ 1932 w 2720"/>
                <a:gd name="T71" fmla="*/ 1478 h 1824"/>
                <a:gd name="T72" fmla="*/ 2122 w 2720"/>
                <a:gd name="T73" fmla="*/ 1387 h 1824"/>
                <a:gd name="T74" fmla="*/ 2167 w 2720"/>
                <a:gd name="T75" fmla="*/ 1277 h 1824"/>
                <a:gd name="T76" fmla="*/ 2186 w 2720"/>
                <a:gd name="T77" fmla="*/ 1159 h 1824"/>
                <a:gd name="T78" fmla="*/ 2222 w 2720"/>
                <a:gd name="T79" fmla="*/ 1040 h 1824"/>
                <a:gd name="T80" fmla="*/ 2267 w 2720"/>
                <a:gd name="T81" fmla="*/ 894 h 1824"/>
                <a:gd name="T82" fmla="*/ 2349 w 2720"/>
                <a:gd name="T83" fmla="*/ 694 h 1824"/>
                <a:gd name="T84" fmla="*/ 2376 w 2720"/>
                <a:gd name="T85" fmla="*/ 602 h 1824"/>
                <a:gd name="T86" fmla="*/ 2503 w 2720"/>
                <a:gd name="T87" fmla="*/ 420 h 1824"/>
                <a:gd name="T88" fmla="*/ 2693 w 2720"/>
                <a:gd name="T89" fmla="*/ 283 h 1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720" h="1824">
                  <a:moveTo>
                    <a:pt x="2666" y="274"/>
                  </a:moveTo>
                  <a:cubicBezTo>
                    <a:pt x="2666" y="274"/>
                    <a:pt x="2720" y="228"/>
                    <a:pt x="2648" y="210"/>
                  </a:cubicBezTo>
                  <a:cubicBezTo>
                    <a:pt x="2584" y="192"/>
                    <a:pt x="2566" y="228"/>
                    <a:pt x="2548" y="192"/>
                  </a:cubicBezTo>
                  <a:cubicBezTo>
                    <a:pt x="2530" y="174"/>
                    <a:pt x="2530" y="146"/>
                    <a:pt x="2503" y="137"/>
                  </a:cubicBezTo>
                  <a:cubicBezTo>
                    <a:pt x="2476" y="137"/>
                    <a:pt x="2448" y="146"/>
                    <a:pt x="2448" y="146"/>
                  </a:cubicBezTo>
                  <a:cubicBezTo>
                    <a:pt x="2448" y="146"/>
                    <a:pt x="2421" y="101"/>
                    <a:pt x="2403" y="92"/>
                  </a:cubicBezTo>
                  <a:cubicBezTo>
                    <a:pt x="2385" y="73"/>
                    <a:pt x="2349" y="73"/>
                    <a:pt x="2349" y="73"/>
                  </a:cubicBezTo>
                  <a:cubicBezTo>
                    <a:pt x="2349" y="73"/>
                    <a:pt x="2294" y="55"/>
                    <a:pt x="2267" y="83"/>
                  </a:cubicBezTo>
                  <a:cubicBezTo>
                    <a:pt x="2240" y="101"/>
                    <a:pt x="2240" y="137"/>
                    <a:pt x="2186" y="128"/>
                  </a:cubicBezTo>
                  <a:cubicBezTo>
                    <a:pt x="2140" y="119"/>
                    <a:pt x="2131" y="46"/>
                    <a:pt x="2131" y="46"/>
                  </a:cubicBezTo>
                  <a:cubicBezTo>
                    <a:pt x="2050" y="0"/>
                    <a:pt x="2050" y="0"/>
                    <a:pt x="2050" y="0"/>
                  </a:cubicBezTo>
                  <a:cubicBezTo>
                    <a:pt x="2050" y="0"/>
                    <a:pt x="1986" y="83"/>
                    <a:pt x="1904" y="46"/>
                  </a:cubicBezTo>
                  <a:cubicBezTo>
                    <a:pt x="1823" y="28"/>
                    <a:pt x="1750" y="37"/>
                    <a:pt x="1705" y="73"/>
                  </a:cubicBezTo>
                  <a:cubicBezTo>
                    <a:pt x="1660" y="101"/>
                    <a:pt x="1669" y="192"/>
                    <a:pt x="1632" y="228"/>
                  </a:cubicBezTo>
                  <a:cubicBezTo>
                    <a:pt x="1587" y="265"/>
                    <a:pt x="1478" y="329"/>
                    <a:pt x="1478" y="329"/>
                  </a:cubicBezTo>
                  <a:cubicBezTo>
                    <a:pt x="1478" y="329"/>
                    <a:pt x="1379" y="274"/>
                    <a:pt x="1342" y="283"/>
                  </a:cubicBezTo>
                  <a:cubicBezTo>
                    <a:pt x="1297" y="292"/>
                    <a:pt x="1306" y="365"/>
                    <a:pt x="1306" y="365"/>
                  </a:cubicBezTo>
                  <a:cubicBezTo>
                    <a:pt x="1152" y="420"/>
                    <a:pt x="1152" y="420"/>
                    <a:pt x="1152" y="420"/>
                  </a:cubicBezTo>
                  <a:cubicBezTo>
                    <a:pt x="1152" y="420"/>
                    <a:pt x="1070" y="393"/>
                    <a:pt x="1043" y="438"/>
                  </a:cubicBezTo>
                  <a:cubicBezTo>
                    <a:pt x="1007" y="502"/>
                    <a:pt x="1070" y="548"/>
                    <a:pt x="1070" y="548"/>
                  </a:cubicBezTo>
                  <a:cubicBezTo>
                    <a:pt x="1007" y="612"/>
                    <a:pt x="1007" y="612"/>
                    <a:pt x="1007" y="612"/>
                  </a:cubicBezTo>
                  <a:cubicBezTo>
                    <a:pt x="916" y="621"/>
                    <a:pt x="916" y="621"/>
                    <a:pt x="916" y="621"/>
                  </a:cubicBezTo>
                  <a:cubicBezTo>
                    <a:pt x="798" y="648"/>
                    <a:pt x="798" y="648"/>
                    <a:pt x="798" y="648"/>
                  </a:cubicBezTo>
                  <a:cubicBezTo>
                    <a:pt x="735" y="648"/>
                    <a:pt x="735" y="648"/>
                    <a:pt x="735" y="648"/>
                  </a:cubicBezTo>
                  <a:cubicBezTo>
                    <a:pt x="735" y="648"/>
                    <a:pt x="680" y="657"/>
                    <a:pt x="644" y="657"/>
                  </a:cubicBezTo>
                  <a:cubicBezTo>
                    <a:pt x="599" y="657"/>
                    <a:pt x="563" y="621"/>
                    <a:pt x="563" y="621"/>
                  </a:cubicBezTo>
                  <a:cubicBezTo>
                    <a:pt x="563" y="621"/>
                    <a:pt x="499" y="548"/>
                    <a:pt x="454" y="539"/>
                  </a:cubicBezTo>
                  <a:cubicBezTo>
                    <a:pt x="427" y="529"/>
                    <a:pt x="390" y="529"/>
                    <a:pt x="354" y="539"/>
                  </a:cubicBezTo>
                  <a:cubicBezTo>
                    <a:pt x="354" y="593"/>
                    <a:pt x="354" y="593"/>
                    <a:pt x="354" y="593"/>
                  </a:cubicBezTo>
                  <a:cubicBezTo>
                    <a:pt x="327" y="612"/>
                    <a:pt x="327" y="612"/>
                    <a:pt x="327" y="612"/>
                  </a:cubicBezTo>
                  <a:cubicBezTo>
                    <a:pt x="345" y="621"/>
                    <a:pt x="345" y="621"/>
                    <a:pt x="345" y="621"/>
                  </a:cubicBezTo>
                  <a:cubicBezTo>
                    <a:pt x="345" y="694"/>
                    <a:pt x="345" y="694"/>
                    <a:pt x="345" y="694"/>
                  </a:cubicBezTo>
                  <a:cubicBezTo>
                    <a:pt x="227" y="730"/>
                    <a:pt x="227" y="730"/>
                    <a:pt x="227" y="730"/>
                  </a:cubicBezTo>
                  <a:cubicBezTo>
                    <a:pt x="227" y="730"/>
                    <a:pt x="191" y="684"/>
                    <a:pt x="173" y="684"/>
                  </a:cubicBezTo>
                  <a:cubicBezTo>
                    <a:pt x="155" y="694"/>
                    <a:pt x="109" y="703"/>
                    <a:pt x="100" y="739"/>
                  </a:cubicBezTo>
                  <a:cubicBezTo>
                    <a:pt x="82" y="785"/>
                    <a:pt x="127" y="767"/>
                    <a:pt x="127" y="767"/>
                  </a:cubicBezTo>
                  <a:cubicBezTo>
                    <a:pt x="173" y="757"/>
                    <a:pt x="173" y="757"/>
                    <a:pt x="173" y="757"/>
                  </a:cubicBezTo>
                  <a:cubicBezTo>
                    <a:pt x="173" y="757"/>
                    <a:pt x="191" y="757"/>
                    <a:pt x="209" y="821"/>
                  </a:cubicBezTo>
                  <a:cubicBezTo>
                    <a:pt x="227" y="876"/>
                    <a:pt x="100" y="903"/>
                    <a:pt x="91" y="931"/>
                  </a:cubicBezTo>
                  <a:cubicBezTo>
                    <a:pt x="91" y="958"/>
                    <a:pt x="127" y="958"/>
                    <a:pt x="127" y="976"/>
                  </a:cubicBezTo>
                  <a:cubicBezTo>
                    <a:pt x="127" y="985"/>
                    <a:pt x="100" y="1004"/>
                    <a:pt x="109" y="1031"/>
                  </a:cubicBezTo>
                  <a:cubicBezTo>
                    <a:pt x="109" y="1049"/>
                    <a:pt x="155" y="1058"/>
                    <a:pt x="155" y="1058"/>
                  </a:cubicBezTo>
                  <a:cubicBezTo>
                    <a:pt x="146" y="1140"/>
                    <a:pt x="146" y="1140"/>
                    <a:pt x="146" y="1140"/>
                  </a:cubicBezTo>
                  <a:cubicBezTo>
                    <a:pt x="55" y="1150"/>
                    <a:pt x="55" y="1150"/>
                    <a:pt x="55" y="1150"/>
                  </a:cubicBezTo>
                  <a:cubicBezTo>
                    <a:pt x="0" y="1204"/>
                    <a:pt x="0" y="1204"/>
                    <a:pt x="0" y="1204"/>
                  </a:cubicBezTo>
                  <a:cubicBezTo>
                    <a:pt x="37" y="1223"/>
                    <a:pt x="73" y="1232"/>
                    <a:pt x="82" y="1232"/>
                  </a:cubicBezTo>
                  <a:cubicBezTo>
                    <a:pt x="118" y="1250"/>
                    <a:pt x="91" y="1268"/>
                    <a:pt x="82" y="1286"/>
                  </a:cubicBezTo>
                  <a:cubicBezTo>
                    <a:pt x="82" y="1314"/>
                    <a:pt x="118" y="1305"/>
                    <a:pt x="118" y="1305"/>
                  </a:cubicBezTo>
                  <a:cubicBezTo>
                    <a:pt x="118" y="1368"/>
                    <a:pt x="118" y="1368"/>
                    <a:pt x="118" y="1368"/>
                  </a:cubicBezTo>
                  <a:cubicBezTo>
                    <a:pt x="118" y="1396"/>
                    <a:pt x="191" y="1387"/>
                    <a:pt x="191" y="1387"/>
                  </a:cubicBezTo>
                  <a:cubicBezTo>
                    <a:pt x="191" y="1432"/>
                    <a:pt x="191" y="1432"/>
                    <a:pt x="191" y="1432"/>
                  </a:cubicBezTo>
                  <a:cubicBezTo>
                    <a:pt x="245" y="1460"/>
                    <a:pt x="245" y="1460"/>
                    <a:pt x="245" y="1460"/>
                  </a:cubicBezTo>
                  <a:cubicBezTo>
                    <a:pt x="263" y="1505"/>
                    <a:pt x="263" y="1505"/>
                    <a:pt x="263" y="1505"/>
                  </a:cubicBezTo>
                  <a:cubicBezTo>
                    <a:pt x="263" y="1505"/>
                    <a:pt x="327" y="1487"/>
                    <a:pt x="345" y="1514"/>
                  </a:cubicBezTo>
                  <a:cubicBezTo>
                    <a:pt x="363" y="1542"/>
                    <a:pt x="381" y="1587"/>
                    <a:pt x="381" y="1587"/>
                  </a:cubicBezTo>
                  <a:cubicBezTo>
                    <a:pt x="544" y="1724"/>
                    <a:pt x="544" y="1724"/>
                    <a:pt x="544" y="1724"/>
                  </a:cubicBezTo>
                  <a:cubicBezTo>
                    <a:pt x="544" y="1724"/>
                    <a:pt x="608" y="1715"/>
                    <a:pt x="644" y="1733"/>
                  </a:cubicBezTo>
                  <a:cubicBezTo>
                    <a:pt x="680" y="1752"/>
                    <a:pt x="690" y="1806"/>
                    <a:pt x="690" y="1806"/>
                  </a:cubicBezTo>
                  <a:cubicBezTo>
                    <a:pt x="690" y="1806"/>
                    <a:pt x="853" y="1824"/>
                    <a:pt x="898" y="1824"/>
                  </a:cubicBezTo>
                  <a:cubicBezTo>
                    <a:pt x="943" y="1824"/>
                    <a:pt x="1043" y="1815"/>
                    <a:pt x="1043" y="1815"/>
                  </a:cubicBezTo>
                  <a:cubicBezTo>
                    <a:pt x="1107" y="1724"/>
                    <a:pt x="1107" y="1724"/>
                    <a:pt x="1107" y="1724"/>
                  </a:cubicBezTo>
                  <a:cubicBezTo>
                    <a:pt x="1170" y="1715"/>
                    <a:pt x="1170" y="1715"/>
                    <a:pt x="1170" y="1715"/>
                  </a:cubicBezTo>
                  <a:cubicBezTo>
                    <a:pt x="1261" y="1669"/>
                    <a:pt x="1261" y="1669"/>
                    <a:pt x="1261" y="1669"/>
                  </a:cubicBezTo>
                  <a:cubicBezTo>
                    <a:pt x="1270" y="1633"/>
                    <a:pt x="1270" y="1633"/>
                    <a:pt x="1270" y="1633"/>
                  </a:cubicBezTo>
                  <a:cubicBezTo>
                    <a:pt x="1315" y="1651"/>
                    <a:pt x="1315" y="1651"/>
                    <a:pt x="1315" y="1651"/>
                  </a:cubicBezTo>
                  <a:cubicBezTo>
                    <a:pt x="1315" y="1651"/>
                    <a:pt x="1397" y="1606"/>
                    <a:pt x="1424" y="1578"/>
                  </a:cubicBezTo>
                  <a:cubicBezTo>
                    <a:pt x="1442" y="1551"/>
                    <a:pt x="1487" y="1505"/>
                    <a:pt x="1506" y="1505"/>
                  </a:cubicBezTo>
                  <a:cubicBezTo>
                    <a:pt x="1533" y="1505"/>
                    <a:pt x="1569" y="1533"/>
                    <a:pt x="1569" y="1533"/>
                  </a:cubicBezTo>
                  <a:cubicBezTo>
                    <a:pt x="1569" y="1533"/>
                    <a:pt x="1587" y="1478"/>
                    <a:pt x="1669" y="1487"/>
                  </a:cubicBezTo>
                  <a:cubicBezTo>
                    <a:pt x="1832" y="1487"/>
                    <a:pt x="1832" y="1487"/>
                    <a:pt x="1832" y="1487"/>
                  </a:cubicBezTo>
                  <a:cubicBezTo>
                    <a:pt x="1850" y="1460"/>
                    <a:pt x="1850" y="1460"/>
                    <a:pt x="1850" y="1460"/>
                  </a:cubicBezTo>
                  <a:cubicBezTo>
                    <a:pt x="1850" y="1460"/>
                    <a:pt x="1895" y="1487"/>
                    <a:pt x="1932" y="1478"/>
                  </a:cubicBezTo>
                  <a:cubicBezTo>
                    <a:pt x="1959" y="1469"/>
                    <a:pt x="1941" y="1405"/>
                    <a:pt x="1986" y="1396"/>
                  </a:cubicBezTo>
                  <a:cubicBezTo>
                    <a:pt x="2040" y="1387"/>
                    <a:pt x="2095" y="1423"/>
                    <a:pt x="2122" y="1387"/>
                  </a:cubicBezTo>
                  <a:cubicBezTo>
                    <a:pt x="2149" y="1359"/>
                    <a:pt x="2131" y="1305"/>
                    <a:pt x="2131" y="1305"/>
                  </a:cubicBezTo>
                  <a:cubicBezTo>
                    <a:pt x="2167" y="1277"/>
                    <a:pt x="2167" y="1277"/>
                    <a:pt x="2167" y="1277"/>
                  </a:cubicBezTo>
                  <a:cubicBezTo>
                    <a:pt x="2149" y="1159"/>
                    <a:pt x="2149" y="1159"/>
                    <a:pt x="2149" y="1159"/>
                  </a:cubicBezTo>
                  <a:cubicBezTo>
                    <a:pt x="2186" y="1159"/>
                    <a:pt x="2186" y="1159"/>
                    <a:pt x="2186" y="1159"/>
                  </a:cubicBezTo>
                  <a:cubicBezTo>
                    <a:pt x="2240" y="1086"/>
                    <a:pt x="2240" y="1086"/>
                    <a:pt x="2240" y="1086"/>
                  </a:cubicBezTo>
                  <a:cubicBezTo>
                    <a:pt x="2222" y="1040"/>
                    <a:pt x="2222" y="1040"/>
                    <a:pt x="2222" y="1040"/>
                  </a:cubicBezTo>
                  <a:cubicBezTo>
                    <a:pt x="2276" y="949"/>
                    <a:pt x="2276" y="949"/>
                    <a:pt x="2276" y="949"/>
                  </a:cubicBezTo>
                  <a:cubicBezTo>
                    <a:pt x="2267" y="894"/>
                    <a:pt x="2267" y="894"/>
                    <a:pt x="2267" y="894"/>
                  </a:cubicBezTo>
                  <a:cubicBezTo>
                    <a:pt x="2331" y="794"/>
                    <a:pt x="2331" y="794"/>
                    <a:pt x="2331" y="794"/>
                  </a:cubicBezTo>
                  <a:cubicBezTo>
                    <a:pt x="2349" y="694"/>
                    <a:pt x="2349" y="694"/>
                    <a:pt x="2349" y="694"/>
                  </a:cubicBezTo>
                  <a:cubicBezTo>
                    <a:pt x="2385" y="666"/>
                    <a:pt x="2385" y="666"/>
                    <a:pt x="2385" y="666"/>
                  </a:cubicBezTo>
                  <a:cubicBezTo>
                    <a:pt x="2376" y="602"/>
                    <a:pt x="2376" y="602"/>
                    <a:pt x="2376" y="602"/>
                  </a:cubicBezTo>
                  <a:cubicBezTo>
                    <a:pt x="2476" y="447"/>
                    <a:pt x="2476" y="447"/>
                    <a:pt x="2476" y="447"/>
                  </a:cubicBezTo>
                  <a:cubicBezTo>
                    <a:pt x="2503" y="420"/>
                    <a:pt x="2503" y="420"/>
                    <a:pt x="2503" y="420"/>
                  </a:cubicBezTo>
                  <a:cubicBezTo>
                    <a:pt x="2584" y="420"/>
                    <a:pt x="2584" y="420"/>
                    <a:pt x="2584" y="420"/>
                  </a:cubicBezTo>
                  <a:cubicBezTo>
                    <a:pt x="2693" y="283"/>
                    <a:pt x="2693" y="283"/>
                    <a:pt x="2693" y="283"/>
                  </a:cubicBezTo>
                  <a:lnTo>
                    <a:pt x="2666" y="274"/>
                  </a:lnTo>
                  <a:close/>
                </a:path>
              </a:pathLst>
            </a:custGeom>
            <a:solidFill>
              <a:schemeClr val="bg1">
                <a:lumMod val="75000"/>
              </a:schemeClr>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41" name="Freeform 279"/>
            <p:cNvSpPr>
              <a:spLocks noEditPoints="1"/>
            </p:cNvSpPr>
            <p:nvPr/>
          </p:nvSpPr>
          <p:spPr bwMode="auto">
            <a:xfrm>
              <a:off x="6308284" y="3347237"/>
              <a:ext cx="1262940" cy="857247"/>
            </a:xfrm>
            <a:custGeom>
              <a:avLst/>
              <a:gdLst>
                <a:gd name="T0" fmla="*/ 2570 w 2710"/>
                <a:gd name="T1" fmla="*/ 223 h 1840"/>
                <a:gd name="T2" fmla="*/ 2421 w 2710"/>
                <a:gd name="T3" fmla="*/ 119 h 1840"/>
                <a:gd name="T4" fmla="*/ 2230 w 2710"/>
                <a:gd name="T5" fmla="*/ 142 h 1840"/>
                <a:gd name="T6" fmla="*/ 2061 w 2710"/>
                <a:gd name="T7" fmla="*/ 17 h 1840"/>
                <a:gd name="T8" fmla="*/ 1720 w 2710"/>
                <a:gd name="T9" fmla="*/ 86 h 1840"/>
                <a:gd name="T10" fmla="*/ 1350 w 2710"/>
                <a:gd name="T11" fmla="*/ 299 h 1840"/>
                <a:gd name="T12" fmla="*/ 1155 w 2710"/>
                <a:gd name="T13" fmla="*/ 435 h 1840"/>
                <a:gd name="T14" fmla="*/ 1086 w 2710"/>
                <a:gd name="T15" fmla="*/ 556 h 1840"/>
                <a:gd name="T16" fmla="*/ 806 w 2710"/>
                <a:gd name="T17" fmla="*/ 664 h 1840"/>
                <a:gd name="T18" fmla="*/ 495 w 2710"/>
                <a:gd name="T19" fmla="*/ 572 h 1840"/>
                <a:gd name="T20" fmla="*/ 361 w 2710"/>
                <a:gd name="T21" fmla="*/ 653 h 1840"/>
                <a:gd name="T22" fmla="*/ 167 w 2710"/>
                <a:gd name="T23" fmla="*/ 708 h 1840"/>
                <a:gd name="T24" fmla="*/ 187 w 2710"/>
                <a:gd name="T25" fmla="*/ 759 h 1840"/>
                <a:gd name="T26" fmla="*/ 113 w 2710"/>
                <a:gd name="T27" fmla="*/ 953 h 1840"/>
                <a:gd name="T28" fmla="*/ 166 w 2710"/>
                <a:gd name="T29" fmla="*/ 1059 h 1840"/>
                <a:gd name="T30" fmla="*/ 63 w 2710"/>
                <a:gd name="T31" fmla="*/ 1226 h 1840"/>
                <a:gd name="T32" fmla="*/ 134 w 2710"/>
                <a:gd name="T33" fmla="*/ 1349 h 1840"/>
                <a:gd name="T34" fmla="*/ 234 w 2710"/>
                <a:gd name="T35" fmla="*/ 1449 h 1840"/>
                <a:gd name="T36" fmla="*/ 386 w 2710"/>
                <a:gd name="T37" fmla="*/ 1566 h 1840"/>
                <a:gd name="T38" fmla="*/ 696 w 2710"/>
                <a:gd name="T39" fmla="*/ 1781 h 1840"/>
                <a:gd name="T40" fmla="*/ 1093 w 2710"/>
                <a:gd name="T41" fmla="*/ 1750 h 1840"/>
                <a:gd name="T42" fmla="*/ 1267 w 2710"/>
                <a:gd name="T43" fmla="*/ 1655 h 1840"/>
                <a:gd name="T44" fmla="*/ 1468 w 2710"/>
                <a:gd name="T45" fmla="*/ 1534 h 1840"/>
                <a:gd name="T46" fmla="*/ 1731 w 2710"/>
                <a:gd name="T47" fmla="*/ 1487 h 1840"/>
                <a:gd name="T48" fmla="*/ 1947 w 2710"/>
                <a:gd name="T49" fmla="*/ 1470 h 1840"/>
                <a:gd name="T50" fmla="*/ 2134 w 2710"/>
                <a:gd name="T51" fmla="*/ 1324 h 1840"/>
                <a:gd name="T52" fmla="*/ 2193 w 2710"/>
                <a:gd name="T53" fmla="*/ 1159 h 1840"/>
                <a:gd name="T54" fmla="*/ 2277 w 2710"/>
                <a:gd name="T55" fmla="*/ 954 h 1840"/>
                <a:gd name="T56" fmla="*/ 2348 w 2710"/>
                <a:gd name="T57" fmla="*/ 714 h 1840"/>
                <a:gd name="T58" fmla="*/ 2454 w 2710"/>
                <a:gd name="T59" fmla="*/ 489 h 1840"/>
                <a:gd name="T60" fmla="*/ 2689 w 2710"/>
                <a:gd name="T61" fmla="*/ 293 h 1840"/>
                <a:gd name="T62" fmla="*/ 2511 w 2710"/>
                <a:gd name="T63" fmla="*/ 436 h 1840"/>
                <a:gd name="T64" fmla="*/ 2393 w 2710"/>
                <a:gd name="T65" fmla="*/ 682 h 1840"/>
                <a:gd name="T66" fmla="*/ 2303 w 2710"/>
                <a:gd name="T67" fmla="*/ 874 h 1840"/>
                <a:gd name="T68" fmla="*/ 2246 w 2710"/>
                <a:gd name="T69" fmla="*/ 1065 h 1840"/>
                <a:gd name="T70" fmla="*/ 2177 w 2710"/>
                <a:gd name="T71" fmla="*/ 1245 h 1840"/>
                <a:gd name="T72" fmla="*/ 2108 w 2710"/>
                <a:gd name="T73" fmla="*/ 1418 h 1840"/>
                <a:gd name="T74" fmla="*/ 1855 w 2710"/>
                <a:gd name="T75" fmla="*/ 1476 h 1840"/>
                <a:gd name="T76" fmla="*/ 1580 w 2710"/>
                <a:gd name="T77" fmla="*/ 1549 h 1840"/>
                <a:gd name="T78" fmla="*/ 1327 w 2710"/>
                <a:gd name="T79" fmla="*/ 1667 h 1840"/>
                <a:gd name="T80" fmla="*/ 1182 w 2710"/>
                <a:gd name="T81" fmla="*/ 1731 h 1840"/>
                <a:gd name="T82" fmla="*/ 906 w 2710"/>
                <a:gd name="T83" fmla="*/ 1840 h 1840"/>
                <a:gd name="T84" fmla="*/ 553 w 2710"/>
                <a:gd name="T85" fmla="*/ 1740 h 1840"/>
                <a:gd name="T86" fmla="*/ 273 w 2710"/>
                <a:gd name="T87" fmla="*/ 1521 h 1840"/>
                <a:gd name="T88" fmla="*/ 197 w 2710"/>
                <a:gd name="T89" fmla="*/ 1403 h 1840"/>
                <a:gd name="T90" fmla="*/ 89 w 2710"/>
                <a:gd name="T91" fmla="*/ 1312 h 1840"/>
                <a:gd name="T92" fmla="*/ 64 w 2710"/>
                <a:gd name="T93" fmla="*/ 1150 h 1840"/>
                <a:gd name="T94" fmla="*/ 108 w 2710"/>
                <a:gd name="T95" fmla="*/ 1021 h 1840"/>
                <a:gd name="T96" fmla="*/ 185 w 2710"/>
                <a:gd name="T97" fmla="*/ 876 h 1840"/>
                <a:gd name="T98" fmla="*/ 131 w 2710"/>
                <a:gd name="T99" fmla="*/ 785 h 1840"/>
                <a:gd name="T100" fmla="*/ 232 w 2710"/>
                <a:gd name="T101" fmla="*/ 731 h 1840"/>
                <a:gd name="T102" fmla="*/ 334 w 2710"/>
                <a:gd name="T103" fmla="*/ 612 h 1840"/>
                <a:gd name="T104" fmla="*/ 582 w 2710"/>
                <a:gd name="T105" fmla="*/ 629 h 1840"/>
                <a:gd name="T106" fmla="*/ 923 w 2710"/>
                <a:gd name="T107" fmla="*/ 622 h 1840"/>
                <a:gd name="T108" fmla="*/ 1034 w 2710"/>
                <a:gd name="T109" fmla="*/ 469 h 1840"/>
                <a:gd name="T110" fmla="*/ 1223 w 2710"/>
                <a:gd name="T111" fmla="*/ 398 h 1840"/>
                <a:gd name="T112" fmla="*/ 1487 w 2710"/>
                <a:gd name="T113" fmla="*/ 328 h 1840"/>
                <a:gd name="T114" fmla="*/ 1914 w 2710"/>
                <a:gd name="T115" fmla="*/ 47 h 1840"/>
                <a:gd name="T116" fmla="*/ 2143 w 2710"/>
                <a:gd name="T117" fmla="*/ 47 h 1840"/>
                <a:gd name="T118" fmla="*/ 2326 w 2710"/>
                <a:gd name="T119" fmla="*/ 68 h 1840"/>
                <a:gd name="T120" fmla="*/ 2510 w 2710"/>
                <a:gd name="T121" fmla="*/ 138 h 1840"/>
                <a:gd name="T122" fmla="*/ 2683 w 2710"/>
                <a:gd name="T123" fmla="*/ 220 h 1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10" h="1840">
                  <a:moveTo>
                    <a:pt x="2672" y="290"/>
                  </a:moveTo>
                  <a:cubicBezTo>
                    <a:pt x="2669" y="289"/>
                    <a:pt x="2667" y="287"/>
                    <a:pt x="2667" y="284"/>
                  </a:cubicBezTo>
                  <a:cubicBezTo>
                    <a:pt x="2666" y="282"/>
                    <a:pt x="2667" y="279"/>
                    <a:pt x="2669" y="277"/>
                  </a:cubicBezTo>
                  <a:lnTo>
                    <a:pt x="2676" y="270"/>
                  </a:lnTo>
                  <a:lnTo>
                    <a:pt x="2675" y="271"/>
                  </a:lnTo>
                  <a:lnTo>
                    <a:pt x="2686" y="253"/>
                  </a:lnTo>
                  <a:lnTo>
                    <a:pt x="2684" y="257"/>
                  </a:lnTo>
                  <a:lnTo>
                    <a:pt x="2685" y="246"/>
                  </a:lnTo>
                  <a:lnTo>
                    <a:pt x="2686" y="249"/>
                  </a:lnTo>
                  <a:lnTo>
                    <a:pt x="2682" y="239"/>
                  </a:lnTo>
                  <a:lnTo>
                    <a:pt x="2684" y="243"/>
                  </a:lnTo>
                  <a:lnTo>
                    <a:pt x="2672" y="233"/>
                  </a:lnTo>
                  <a:lnTo>
                    <a:pt x="2675" y="234"/>
                  </a:lnTo>
                  <a:lnTo>
                    <a:pt x="2654" y="226"/>
                  </a:lnTo>
                  <a:lnTo>
                    <a:pt x="2655" y="226"/>
                  </a:lnTo>
                  <a:lnTo>
                    <a:pt x="2615" y="221"/>
                  </a:lnTo>
                  <a:lnTo>
                    <a:pt x="2617" y="221"/>
                  </a:lnTo>
                  <a:lnTo>
                    <a:pt x="2590" y="224"/>
                  </a:lnTo>
                  <a:cubicBezTo>
                    <a:pt x="2590" y="224"/>
                    <a:pt x="2589" y="224"/>
                    <a:pt x="2589" y="224"/>
                  </a:cubicBezTo>
                  <a:lnTo>
                    <a:pt x="2570" y="223"/>
                  </a:lnTo>
                  <a:cubicBezTo>
                    <a:pt x="2569" y="223"/>
                    <a:pt x="2567" y="223"/>
                    <a:pt x="2566" y="222"/>
                  </a:cubicBezTo>
                  <a:lnTo>
                    <a:pt x="2559" y="217"/>
                  </a:lnTo>
                  <a:cubicBezTo>
                    <a:pt x="2558" y="216"/>
                    <a:pt x="2557" y="216"/>
                    <a:pt x="2557" y="215"/>
                  </a:cubicBezTo>
                  <a:lnTo>
                    <a:pt x="2550" y="205"/>
                  </a:lnTo>
                  <a:lnTo>
                    <a:pt x="2539" y="190"/>
                  </a:lnTo>
                  <a:cubicBezTo>
                    <a:pt x="2539" y="190"/>
                    <a:pt x="2539" y="189"/>
                    <a:pt x="2538" y="189"/>
                  </a:cubicBezTo>
                  <a:lnTo>
                    <a:pt x="2530" y="173"/>
                  </a:lnTo>
                  <a:lnTo>
                    <a:pt x="2531" y="174"/>
                  </a:lnTo>
                  <a:lnTo>
                    <a:pt x="2521" y="160"/>
                  </a:lnTo>
                  <a:lnTo>
                    <a:pt x="2523" y="162"/>
                  </a:lnTo>
                  <a:lnTo>
                    <a:pt x="2507" y="152"/>
                  </a:lnTo>
                  <a:lnTo>
                    <a:pt x="2513" y="153"/>
                  </a:lnTo>
                  <a:lnTo>
                    <a:pt x="2475" y="158"/>
                  </a:lnTo>
                  <a:lnTo>
                    <a:pt x="2463" y="161"/>
                  </a:lnTo>
                  <a:lnTo>
                    <a:pt x="2458" y="162"/>
                  </a:lnTo>
                  <a:cubicBezTo>
                    <a:pt x="2455" y="163"/>
                    <a:pt x="2451" y="161"/>
                    <a:pt x="2450" y="158"/>
                  </a:cubicBezTo>
                  <a:lnTo>
                    <a:pt x="2446" y="151"/>
                  </a:lnTo>
                  <a:lnTo>
                    <a:pt x="2434" y="135"/>
                  </a:lnTo>
                  <a:lnTo>
                    <a:pt x="2420" y="117"/>
                  </a:lnTo>
                  <a:lnTo>
                    <a:pt x="2421" y="119"/>
                  </a:lnTo>
                  <a:lnTo>
                    <a:pt x="2406" y="107"/>
                  </a:lnTo>
                  <a:lnTo>
                    <a:pt x="2391" y="96"/>
                  </a:lnTo>
                  <a:lnTo>
                    <a:pt x="2393" y="97"/>
                  </a:lnTo>
                  <a:lnTo>
                    <a:pt x="2375" y="91"/>
                  </a:lnTo>
                  <a:lnTo>
                    <a:pt x="2376" y="91"/>
                  </a:lnTo>
                  <a:lnTo>
                    <a:pt x="2362" y="89"/>
                  </a:lnTo>
                  <a:lnTo>
                    <a:pt x="2363" y="89"/>
                  </a:lnTo>
                  <a:lnTo>
                    <a:pt x="2357" y="89"/>
                  </a:lnTo>
                  <a:cubicBezTo>
                    <a:pt x="2357" y="89"/>
                    <a:pt x="2356" y="89"/>
                    <a:pt x="2356" y="89"/>
                  </a:cubicBezTo>
                  <a:lnTo>
                    <a:pt x="2347" y="87"/>
                  </a:lnTo>
                  <a:lnTo>
                    <a:pt x="2325" y="84"/>
                  </a:lnTo>
                  <a:lnTo>
                    <a:pt x="2327" y="84"/>
                  </a:lnTo>
                  <a:lnTo>
                    <a:pt x="2300" y="86"/>
                  </a:lnTo>
                  <a:lnTo>
                    <a:pt x="2303" y="86"/>
                  </a:lnTo>
                  <a:lnTo>
                    <a:pt x="2279" y="99"/>
                  </a:lnTo>
                  <a:lnTo>
                    <a:pt x="2281" y="97"/>
                  </a:lnTo>
                  <a:lnTo>
                    <a:pt x="2265" y="113"/>
                  </a:lnTo>
                  <a:lnTo>
                    <a:pt x="2252" y="130"/>
                  </a:lnTo>
                  <a:cubicBezTo>
                    <a:pt x="2251" y="130"/>
                    <a:pt x="2250" y="131"/>
                    <a:pt x="2249" y="131"/>
                  </a:cubicBezTo>
                  <a:lnTo>
                    <a:pt x="2230" y="142"/>
                  </a:lnTo>
                  <a:cubicBezTo>
                    <a:pt x="2229" y="143"/>
                    <a:pt x="2228" y="143"/>
                    <a:pt x="2227" y="143"/>
                  </a:cubicBezTo>
                  <a:lnTo>
                    <a:pt x="2195" y="144"/>
                  </a:lnTo>
                  <a:cubicBezTo>
                    <a:pt x="2193" y="145"/>
                    <a:pt x="2192" y="144"/>
                    <a:pt x="2190" y="143"/>
                  </a:cubicBezTo>
                  <a:lnTo>
                    <a:pt x="2162" y="126"/>
                  </a:lnTo>
                  <a:cubicBezTo>
                    <a:pt x="2161" y="126"/>
                    <a:pt x="2160" y="125"/>
                    <a:pt x="2160" y="124"/>
                  </a:cubicBezTo>
                  <a:lnTo>
                    <a:pt x="2143" y="97"/>
                  </a:lnTo>
                  <a:cubicBezTo>
                    <a:pt x="2142" y="96"/>
                    <a:pt x="2142" y="95"/>
                    <a:pt x="2142" y="95"/>
                  </a:cubicBezTo>
                  <a:lnTo>
                    <a:pt x="2134" y="69"/>
                  </a:lnTo>
                  <a:lnTo>
                    <a:pt x="2132" y="59"/>
                  </a:lnTo>
                  <a:cubicBezTo>
                    <a:pt x="2132" y="59"/>
                    <a:pt x="2131" y="58"/>
                    <a:pt x="2131" y="57"/>
                  </a:cubicBezTo>
                  <a:lnTo>
                    <a:pt x="2131" y="54"/>
                  </a:lnTo>
                  <a:lnTo>
                    <a:pt x="2136" y="61"/>
                  </a:lnTo>
                  <a:lnTo>
                    <a:pt x="2109" y="46"/>
                  </a:lnTo>
                  <a:lnTo>
                    <a:pt x="2088" y="34"/>
                  </a:lnTo>
                  <a:lnTo>
                    <a:pt x="2065" y="22"/>
                  </a:lnTo>
                  <a:lnTo>
                    <a:pt x="2056" y="16"/>
                  </a:lnTo>
                  <a:cubicBezTo>
                    <a:pt x="2055" y="16"/>
                    <a:pt x="2054" y="16"/>
                    <a:pt x="2054" y="15"/>
                  </a:cubicBezTo>
                  <a:lnTo>
                    <a:pt x="2053" y="14"/>
                  </a:lnTo>
                  <a:lnTo>
                    <a:pt x="2064" y="14"/>
                  </a:lnTo>
                  <a:lnTo>
                    <a:pt x="2061" y="17"/>
                  </a:lnTo>
                  <a:lnTo>
                    <a:pt x="2053" y="26"/>
                  </a:lnTo>
                  <a:cubicBezTo>
                    <a:pt x="2053" y="26"/>
                    <a:pt x="2053" y="26"/>
                    <a:pt x="2052" y="27"/>
                  </a:cubicBezTo>
                  <a:lnTo>
                    <a:pt x="2021" y="52"/>
                  </a:lnTo>
                  <a:cubicBezTo>
                    <a:pt x="2021" y="52"/>
                    <a:pt x="2021" y="52"/>
                    <a:pt x="2020" y="53"/>
                  </a:cubicBezTo>
                  <a:lnTo>
                    <a:pt x="1998" y="64"/>
                  </a:lnTo>
                  <a:cubicBezTo>
                    <a:pt x="1998" y="64"/>
                    <a:pt x="1997" y="64"/>
                    <a:pt x="1996" y="64"/>
                  </a:cubicBezTo>
                  <a:lnTo>
                    <a:pt x="1971" y="70"/>
                  </a:lnTo>
                  <a:cubicBezTo>
                    <a:pt x="1971" y="70"/>
                    <a:pt x="1970" y="70"/>
                    <a:pt x="1970" y="70"/>
                  </a:cubicBezTo>
                  <a:lnTo>
                    <a:pt x="1943" y="71"/>
                  </a:lnTo>
                  <a:cubicBezTo>
                    <a:pt x="1942" y="72"/>
                    <a:pt x="1941" y="71"/>
                    <a:pt x="1940" y="71"/>
                  </a:cubicBezTo>
                  <a:lnTo>
                    <a:pt x="1910" y="62"/>
                  </a:lnTo>
                  <a:lnTo>
                    <a:pt x="1911" y="62"/>
                  </a:lnTo>
                  <a:lnTo>
                    <a:pt x="1852" y="54"/>
                  </a:lnTo>
                  <a:lnTo>
                    <a:pt x="1854" y="54"/>
                  </a:lnTo>
                  <a:lnTo>
                    <a:pt x="1800" y="55"/>
                  </a:lnTo>
                  <a:lnTo>
                    <a:pt x="1801" y="55"/>
                  </a:lnTo>
                  <a:lnTo>
                    <a:pt x="1754" y="67"/>
                  </a:lnTo>
                  <a:lnTo>
                    <a:pt x="1756" y="66"/>
                  </a:lnTo>
                  <a:lnTo>
                    <a:pt x="1717" y="88"/>
                  </a:lnTo>
                  <a:lnTo>
                    <a:pt x="1720" y="86"/>
                  </a:lnTo>
                  <a:lnTo>
                    <a:pt x="1695" y="117"/>
                  </a:lnTo>
                  <a:lnTo>
                    <a:pt x="1696" y="115"/>
                  </a:lnTo>
                  <a:lnTo>
                    <a:pt x="1682" y="159"/>
                  </a:lnTo>
                  <a:lnTo>
                    <a:pt x="1669" y="204"/>
                  </a:lnTo>
                  <a:cubicBezTo>
                    <a:pt x="1669" y="204"/>
                    <a:pt x="1669" y="205"/>
                    <a:pt x="1668" y="206"/>
                  </a:cubicBezTo>
                  <a:lnTo>
                    <a:pt x="1647" y="241"/>
                  </a:lnTo>
                  <a:cubicBezTo>
                    <a:pt x="1647" y="242"/>
                    <a:pt x="1646" y="242"/>
                    <a:pt x="1645" y="243"/>
                  </a:cubicBezTo>
                  <a:lnTo>
                    <a:pt x="1602" y="274"/>
                  </a:lnTo>
                  <a:lnTo>
                    <a:pt x="1551" y="307"/>
                  </a:lnTo>
                  <a:lnTo>
                    <a:pt x="1528" y="322"/>
                  </a:lnTo>
                  <a:lnTo>
                    <a:pt x="1508" y="333"/>
                  </a:lnTo>
                  <a:lnTo>
                    <a:pt x="1496" y="341"/>
                  </a:lnTo>
                  <a:lnTo>
                    <a:pt x="1491" y="344"/>
                  </a:lnTo>
                  <a:cubicBezTo>
                    <a:pt x="1488" y="346"/>
                    <a:pt x="1485" y="346"/>
                    <a:pt x="1483" y="345"/>
                  </a:cubicBezTo>
                  <a:lnTo>
                    <a:pt x="1479" y="343"/>
                  </a:lnTo>
                  <a:lnTo>
                    <a:pt x="1467" y="337"/>
                  </a:lnTo>
                  <a:lnTo>
                    <a:pt x="1429" y="319"/>
                  </a:lnTo>
                  <a:lnTo>
                    <a:pt x="1385" y="302"/>
                  </a:lnTo>
                  <a:lnTo>
                    <a:pt x="1387" y="302"/>
                  </a:lnTo>
                  <a:lnTo>
                    <a:pt x="1350" y="299"/>
                  </a:lnTo>
                  <a:lnTo>
                    <a:pt x="1355" y="298"/>
                  </a:lnTo>
                  <a:lnTo>
                    <a:pt x="1330" y="315"/>
                  </a:lnTo>
                  <a:lnTo>
                    <a:pt x="1333" y="311"/>
                  </a:lnTo>
                  <a:lnTo>
                    <a:pt x="1323" y="338"/>
                  </a:lnTo>
                  <a:lnTo>
                    <a:pt x="1323" y="336"/>
                  </a:lnTo>
                  <a:lnTo>
                    <a:pt x="1321" y="362"/>
                  </a:lnTo>
                  <a:lnTo>
                    <a:pt x="1321" y="361"/>
                  </a:lnTo>
                  <a:lnTo>
                    <a:pt x="1322" y="370"/>
                  </a:lnTo>
                  <a:lnTo>
                    <a:pt x="1322" y="373"/>
                  </a:lnTo>
                  <a:cubicBezTo>
                    <a:pt x="1322" y="377"/>
                    <a:pt x="1320" y="380"/>
                    <a:pt x="1317" y="381"/>
                  </a:cubicBezTo>
                  <a:lnTo>
                    <a:pt x="1266" y="399"/>
                  </a:lnTo>
                  <a:lnTo>
                    <a:pt x="1228" y="413"/>
                  </a:lnTo>
                  <a:lnTo>
                    <a:pt x="1201" y="423"/>
                  </a:lnTo>
                  <a:lnTo>
                    <a:pt x="1182" y="429"/>
                  </a:lnTo>
                  <a:lnTo>
                    <a:pt x="1171" y="433"/>
                  </a:lnTo>
                  <a:lnTo>
                    <a:pt x="1165" y="435"/>
                  </a:lnTo>
                  <a:lnTo>
                    <a:pt x="1166" y="435"/>
                  </a:lnTo>
                  <a:lnTo>
                    <a:pt x="1164" y="436"/>
                  </a:lnTo>
                  <a:cubicBezTo>
                    <a:pt x="1162" y="436"/>
                    <a:pt x="1160" y="437"/>
                    <a:pt x="1159" y="436"/>
                  </a:cubicBezTo>
                  <a:lnTo>
                    <a:pt x="1155" y="435"/>
                  </a:lnTo>
                  <a:lnTo>
                    <a:pt x="1145" y="432"/>
                  </a:lnTo>
                  <a:lnTo>
                    <a:pt x="1146" y="432"/>
                  </a:lnTo>
                  <a:lnTo>
                    <a:pt x="1115" y="428"/>
                  </a:lnTo>
                  <a:lnTo>
                    <a:pt x="1117" y="428"/>
                  </a:lnTo>
                  <a:lnTo>
                    <a:pt x="1080" y="432"/>
                  </a:lnTo>
                  <a:lnTo>
                    <a:pt x="1083" y="432"/>
                  </a:lnTo>
                  <a:lnTo>
                    <a:pt x="1067" y="440"/>
                  </a:lnTo>
                  <a:lnTo>
                    <a:pt x="1070" y="438"/>
                  </a:lnTo>
                  <a:lnTo>
                    <a:pt x="1058" y="452"/>
                  </a:lnTo>
                  <a:lnTo>
                    <a:pt x="1059" y="449"/>
                  </a:lnTo>
                  <a:lnTo>
                    <a:pt x="1050" y="472"/>
                  </a:lnTo>
                  <a:lnTo>
                    <a:pt x="1050" y="470"/>
                  </a:lnTo>
                  <a:lnTo>
                    <a:pt x="1048" y="491"/>
                  </a:lnTo>
                  <a:lnTo>
                    <a:pt x="1048" y="488"/>
                  </a:lnTo>
                  <a:lnTo>
                    <a:pt x="1059" y="523"/>
                  </a:lnTo>
                  <a:lnTo>
                    <a:pt x="1058" y="521"/>
                  </a:lnTo>
                  <a:lnTo>
                    <a:pt x="1076" y="544"/>
                  </a:lnTo>
                  <a:lnTo>
                    <a:pt x="1075" y="542"/>
                  </a:lnTo>
                  <a:lnTo>
                    <a:pt x="1084" y="550"/>
                  </a:lnTo>
                  <a:cubicBezTo>
                    <a:pt x="1085" y="552"/>
                    <a:pt x="1086" y="554"/>
                    <a:pt x="1086" y="556"/>
                  </a:cubicBezTo>
                  <a:cubicBezTo>
                    <a:pt x="1087" y="558"/>
                    <a:pt x="1086" y="560"/>
                    <a:pt x="1084" y="562"/>
                  </a:cubicBezTo>
                  <a:lnTo>
                    <a:pt x="1048" y="599"/>
                  </a:lnTo>
                  <a:lnTo>
                    <a:pt x="1029" y="618"/>
                  </a:lnTo>
                  <a:lnTo>
                    <a:pt x="1022" y="625"/>
                  </a:lnTo>
                  <a:lnTo>
                    <a:pt x="1021" y="626"/>
                  </a:lnTo>
                  <a:cubicBezTo>
                    <a:pt x="1020" y="627"/>
                    <a:pt x="1018" y="628"/>
                    <a:pt x="1016" y="628"/>
                  </a:cubicBezTo>
                  <a:lnTo>
                    <a:pt x="986" y="631"/>
                  </a:lnTo>
                  <a:lnTo>
                    <a:pt x="963" y="633"/>
                  </a:lnTo>
                  <a:lnTo>
                    <a:pt x="947" y="635"/>
                  </a:lnTo>
                  <a:lnTo>
                    <a:pt x="936" y="636"/>
                  </a:lnTo>
                  <a:lnTo>
                    <a:pt x="926" y="637"/>
                  </a:lnTo>
                  <a:lnTo>
                    <a:pt x="924" y="637"/>
                  </a:lnTo>
                  <a:lnTo>
                    <a:pt x="926" y="637"/>
                  </a:lnTo>
                  <a:lnTo>
                    <a:pt x="887" y="646"/>
                  </a:lnTo>
                  <a:lnTo>
                    <a:pt x="858" y="653"/>
                  </a:lnTo>
                  <a:lnTo>
                    <a:pt x="837" y="657"/>
                  </a:lnTo>
                  <a:lnTo>
                    <a:pt x="824" y="661"/>
                  </a:lnTo>
                  <a:lnTo>
                    <a:pt x="810" y="664"/>
                  </a:lnTo>
                  <a:cubicBezTo>
                    <a:pt x="810" y="664"/>
                    <a:pt x="809" y="664"/>
                    <a:pt x="808" y="664"/>
                  </a:cubicBezTo>
                  <a:lnTo>
                    <a:pt x="806" y="664"/>
                  </a:lnTo>
                  <a:lnTo>
                    <a:pt x="770" y="664"/>
                  </a:lnTo>
                  <a:lnTo>
                    <a:pt x="751" y="664"/>
                  </a:lnTo>
                  <a:lnTo>
                    <a:pt x="744" y="664"/>
                  </a:lnTo>
                  <a:lnTo>
                    <a:pt x="743" y="664"/>
                  </a:lnTo>
                  <a:lnTo>
                    <a:pt x="735" y="665"/>
                  </a:lnTo>
                  <a:lnTo>
                    <a:pt x="713" y="669"/>
                  </a:lnTo>
                  <a:lnTo>
                    <a:pt x="682" y="672"/>
                  </a:lnTo>
                  <a:lnTo>
                    <a:pt x="653" y="673"/>
                  </a:lnTo>
                  <a:cubicBezTo>
                    <a:pt x="652" y="673"/>
                    <a:pt x="652" y="673"/>
                    <a:pt x="651" y="673"/>
                  </a:cubicBezTo>
                  <a:lnTo>
                    <a:pt x="619" y="667"/>
                  </a:lnTo>
                  <a:cubicBezTo>
                    <a:pt x="618" y="667"/>
                    <a:pt x="618" y="667"/>
                    <a:pt x="617" y="667"/>
                  </a:cubicBezTo>
                  <a:lnTo>
                    <a:pt x="592" y="655"/>
                  </a:lnTo>
                  <a:lnTo>
                    <a:pt x="573" y="642"/>
                  </a:lnTo>
                  <a:cubicBezTo>
                    <a:pt x="573" y="642"/>
                    <a:pt x="572" y="642"/>
                    <a:pt x="572" y="641"/>
                  </a:cubicBezTo>
                  <a:lnTo>
                    <a:pt x="566" y="635"/>
                  </a:lnTo>
                  <a:lnTo>
                    <a:pt x="563" y="632"/>
                  </a:lnTo>
                  <a:lnTo>
                    <a:pt x="554" y="623"/>
                  </a:lnTo>
                  <a:lnTo>
                    <a:pt x="528" y="597"/>
                  </a:lnTo>
                  <a:lnTo>
                    <a:pt x="494" y="571"/>
                  </a:lnTo>
                  <a:lnTo>
                    <a:pt x="495" y="572"/>
                  </a:lnTo>
                  <a:lnTo>
                    <a:pt x="459" y="555"/>
                  </a:lnTo>
                  <a:lnTo>
                    <a:pt x="461" y="555"/>
                  </a:lnTo>
                  <a:lnTo>
                    <a:pt x="414" y="548"/>
                  </a:lnTo>
                  <a:lnTo>
                    <a:pt x="417" y="548"/>
                  </a:lnTo>
                  <a:lnTo>
                    <a:pt x="364" y="555"/>
                  </a:lnTo>
                  <a:lnTo>
                    <a:pt x="370" y="547"/>
                  </a:lnTo>
                  <a:lnTo>
                    <a:pt x="370" y="578"/>
                  </a:lnTo>
                  <a:lnTo>
                    <a:pt x="370" y="594"/>
                  </a:lnTo>
                  <a:lnTo>
                    <a:pt x="370" y="600"/>
                  </a:lnTo>
                  <a:lnTo>
                    <a:pt x="370" y="601"/>
                  </a:lnTo>
                  <a:cubicBezTo>
                    <a:pt x="370" y="604"/>
                    <a:pt x="369" y="607"/>
                    <a:pt x="367" y="608"/>
                  </a:cubicBezTo>
                  <a:lnTo>
                    <a:pt x="351" y="619"/>
                  </a:lnTo>
                  <a:lnTo>
                    <a:pt x="343" y="625"/>
                  </a:lnTo>
                  <a:lnTo>
                    <a:pt x="340" y="627"/>
                  </a:lnTo>
                  <a:lnTo>
                    <a:pt x="339" y="613"/>
                  </a:lnTo>
                  <a:lnTo>
                    <a:pt x="349" y="618"/>
                  </a:lnTo>
                  <a:lnTo>
                    <a:pt x="355" y="621"/>
                  </a:lnTo>
                  <a:lnTo>
                    <a:pt x="357" y="622"/>
                  </a:lnTo>
                  <a:cubicBezTo>
                    <a:pt x="360" y="624"/>
                    <a:pt x="361" y="626"/>
                    <a:pt x="361" y="629"/>
                  </a:cubicBezTo>
                  <a:lnTo>
                    <a:pt x="361" y="653"/>
                  </a:lnTo>
                  <a:lnTo>
                    <a:pt x="361" y="671"/>
                  </a:lnTo>
                  <a:lnTo>
                    <a:pt x="361" y="693"/>
                  </a:lnTo>
                  <a:lnTo>
                    <a:pt x="361" y="701"/>
                  </a:lnTo>
                  <a:lnTo>
                    <a:pt x="361" y="702"/>
                  </a:lnTo>
                  <a:cubicBezTo>
                    <a:pt x="361" y="706"/>
                    <a:pt x="359" y="709"/>
                    <a:pt x="356" y="710"/>
                  </a:cubicBezTo>
                  <a:lnTo>
                    <a:pt x="317" y="722"/>
                  </a:lnTo>
                  <a:lnTo>
                    <a:pt x="288" y="731"/>
                  </a:lnTo>
                  <a:lnTo>
                    <a:pt x="267" y="737"/>
                  </a:lnTo>
                  <a:lnTo>
                    <a:pt x="253" y="742"/>
                  </a:lnTo>
                  <a:lnTo>
                    <a:pt x="239" y="745"/>
                  </a:lnTo>
                  <a:lnTo>
                    <a:pt x="241" y="745"/>
                  </a:lnTo>
                  <a:lnTo>
                    <a:pt x="239" y="746"/>
                  </a:lnTo>
                  <a:cubicBezTo>
                    <a:pt x="236" y="747"/>
                    <a:pt x="232" y="746"/>
                    <a:pt x="229" y="744"/>
                  </a:cubicBezTo>
                  <a:lnTo>
                    <a:pt x="223" y="737"/>
                  </a:lnTo>
                  <a:lnTo>
                    <a:pt x="209" y="721"/>
                  </a:lnTo>
                  <a:lnTo>
                    <a:pt x="192" y="705"/>
                  </a:lnTo>
                  <a:lnTo>
                    <a:pt x="194" y="707"/>
                  </a:lnTo>
                  <a:lnTo>
                    <a:pt x="178" y="700"/>
                  </a:lnTo>
                  <a:lnTo>
                    <a:pt x="185" y="700"/>
                  </a:lnTo>
                  <a:lnTo>
                    <a:pt x="167" y="708"/>
                  </a:lnTo>
                  <a:lnTo>
                    <a:pt x="145" y="718"/>
                  </a:lnTo>
                  <a:lnTo>
                    <a:pt x="146" y="717"/>
                  </a:lnTo>
                  <a:lnTo>
                    <a:pt x="126" y="732"/>
                  </a:lnTo>
                  <a:lnTo>
                    <a:pt x="128" y="730"/>
                  </a:lnTo>
                  <a:lnTo>
                    <a:pt x="115" y="752"/>
                  </a:lnTo>
                  <a:lnTo>
                    <a:pt x="116" y="748"/>
                  </a:lnTo>
                  <a:lnTo>
                    <a:pt x="113" y="772"/>
                  </a:lnTo>
                  <a:lnTo>
                    <a:pt x="110" y="765"/>
                  </a:lnTo>
                  <a:lnTo>
                    <a:pt x="120" y="772"/>
                  </a:lnTo>
                  <a:lnTo>
                    <a:pt x="115" y="770"/>
                  </a:lnTo>
                  <a:lnTo>
                    <a:pt x="128" y="769"/>
                  </a:lnTo>
                  <a:lnTo>
                    <a:pt x="126" y="770"/>
                  </a:lnTo>
                  <a:lnTo>
                    <a:pt x="133" y="768"/>
                  </a:lnTo>
                  <a:lnTo>
                    <a:pt x="161" y="762"/>
                  </a:lnTo>
                  <a:lnTo>
                    <a:pt x="174" y="759"/>
                  </a:lnTo>
                  <a:lnTo>
                    <a:pt x="179" y="758"/>
                  </a:lnTo>
                  <a:cubicBezTo>
                    <a:pt x="179" y="758"/>
                    <a:pt x="180" y="757"/>
                    <a:pt x="180" y="757"/>
                  </a:cubicBezTo>
                  <a:lnTo>
                    <a:pt x="181" y="757"/>
                  </a:lnTo>
                  <a:cubicBezTo>
                    <a:pt x="182" y="757"/>
                    <a:pt x="183" y="758"/>
                    <a:pt x="184" y="758"/>
                  </a:cubicBezTo>
                  <a:lnTo>
                    <a:pt x="187" y="759"/>
                  </a:lnTo>
                  <a:cubicBezTo>
                    <a:pt x="188" y="759"/>
                    <a:pt x="189" y="760"/>
                    <a:pt x="190" y="760"/>
                  </a:cubicBezTo>
                  <a:lnTo>
                    <a:pt x="198" y="767"/>
                  </a:lnTo>
                  <a:cubicBezTo>
                    <a:pt x="198" y="768"/>
                    <a:pt x="199" y="769"/>
                    <a:pt x="199" y="769"/>
                  </a:cubicBezTo>
                  <a:lnTo>
                    <a:pt x="211" y="788"/>
                  </a:lnTo>
                  <a:cubicBezTo>
                    <a:pt x="212" y="789"/>
                    <a:pt x="212" y="789"/>
                    <a:pt x="212" y="790"/>
                  </a:cubicBezTo>
                  <a:lnTo>
                    <a:pt x="225" y="827"/>
                  </a:lnTo>
                  <a:cubicBezTo>
                    <a:pt x="225" y="828"/>
                    <a:pt x="225" y="829"/>
                    <a:pt x="225" y="829"/>
                  </a:cubicBezTo>
                  <a:lnTo>
                    <a:pt x="225" y="848"/>
                  </a:lnTo>
                  <a:cubicBezTo>
                    <a:pt x="225" y="850"/>
                    <a:pt x="225" y="851"/>
                    <a:pt x="224" y="853"/>
                  </a:cubicBezTo>
                  <a:lnTo>
                    <a:pt x="214" y="870"/>
                  </a:lnTo>
                  <a:cubicBezTo>
                    <a:pt x="214" y="870"/>
                    <a:pt x="214" y="871"/>
                    <a:pt x="213" y="871"/>
                  </a:cubicBezTo>
                  <a:lnTo>
                    <a:pt x="196" y="887"/>
                  </a:lnTo>
                  <a:cubicBezTo>
                    <a:pt x="196" y="888"/>
                    <a:pt x="195" y="888"/>
                    <a:pt x="195" y="888"/>
                  </a:cubicBezTo>
                  <a:lnTo>
                    <a:pt x="173" y="901"/>
                  </a:lnTo>
                  <a:lnTo>
                    <a:pt x="128" y="925"/>
                  </a:lnTo>
                  <a:lnTo>
                    <a:pt x="112" y="935"/>
                  </a:lnTo>
                  <a:lnTo>
                    <a:pt x="114" y="933"/>
                  </a:lnTo>
                  <a:lnTo>
                    <a:pt x="106" y="944"/>
                  </a:lnTo>
                  <a:lnTo>
                    <a:pt x="107" y="937"/>
                  </a:lnTo>
                  <a:lnTo>
                    <a:pt x="113" y="953"/>
                  </a:lnTo>
                  <a:lnTo>
                    <a:pt x="111" y="949"/>
                  </a:lnTo>
                  <a:lnTo>
                    <a:pt x="123" y="959"/>
                  </a:lnTo>
                  <a:lnTo>
                    <a:pt x="134" y="967"/>
                  </a:lnTo>
                  <a:cubicBezTo>
                    <a:pt x="135" y="968"/>
                    <a:pt x="136" y="968"/>
                    <a:pt x="136" y="970"/>
                  </a:cubicBezTo>
                  <a:lnTo>
                    <a:pt x="142" y="981"/>
                  </a:lnTo>
                  <a:cubicBezTo>
                    <a:pt x="144" y="983"/>
                    <a:pt x="144" y="985"/>
                    <a:pt x="143" y="988"/>
                  </a:cubicBezTo>
                  <a:lnTo>
                    <a:pt x="139" y="997"/>
                  </a:lnTo>
                  <a:cubicBezTo>
                    <a:pt x="139" y="997"/>
                    <a:pt x="138" y="998"/>
                    <a:pt x="138" y="998"/>
                  </a:cubicBezTo>
                  <a:lnTo>
                    <a:pt x="130" y="1010"/>
                  </a:lnTo>
                  <a:lnTo>
                    <a:pt x="131" y="1009"/>
                  </a:lnTo>
                  <a:lnTo>
                    <a:pt x="124" y="1024"/>
                  </a:lnTo>
                  <a:lnTo>
                    <a:pt x="124" y="1020"/>
                  </a:lnTo>
                  <a:lnTo>
                    <a:pt x="125" y="1039"/>
                  </a:lnTo>
                  <a:lnTo>
                    <a:pt x="124" y="1035"/>
                  </a:lnTo>
                  <a:lnTo>
                    <a:pt x="131" y="1047"/>
                  </a:lnTo>
                  <a:lnTo>
                    <a:pt x="128" y="1044"/>
                  </a:lnTo>
                  <a:lnTo>
                    <a:pt x="144" y="1052"/>
                  </a:lnTo>
                  <a:lnTo>
                    <a:pt x="143" y="1052"/>
                  </a:lnTo>
                  <a:lnTo>
                    <a:pt x="159" y="1057"/>
                  </a:lnTo>
                  <a:lnTo>
                    <a:pt x="166" y="1059"/>
                  </a:lnTo>
                  <a:cubicBezTo>
                    <a:pt x="169" y="1060"/>
                    <a:pt x="172" y="1063"/>
                    <a:pt x="171" y="1067"/>
                  </a:cubicBezTo>
                  <a:lnTo>
                    <a:pt x="168" y="1094"/>
                  </a:lnTo>
                  <a:lnTo>
                    <a:pt x="166" y="1114"/>
                  </a:lnTo>
                  <a:lnTo>
                    <a:pt x="163" y="1139"/>
                  </a:lnTo>
                  <a:lnTo>
                    <a:pt x="162" y="1148"/>
                  </a:lnTo>
                  <a:lnTo>
                    <a:pt x="162" y="1148"/>
                  </a:lnTo>
                  <a:cubicBezTo>
                    <a:pt x="162" y="1153"/>
                    <a:pt x="159" y="1156"/>
                    <a:pt x="155" y="1156"/>
                  </a:cubicBezTo>
                  <a:lnTo>
                    <a:pt x="125" y="1159"/>
                  </a:lnTo>
                  <a:lnTo>
                    <a:pt x="103" y="1162"/>
                  </a:lnTo>
                  <a:lnTo>
                    <a:pt x="86" y="1164"/>
                  </a:lnTo>
                  <a:lnTo>
                    <a:pt x="75" y="1165"/>
                  </a:lnTo>
                  <a:lnTo>
                    <a:pt x="65" y="1166"/>
                  </a:lnTo>
                  <a:lnTo>
                    <a:pt x="63" y="1166"/>
                  </a:lnTo>
                  <a:lnTo>
                    <a:pt x="69" y="1164"/>
                  </a:lnTo>
                  <a:lnTo>
                    <a:pt x="37" y="1195"/>
                  </a:lnTo>
                  <a:lnTo>
                    <a:pt x="21" y="1211"/>
                  </a:lnTo>
                  <a:lnTo>
                    <a:pt x="15" y="1217"/>
                  </a:lnTo>
                  <a:lnTo>
                    <a:pt x="14" y="1218"/>
                  </a:lnTo>
                  <a:lnTo>
                    <a:pt x="11" y="1205"/>
                  </a:lnTo>
                  <a:lnTo>
                    <a:pt x="63" y="1226"/>
                  </a:lnTo>
                  <a:lnTo>
                    <a:pt x="82" y="1231"/>
                  </a:lnTo>
                  <a:lnTo>
                    <a:pt x="92" y="1233"/>
                  </a:lnTo>
                  <a:cubicBezTo>
                    <a:pt x="93" y="1233"/>
                    <a:pt x="95" y="1233"/>
                    <a:pt x="96" y="1234"/>
                  </a:cubicBezTo>
                  <a:lnTo>
                    <a:pt x="112" y="1248"/>
                  </a:lnTo>
                  <a:cubicBezTo>
                    <a:pt x="113" y="1250"/>
                    <a:pt x="114" y="1252"/>
                    <a:pt x="114" y="1254"/>
                  </a:cubicBezTo>
                  <a:lnTo>
                    <a:pt x="115" y="1267"/>
                  </a:lnTo>
                  <a:cubicBezTo>
                    <a:pt x="116" y="1268"/>
                    <a:pt x="115" y="1270"/>
                    <a:pt x="114" y="1271"/>
                  </a:cubicBezTo>
                  <a:lnTo>
                    <a:pt x="106" y="1285"/>
                  </a:lnTo>
                  <a:lnTo>
                    <a:pt x="97" y="1299"/>
                  </a:lnTo>
                  <a:lnTo>
                    <a:pt x="98" y="1291"/>
                  </a:lnTo>
                  <a:lnTo>
                    <a:pt x="104" y="1306"/>
                  </a:lnTo>
                  <a:lnTo>
                    <a:pt x="100" y="1302"/>
                  </a:lnTo>
                  <a:lnTo>
                    <a:pt x="112" y="1307"/>
                  </a:lnTo>
                  <a:lnTo>
                    <a:pt x="108" y="1306"/>
                  </a:lnTo>
                  <a:lnTo>
                    <a:pt x="120" y="1306"/>
                  </a:lnTo>
                  <a:lnTo>
                    <a:pt x="119" y="1307"/>
                  </a:lnTo>
                  <a:lnTo>
                    <a:pt x="125" y="1306"/>
                  </a:lnTo>
                  <a:cubicBezTo>
                    <a:pt x="127" y="1305"/>
                    <a:pt x="130" y="1306"/>
                    <a:pt x="132" y="1307"/>
                  </a:cubicBezTo>
                  <a:cubicBezTo>
                    <a:pt x="133" y="1309"/>
                    <a:pt x="134" y="1311"/>
                    <a:pt x="134" y="1313"/>
                  </a:cubicBezTo>
                  <a:lnTo>
                    <a:pt x="134" y="1349"/>
                  </a:lnTo>
                  <a:lnTo>
                    <a:pt x="134" y="1368"/>
                  </a:lnTo>
                  <a:lnTo>
                    <a:pt x="134" y="1375"/>
                  </a:lnTo>
                  <a:lnTo>
                    <a:pt x="134" y="1376"/>
                  </a:lnTo>
                  <a:lnTo>
                    <a:pt x="134" y="1374"/>
                  </a:lnTo>
                  <a:lnTo>
                    <a:pt x="137" y="1383"/>
                  </a:lnTo>
                  <a:lnTo>
                    <a:pt x="134" y="1379"/>
                  </a:lnTo>
                  <a:lnTo>
                    <a:pt x="142" y="1385"/>
                  </a:lnTo>
                  <a:lnTo>
                    <a:pt x="139" y="1384"/>
                  </a:lnTo>
                  <a:lnTo>
                    <a:pt x="165" y="1389"/>
                  </a:lnTo>
                  <a:lnTo>
                    <a:pt x="163" y="1388"/>
                  </a:lnTo>
                  <a:lnTo>
                    <a:pt x="188" y="1388"/>
                  </a:lnTo>
                  <a:lnTo>
                    <a:pt x="195" y="1388"/>
                  </a:lnTo>
                  <a:lnTo>
                    <a:pt x="199" y="1387"/>
                  </a:lnTo>
                  <a:cubicBezTo>
                    <a:pt x="204" y="1387"/>
                    <a:pt x="207" y="1391"/>
                    <a:pt x="207" y="1395"/>
                  </a:cubicBezTo>
                  <a:lnTo>
                    <a:pt x="207" y="1421"/>
                  </a:lnTo>
                  <a:lnTo>
                    <a:pt x="207" y="1434"/>
                  </a:lnTo>
                  <a:lnTo>
                    <a:pt x="207" y="1439"/>
                  </a:lnTo>
                  <a:lnTo>
                    <a:pt x="207" y="1440"/>
                  </a:lnTo>
                  <a:lnTo>
                    <a:pt x="203" y="1433"/>
                  </a:lnTo>
                  <a:lnTo>
                    <a:pt x="234" y="1449"/>
                  </a:lnTo>
                  <a:lnTo>
                    <a:pt x="250" y="1458"/>
                  </a:lnTo>
                  <a:lnTo>
                    <a:pt x="256" y="1461"/>
                  </a:lnTo>
                  <a:lnTo>
                    <a:pt x="252" y="1460"/>
                  </a:lnTo>
                  <a:lnTo>
                    <a:pt x="253" y="1460"/>
                  </a:lnTo>
                  <a:cubicBezTo>
                    <a:pt x="257" y="1460"/>
                    <a:pt x="260" y="1462"/>
                    <a:pt x="261" y="1466"/>
                  </a:cubicBezTo>
                  <a:lnTo>
                    <a:pt x="271" y="1492"/>
                  </a:lnTo>
                  <a:lnTo>
                    <a:pt x="277" y="1504"/>
                  </a:lnTo>
                  <a:lnTo>
                    <a:pt x="279" y="1509"/>
                  </a:lnTo>
                  <a:cubicBezTo>
                    <a:pt x="279" y="1510"/>
                    <a:pt x="279" y="1511"/>
                    <a:pt x="279" y="1512"/>
                  </a:cubicBezTo>
                  <a:lnTo>
                    <a:pt x="279" y="1513"/>
                  </a:lnTo>
                  <a:lnTo>
                    <a:pt x="270" y="1506"/>
                  </a:lnTo>
                  <a:lnTo>
                    <a:pt x="280" y="1504"/>
                  </a:lnTo>
                  <a:lnTo>
                    <a:pt x="304" y="1500"/>
                  </a:lnTo>
                  <a:cubicBezTo>
                    <a:pt x="305" y="1499"/>
                    <a:pt x="305" y="1499"/>
                    <a:pt x="306" y="1499"/>
                  </a:cubicBezTo>
                  <a:lnTo>
                    <a:pt x="334" y="1501"/>
                  </a:lnTo>
                  <a:cubicBezTo>
                    <a:pt x="335" y="1502"/>
                    <a:pt x="337" y="1502"/>
                    <a:pt x="338" y="1503"/>
                  </a:cubicBezTo>
                  <a:lnTo>
                    <a:pt x="358" y="1516"/>
                  </a:lnTo>
                  <a:cubicBezTo>
                    <a:pt x="359" y="1516"/>
                    <a:pt x="360" y="1517"/>
                    <a:pt x="360" y="1519"/>
                  </a:cubicBezTo>
                  <a:lnTo>
                    <a:pt x="373" y="1542"/>
                  </a:lnTo>
                  <a:lnTo>
                    <a:pt x="386" y="1566"/>
                  </a:lnTo>
                  <a:lnTo>
                    <a:pt x="394" y="1585"/>
                  </a:lnTo>
                  <a:lnTo>
                    <a:pt x="397" y="1592"/>
                  </a:lnTo>
                  <a:lnTo>
                    <a:pt x="395" y="1589"/>
                  </a:lnTo>
                  <a:lnTo>
                    <a:pt x="449" y="1634"/>
                  </a:lnTo>
                  <a:lnTo>
                    <a:pt x="489" y="1668"/>
                  </a:lnTo>
                  <a:lnTo>
                    <a:pt x="518" y="1693"/>
                  </a:lnTo>
                  <a:lnTo>
                    <a:pt x="537" y="1709"/>
                  </a:lnTo>
                  <a:lnTo>
                    <a:pt x="549" y="1720"/>
                  </a:lnTo>
                  <a:lnTo>
                    <a:pt x="555" y="1724"/>
                  </a:lnTo>
                  <a:lnTo>
                    <a:pt x="557" y="1726"/>
                  </a:lnTo>
                  <a:lnTo>
                    <a:pt x="552" y="1724"/>
                  </a:lnTo>
                  <a:lnTo>
                    <a:pt x="563" y="1723"/>
                  </a:lnTo>
                  <a:lnTo>
                    <a:pt x="589" y="1722"/>
                  </a:lnTo>
                  <a:lnTo>
                    <a:pt x="622" y="1724"/>
                  </a:lnTo>
                  <a:cubicBezTo>
                    <a:pt x="623" y="1725"/>
                    <a:pt x="623" y="1725"/>
                    <a:pt x="624" y="1725"/>
                  </a:cubicBezTo>
                  <a:lnTo>
                    <a:pt x="655" y="1734"/>
                  </a:lnTo>
                  <a:cubicBezTo>
                    <a:pt x="656" y="1734"/>
                    <a:pt x="657" y="1735"/>
                    <a:pt x="658" y="1735"/>
                  </a:cubicBezTo>
                  <a:lnTo>
                    <a:pt x="680" y="1754"/>
                  </a:lnTo>
                  <a:cubicBezTo>
                    <a:pt x="680" y="1755"/>
                    <a:pt x="681" y="1756"/>
                    <a:pt x="681" y="1756"/>
                  </a:cubicBezTo>
                  <a:lnTo>
                    <a:pt x="696" y="1781"/>
                  </a:lnTo>
                  <a:cubicBezTo>
                    <a:pt x="697" y="1782"/>
                    <a:pt x="697" y="1782"/>
                    <a:pt x="697" y="1783"/>
                  </a:cubicBezTo>
                  <a:lnTo>
                    <a:pt x="704" y="1803"/>
                  </a:lnTo>
                  <a:lnTo>
                    <a:pt x="706" y="1813"/>
                  </a:lnTo>
                  <a:lnTo>
                    <a:pt x="700" y="1807"/>
                  </a:lnTo>
                  <a:lnTo>
                    <a:pt x="707" y="1808"/>
                  </a:lnTo>
                  <a:lnTo>
                    <a:pt x="725" y="1810"/>
                  </a:lnTo>
                  <a:lnTo>
                    <a:pt x="753" y="1813"/>
                  </a:lnTo>
                  <a:lnTo>
                    <a:pt x="786" y="1815"/>
                  </a:lnTo>
                  <a:lnTo>
                    <a:pt x="856" y="1821"/>
                  </a:lnTo>
                  <a:lnTo>
                    <a:pt x="885" y="1823"/>
                  </a:lnTo>
                  <a:lnTo>
                    <a:pt x="907" y="1824"/>
                  </a:lnTo>
                  <a:lnTo>
                    <a:pt x="948" y="1823"/>
                  </a:lnTo>
                  <a:lnTo>
                    <a:pt x="995" y="1820"/>
                  </a:lnTo>
                  <a:lnTo>
                    <a:pt x="1035" y="1816"/>
                  </a:lnTo>
                  <a:lnTo>
                    <a:pt x="1047" y="1815"/>
                  </a:lnTo>
                  <a:lnTo>
                    <a:pt x="1051" y="1815"/>
                  </a:lnTo>
                  <a:lnTo>
                    <a:pt x="1045" y="1819"/>
                  </a:lnTo>
                  <a:lnTo>
                    <a:pt x="1066" y="1789"/>
                  </a:lnTo>
                  <a:lnTo>
                    <a:pt x="1082" y="1766"/>
                  </a:lnTo>
                  <a:lnTo>
                    <a:pt x="1093" y="1750"/>
                  </a:lnTo>
                  <a:lnTo>
                    <a:pt x="1101" y="1739"/>
                  </a:lnTo>
                  <a:lnTo>
                    <a:pt x="1108" y="1729"/>
                  </a:lnTo>
                  <a:cubicBezTo>
                    <a:pt x="1108" y="1728"/>
                    <a:pt x="1108" y="1728"/>
                    <a:pt x="1109" y="1728"/>
                  </a:cubicBezTo>
                  <a:lnTo>
                    <a:pt x="1110" y="1727"/>
                  </a:lnTo>
                  <a:cubicBezTo>
                    <a:pt x="1111" y="1726"/>
                    <a:pt x="1113" y="1725"/>
                    <a:pt x="1114" y="1725"/>
                  </a:cubicBezTo>
                  <a:lnTo>
                    <a:pt x="1150" y="1720"/>
                  </a:lnTo>
                  <a:lnTo>
                    <a:pt x="1169" y="1717"/>
                  </a:lnTo>
                  <a:lnTo>
                    <a:pt x="1176" y="1716"/>
                  </a:lnTo>
                  <a:cubicBezTo>
                    <a:pt x="1177" y="1715"/>
                    <a:pt x="1177" y="1715"/>
                    <a:pt x="1177" y="1715"/>
                  </a:cubicBezTo>
                  <a:lnTo>
                    <a:pt x="1178" y="1715"/>
                  </a:lnTo>
                  <a:lnTo>
                    <a:pt x="1175" y="1716"/>
                  </a:lnTo>
                  <a:lnTo>
                    <a:pt x="1205" y="1701"/>
                  </a:lnTo>
                  <a:lnTo>
                    <a:pt x="1228" y="1689"/>
                  </a:lnTo>
                  <a:lnTo>
                    <a:pt x="1244" y="1681"/>
                  </a:lnTo>
                  <a:lnTo>
                    <a:pt x="1255" y="1676"/>
                  </a:lnTo>
                  <a:lnTo>
                    <a:pt x="1265" y="1671"/>
                  </a:lnTo>
                  <a:lnTo>
                    <a:pt x="1263" y="1673"/>
                  </a:lnTo>
                  <a:lnTo>
                    <a:pt x="1264" y="1672"/>
                  </a:lnTo>
                  <a:lnTo>
                    <a:pt x="1262" y="1676"/>
                  </a:lnTo>
                  <a:lnTo>
                    <a:pt x="1267" y="1655"/>
                  </a:lnTo>
                  <a:lnTo>
                    <a:pt x="1270" y="1644"/>
                  </a:lnTo>
                  <a:lnTo>
                    <a:pt x="1271" y="1641"/>
                  </a:lnTo>
                  <a:lnTo>
                    <a:pt x="1270" y="1642"/>
                  </a:lnTo>
                  <a:lnTo>
                    <a:pt x="1270" y="1641"/>
                  </a:lnTo>
                  <a:cubicBezTo>
                    <a:pt x="1270" y="1639"/>
                    <a:pt x="1272" y="1636"/>
                    <a:pt x="1274" y="1635"/>
                  </a:cubicBezTo>
                  <a:cubicBezTo>
                    <a:pt x="1276" y="1633"/>
                    <a:pt x="1279" y="1633"/>
                    <a:pt x="1281" y="1634"/>
                  </a:cubicBezTo>
                  <a:lnTo>
                    <a:pt x="1307" y="1644"/>
                  </a:lnTo>
                  <a:lnTo>
                    <a:pt x="1321" y="1650"/>
                  </a:lnTo>
                  <a:lnTo>
                    <a:pt x="1325" y="1652"/>
                  </a:lnTo>
                  <a:lnTo>
                    <a:pt x="1322" y="1651"/>
                  </a:lnTo>
                  <a:lnTo>
                    <a:pt x="1323" y="1651"/>
                  </a:lnTo>
                  <a:lnTo>
                    <a:pt x="1320" y="1652"/>
                  </a:lnTo>
                  <a:lnTo>
                    <a:pt x="1324" y="1650"/>
                  </a:lnTo>
                  <a:lnTo>
                    <a:pt x="1333" y="1645"/>
                  </a:lnTo>
                  <a:lnTo>
                    <a:pt x="1363" y="1627"/>
                  </a:lnTo>
                  <a:lnTo>
                    <a:pt x="1400" y="1603"/>
                  </a:lnTo>
                  <a:lnTo>
                    <a:pt x="1427" y="1580"/>
                  </a:lnTo>
                  <a:lnTo>
                    <a:pt x="1426" y="1582"/>
                  </a:lnTo>
                  <a:lnTo>
                    <a:pt x="1444" y="1559"/>
                  </a:lnTo>
                  <a:lnTo>
                    <a:pt x="1468" y="1534"/>
                  </a:lnTo>
                  <a:cubicBezTo>
                    <a:pt x="1468" y="1534"/>
                    <a:pt x="1468" y="1533"/>
                    <a:pt x="1469" y="1533"/>
                  </a:cubicBezTo>
                  <a:lnTo>
                    <a:pt x="1492" y="1515"/>
                  </a:lnTo>
                  <a:cubicBezTo>
                    <a:pt x="1492" y="1515"/>
                    <a:pt x="1493" y="1514"/>
                    <a:pt x="1493" y="1514"/>
                  </a:cubicBezTo>
                  <a:lnTo>
                    <a:pt x="1511" y="1506"/>
                  </a:lnTo>
                  <a:cubicBezTo>
                    <a:pt x="1513" y="1505"/>
                    <a:pt x="1514" y="1505"/>
                    <a:pt x="1516" y="1506"/>
                  </a:cubicBezTo>
                  <a:lnTo>
                    <a:pt x="1537" y="1510"/>
                  </a:lnTo>
                  <a:cubicBezTo>
                    <a:pt x="1538" y="1510"/>
                    <a:pt x="1538" y="1510"/>
                    <a:pt x="1539" y="1510"/>
                  </a:cubicBezTo>
                  <a:lnTo>
                    <a:pt x="1560" y="1520"/>
                  </a:lnTo>
                  <a:cubicBezTo>
                    <a:pt x="1560" y="1520"/>
                    <a:pt x="1561" y="1521"/>
                    <a:pt x="1561" y="1521"/>
                  </a:cubicBezTo>
                  <a:lnTo>
                    <a:pt x="1576" y="1531"/>
                  </a:lnTo>
                  <a:lnTo>
                    <a:pt x="1582" y="1535"/>
                  </a:lnTo>
                  <a:lnTo>
                    <a:pt x="1570" y="1538"/>
                  </a:lnTo>
                  <a:lnTo>
                    <a:pt x="1574" y="1530"/>
                  </a:lnTo>
                  <a:cubicBezTo>
                    <a:pt x="1575" y="1529"/>
                    <a:pt x="1575" y="1529"/>
                    <a:pt x="1575" y="1528"/>
                  </a:cubicBezTo>
                  <a:lnTo>
                    <a:pt x="1590" y="1510"/>
                  </a:lnTo>
                  <a:cubicBezTo>
                    <a:pt x="1591" y="1510"/>
                    <a:pt x="1592" y="1509"/>
                    <a:pt x="1593" y="1508"/>
                  </a:cubicBezTo>
                  <a:lnTo>
                    <a:pt x="1624" y="1491"/>
                  </a:lnTo>
                  <a:cubicBezTo>
                    <a:pt x="1625" y="1491"/>
                    <a:pt x="1626" y="1491"/>
                    <a:pt x="1627" y="1490"/>
                  </a:cubicBezTo>
                  <a:lnTo>
                    <a:pt x="1677" y="1487"/>
                  </a:lnTo>
                  <a:lnTo>
                    <a:pt x="1731" y="1487"/>
                  </a:lnTo>
                  <a:lnTo>
                    <a:pt x="1771" y="1487"/>
                  </a:lnTo>
                  <a:lnTo>
                    <a:pt x="1800" y="1487"/>
                  </a:lnTo>
                  <a:lnTo>
                    <a:pt x="1820" y="1487"/>
                  </a:lnTo>
                  <a:lnTo>
                    <a:pt x="1831" y="1487"/>
                  </a:lnTo>
                  <a:lnTo>
                    <a:pt x="1837" y="1487"/>
                  </a:lnTo>
                  <a:lnTo>
                    <a:pt x="1840" y="1487"/>
                  </a:lnTo>
                  <a:lnTo>
                    <a:pt x="1834" y="1491"/>
                  </a:lnTo>
                  <a:lnTo>
                    <a:pt x="1844" y="1475"/>
                  </a:lnTo>
                  <a:lnTo>
                    <a:pt x="1850" y="1467"/>
                  </a:lnTo>
                  <a:lnTo>
                    <a:pt x="1852" y="1464"/>
                  </a:lnTo>
                  <a:cubicBezTo>
                    <a:pt x="1854" y="1461"/>
                    <a:pt x="1858" y="1459"/>
                    <a:pt x="1862" y="1461"/>
                  </a:cubicBezTo>
                  <a:lnTo>
                    <a:pt x="1870" y="1465"/>
                  </a:lnTo>
                  <a:lnTo>
                    <a:pt x="1889" y="1473"/>
                  </a:lnTo>
                  <a:lnTo>
                    <a:pt x="1887" y="1473"/>
                  </a:lnTo>
                  <a:lnTo>
                    <a:pt x="1914" y="1480"/>
                  </a:lnTo>
                  <a:lnTo>
                    <a:pt x="1912" y="1479"/>
                  </a:lnTo>
                  <a:lnTo>
                    <a:pt x="1940" y="1478"/>
                  </a:lnTo>
                  <a:lnTo>
                    <a:pt x="1935" y="1481"/>
                  </a:lnTo>
                  <a:lnTo>
                    <a:pt x="1949" y="1466"/>
                  </a:lnTo>
                  <a:lnTo>
                    <a:pt x="1947" y="1470"/>
                  </a:lnTo>
                  <a:lnTo>
                    <a:pt x="1953" y="1444"/>
                  </a:lnTo>
                  <a:lnTo>
                    <a:pt x="1963" y="1417"/>
                  </a:lnTo>
                  <a:cubicBezTo>
                    <a:pt x="1964" y="1415"/>
                    <a:pt x="1965" y="1414"/>
                    <a:pt x="1966" y="1413"/>
                  </a:cubicBezTo>
                  <a:lnTo>
                    <a:pt x="1990" y="1398"/>
                  </a:lnTo>
                  <a:cubicBezTo>
                    <a:pt x="1991" y="1397"/>
                    <a:pt x="1993" y="1396"/>
                    <a:pt x="1994" y="1396"/>
                  </a:cubicBezTo>
                  <a:lnTo>
                    <a:pt x="2034" y="1396"/>
                  </a:lnTo>
                  <a:cubicBezTo>
                    <a:pt x="2035" y="1396"/>
                    <a:pt x="2035" y="1396"/>
                    <a:pt x="2036" y="1397"/>
                  </a:cubicBezTo>
                  <a:lnTo>
                    <a:pt x="2074" y="1403"/>
                  </a:lnTo>
                  <a:lnTo>
                    <a:pt x="2072" y="1402"/>
                  </a:lnTo>
                  <a:lnTo>
                    <a:pt x="2105" y="1402"/>
                  </a:lnTo>
                  <a:lnTo>
                    <a:pt x="2103" y="1403"/>
                  </a:lnTo>
                  <a:lnTo>
                    <a:pt x="2117" y="1398"/>
                  </a:lnTo>
                  <a:lnTo>
                    <a:pt x="2114" y="1400"/>
                  </a:lnTo>
                  <a:lnTo>
                    <a:pt x="2125" y="1390"/>
                  </a:lnTo>
                  <a:lnTo>
                    <a:pt x="2123" y="1392"/>
                  </a:lnTo>
                  <a:lnTo>
                    <a:pt x="2136" y="1367"/>
                  </a:lnTo>
                  <a:lnTo>
                    <a:pt x="2135" y="1370"/>
                  </a:lnTo>
                  <a:lnTo>
                    <a:pt x="2137" y="1344"/>
                  </a:lnTo>
                  <a:lnTo>
                    <a:pt x="2138" y="1346"/>
                  </a:lnTo>
                  <a:lnTo>
                    <a:pt x="2134" y="1324"/>
                  </a:lnTo>
                  <a:lnTo>
                    <a:pt x="2132" y="1315"/>
                  </a:lnTo>
                  <a:cubicBezTo>
                    <a:pt x="2131" y="1312"/>
                    <a:pt x="2132" y="1309"/>
                    <a:pt x="2135" y="1307"/>
                  </a:cubicBezTo>
                  <a:lnTo>
                    <a:pt x="2156" y="1291"/>
                  </a:lnTo>
                  <a:lnTo>
                    <a:pt x="2167" y="1283"/>
                  </a:lnTo>
                  <a:lnTo>
                    <a:pt x="2165" y="1285"/>
                  </a:lnTo>
                  <a:lnTo>
                    <a:pt x="2168" y="1281"/>
                  </a:lnTo>
                  <a:cubicBezTo>
                    <a:pt x="2170" y="1279"/>
                    <a:pt x="2172" y="1277"/>
                    <a:pt x="2174" y="1277"/>
                  </a:cubicBezTo>
                  <a:lnTo>
                    <a:pt x="2175" y="1277"/>
                  </a:lnTo>
                  <a:lnTo>
                    <a:pt x="2168" y="1287"/>
                  </a:lnTo>
                  <a:lnTo>
                    <a:pt x="2162" y="1248"/>
                  </a:lnTo>
                  <a:lnTo>
                    <a:pt x="2158" y="1219"/>
                  </a:lnTo>
                  <a:lnTo>
                    <a:pt x="2154" y="1198"/>
                  </a:lnTo>
                  <a:lnTo>
                    <a:pt x="2152" y="1184"/>
                  </a:lnTo>
                  <a:lnTo>
                    <a:pt x="2150" y="1171"/>
                  </a:lnTo>
                  <a:cubicBezTo>
                    <a:pt x="2149" y="1170"/>
                    <a:pt x="2149" y="1170"/>
                    <a:pt x="2149" y="1169"/>
                  </a:cubicBezTo>
                  <a:lnTo>
                    <a:pt x="2149" y="1167"/>
                  </a:lnTo>
                  <a:cubicBezTo>
                    <a:pt x="2149" y="1163"/>
                    <a:pt x="2153" y="1159"/>
                    <a:pt x="2157" y="1159"/>
                  </a:cubicBezTo>
                  <a:lnTo>
                    <a:pt x="2178" y="1159"/>
                  </a:lnTo>
                  <a:lnTo>
                    <a:pt x="2189" y="1159"/>
                  </a:lnTo>
                  <a:lnTo>
                    <a:pt x="2193" y="1159"/>
                  </a:lnTo>
                  <a:lnTo>
                    <a:pt x="2194" y="1159"/>
                  </a:lnTo>
                  <a:lnTo>
                    <a:pt x="2188" y="1163"/>
                  </a:lnTo>
                  <a:lnTo>
                    <a:pt x="2206" y="1139"/>
                  </a:lnTo>
                  <a:lnTo>
                    <a:pt x="2219" y="1121"/>
                  </a:lnTo>
                  <a:lnTo>
                    <a:pt x="2235" y="1099"/>
                  </a:lnTo>
                  <a:lnTo>
                    <a:pt x="2241" y="1091"/>
                  </a:lnTo>
                  <a:cubicBezTo>
                    <a:pt x="2241" y="1090"/>
                    <a:pt x="2242" y="1090"/>
                    <a:pt x="2242" y="1090"/>
                  </a:cubicBezTo>
                  <a:lnTo>
                    <a:pt x="2243" y="1089"/>
                  </a:lnTo>
                  <a:lnTo>
                    <a:pt x="2241" y="1097"/>
                  </a:lnTo>
                  <a:lnTo>
                    <a:pt x="2231" y="1070"/>
                  </a:lnTo>
                  <a:lnTo>
                    <a:pt x="2225" y="1058"/>
                  </a:lnTo>
                  <a:lnTo>
                    <a:pt x="2223" y="1052"/>
                  </a:lnTo>
                  <a:cubicBezTo>
                    <a:pt x="2223" y="1051"/>
                    <a:pt x="2222" y="1050"/>
                    <a:pt x="2222" y="1049"/>
                  </a:cubicBezTo>
                  <a:lnTo>
                    <a:pt x="2222" y="1048"/>
                  </a:lnTo>
                  <a:cubicBezTo>
                    <a:pt x="2222" y="1047"/>
                    <a:pt x="2223" y="1046"/>
                    <a:pt x="2224" y="1044"/>
                  </a:cubicBezTo>
                  <a:lnTo>
                    <a:pt x="2242" y="1014"/>
                  </a:lnTo>
                  <a:lnTo>
                    <a:pt x="2254" y="992"/>
                  </a:lnTo>
                  <a:lnTo>
                    <a:pt x="2265" y="975"/>
                  </a:lnTo>
                  <a:lnTo>
                    <a:pt x="2270" y="965"/>
                  </a:lnTo>
                  <a:lnTo>
                    <a:pt x="2277" y="954"/>
                  </a:lnTo>
                  <a:cubicBezTo>
                    <a:pt x="2277" y="954"/>
                    <a:pt x="2277" y="953"/>
                    <a:pt x="2278" y="953"/>
                  </a:cubicBezTo>
                  <a:lnTo>
                    <a:pt x="2279" y="952"/>
                  </a:lnTo>
                  <a:lnTo>
                    <a:pt x="2277" y="959"/>
                  </a:lnTo>
                  <a:lnTo>
                    <a:pt x="2272" y="927"/>
                  </a:lnTo>
                  <a:lnTo>
                    <a:pt x="2269" y="911"/>
                  </a:lnTo>
                  <a:lnTo>
                    <a:pt x="2268" y="905"/>
                  </a:lnTo>
                  <a:cubicBezTo>
                    <a:pt x="2267" y="904"/>
                    <a:pt x="2267" y="904"/>
                    <a:pt x="2267" y="903"/>
                  </a:cubicBezTo>
                  <a:lnTo>
                    <a:pt x="2267" y="902"/>
                  </a:lnTo>
                  <a:cubicBezTo>
                    <a:pt x="2267" y="901"/>
                    <a:pt x="2268" y="899"/>
                    <a:pt x="2269" y="898"/>
                  </a:cubicBezTo>
                  <a:lnTo>
                    <a:pt x="2290" y="865"/>
                  </a:lnTo>
                  <a:lnTo>
                    <a:pt x="2306" y="840"/>
                  </a:lnTo>
                  <a:lnTo>
                    <a:pt x="2317" y="822"/>
                  </a:lnTo>
                  <a:lnTo>
                    <a:pt x="2325" y="811"/>
                  </a:lnTo>
                  <a:lnTo>
                    <a:pt x="2332" y="800"/>
                  </a:lnTo>
                  <a:lnTo>
                    <a:pt x="2332" y="799"/>
                  </a:lnTo>
                  <a:lnTo>
                    <a:pt x="2332" y="801"/>
                  </a:lnTo>
                  <a:lnTo>
                    <a:pt x="2338" y="768"/>
                  </a:lnTo>
                  <a:lnTo>
                    <a:pt x="2342" y="743"/>
                  </a:lnTo>
                  <a:lnTo>
                    <a:pt x="2346" y="725"/>
                  </a:lnTo>
                  <a:lnTo>
                    <a:pt x="2348" y="714"/>
                  </a:lnTo>
                  <a:lnTo>
                    <a:pt x="2350" y="703"/>
                  </a:lnTo>
                  <a:lnTo>
                    <a:pt x="2349" y="704"/>
                  </a:lnTo>
                  <a:lnTo>
                    <a:pt x="2349" y="702"/>
                  </a:lnTo>
                  <a:cubicBezTo>
                    <a:pt x="2349" y="700"/>
                    <a:pt x="2351" y="698"/>
                    <a:pt x="2353" y="696"/>
                  </a:cubicBezTo>
                  <a:lnTo>
                    <a:pt x="2374" y="680"/>
                  </a:lnTo>
                  <a:lnTo>
                    <a:pt x="2385" y="672"/>
                  </a:lnTo>
                  <a:lnTo>
                    <a:pt x="2383" y="674"/>
                  </a:lnTo>
                  <a:lnTo>
                    <a:pt x="2386" y="670"/>
                  </a:lnTo>
                  <a:cubicBezTo>
                    <a:pt x="2388" y="668"/>
                    <a:pt x="2390" y="666"/>
                    <a:pt x="2392" y="666"/>
                  </a:cubicBezTo>
                  <a:lnTo>
                    <a:pt x="2393" y="666"/>
                  </a:lnTo>
                  <a:lnTo>
                    <a:pt x="2386" y="676"/>
                  </a:lnTo>
                  <a:lnTo>
                    <a:pt x="2381" y="639"/>
                  </a:lnTo>
                  <a:lnTo>
                    <a:pt x="2378" y="620"/>
                  </a:lnTo>
                  <a:lnTo>
                    <a:pt x="2377" y="613"/>
                  </a:lnTo>
                  <a:cubicBezTo>
                    <a:pt x="2376" y="612"/>
                    <a:pt x="2376" y="612"/>
                    <a:pt x="2376" y="611"/>
                  </a:cubicBezTo>
                  <a:lnTo>
                    <a:pt x="2376" y="610"/>
                  </a:lnTo>
                  <a:cubicBezTo>
                    <a:pt x="2376" y="609"/>
                    <a:pt x="2377" y="607"/>
                    <a:pt x="2378" y="606"/>
                  </a:cubicBezTo>
                  <a:lnTo>
                    <a:pt x="2411" y="555"/>
                  </a:lnTo>
                  <a:lnTo>
                    <a:pt x="2436" y="516"/>
                  </a:lnTo>
                  <a:lnTo>
                    <a:pt x="2454" y="489"/>
                  </a:lnTo>
                  <a:lnTo>
                    <a:pt x="2466" y="470"/>
                  </a:lnTo>
                  <a:lnTo>
                    <a:pt x="2473" y="459"/>
                  </a:lnTo>
                  <a:lnTo>
                    <a:pt x="2475" y="454"/>
                  </a:lnTo>
                  <a:cubicBezTo>
                    <a:pt x="2476" y="453"/>
                    <a:pt x="2476" y="452"/>
                    <a:pt x="2477" y="452"/>
                  </a:cubicBezTo>
                  <a:lnTo>
                    <a:pt x="2479" y="450"/>
                  </a:lnTo>
                  <a:lnTo>
                    <a:pt x="2495" y="434"/>
                  </a:lnTo>
                  <a:lnTo>
                    <a:pt x="2503" y="426"/>
                  </a:lnTo>
                  <a:lnTo>
                    <a:pt x="2506" y="423"/>
                  </a:lnTo>
                  <a:cubicBezTo>
                    <a:pt x="2507" y="421"/>
                    <a:pt x="2509" y="420"/>
                    <a:pt x="2511" y="420"/>
                  </a:cubicBezTo>
                  <a:lnTo>
                    <a:pt x="2538" y="420"/>
                  </a:lnTo>
                  <a:lnTo>
                    <a:pt x="2558" y="420"/>
                  </a:lnTo>
                  <a:lnTo>
                    <a:pt x="2582" y="420"/>
                  </a:lnTo>
                  <a:lnTo>
                    <a:pt x="2591" y="420"/>
                  </a:lnTo>
                  <a:lnTo>
                    <a:pt x="2592" y="420"/>
                  </a:lnTo>
                  <a:lnTo>
                    <a:pt x="2586" y="423"/>
                  </a:lnTo>
                  <a:lnTo>
                    <a:pt x="2622" y="378"/>
                  </a:lnTo>
                  <a:lnTo>
                    <a:pt x="2649" y="344"/>
                  </a:lnTo>
                  <a:lnTo>
                    <a:pt x="2668" y="320"/>
                  </a:lnTo>
                  <a:lnTo>
                    <a:pt x="2681" y="303"/>
                  </a:lnTo>
                  <a:lnTo>
                    <a:pt x="2689" y="293"/>
                  </a:lnTo>
                  <a:lnTo>
                    <a:pt x="2693" y="288"/>
                  </a:lnTo>
                  <a:lnTo>
                    <a:pt x="2696" y="286"/>
                  </a:lnTo>
                  <a:lnTo>
                    <a:pt x="2699" y="299"/>
                  </a:lnTo>
                  <a:lnTo>
                    <a:pt x="2672" y="290"/>
                  </a:lnTo>
                  <a:close/>
                  <a:moveTo>
                    <a:pt x="2704" y="284"/>
                  </a:moveTo>
                  <a:cubicBezTo>
                    <a:pt x="2707" y="285"/>
                    <a:pt x="2709" y="287"/>
                    <a:pt x="2709" y="290"/>
                  </a:cubicBezTo>
                  <a:cubicBezTo>
                    <a:pt x="2710" y="292"/>
                    <a:pt x="2709" y="295"/>
                    <a:pt x="2707" y="297"/>
                  </a:cubicBezTo>
                  <a:lnTo>
                    <a:pt x="2706" y="298"/>
                  </a:lnTo>
                  <a:lnTo>
                    <a:pt x="2702" y="303"/>
                  </a:lnTo>
                  <a:lnTo>
                    <a:pt x="2694" y="314"/>
                  </a:lnTo>
                  <a:lnTo>
                    <a:pt x="2681" y="329"/>
                  </a:lnTo>
                  <a:lnTo>
                    <a:pt x="2662" y="354"/>
                  </a:lnTo>
                  <a:lnTo>
                    <a:pt x="2635" y="388"/>
                  </a:lnTo>
                  <a:lnTo>
                    <a:pt x="2599" y="433"/>
                  </a:lnTo>
                  <a:cubicBezTo>
                    <a:pt x="2597" y="435"/>
                    <a:pt x="2595" y="436"/>
                    <a:pt x="2592" y="436"/>
                  </a:cubicBezTo>
                  <a:lnTo>
                    <a:pt x="2591" y="436"/>
                  </a:lnTo>
                  <a:lnTo>
                    <a:pt x="2582" y="436"/>
                  </a:lnTo>
                  <a:lnTo>
                    <a:pt x="2558" y="436"/>
                  </a:lnTo>
                  <a:lnTo>
                    <a:pt x="2538" y="436"/>
                  </a:lnTo>
                  <a:lnTo>
                    <a:pt x="2511" y="436"/>
                  </a:lnTo>
                  <a:lnTo>
                    <a:pt x="2517" y="434"/>
                  </a:lnTo>
                  <a:lnTo>
                    <a:pt x="2514" y="437"/>
                  </a:lnTo>
                  <a:lnTo>
                    <a:pt x="2506" y="445"/>
                  </a:lnTo>
                  <a:lnTo>
                    <a:pt x="2490" y="461"/>
                  </a:lnTo>
                  <a:lnTo>
                    <a:pt x="2488" y="463"/>
                  </a:lnTo>
                  <a:lnTo>
                    <a:pt x="2490" y="461"/>
                  </a:lnTo>
                  <a:lnTo>
                    <a:pt x="2486" y="468"/>
                  </a:lnTo>
                  <a:lnTo>
                    <a:pt x="2479" y="479"/>
                  </a:lnTo>
                  <a:lnTo>
                    <a:pt x="2467" y="498"/>
                  </a:lnTo>
                  <a:lnTo>
                    <a:pt x="2449" y="525"/>
                  </a:lnTo>
                  <a:lnTo>
                    <a:pt x="2424" y="564"/>
                  </a:lnTo>
                  <a:lnTo>
                    <a:pt x="2391" y="615"/>
                  </a:lnTo>
                  <a:lnTo>
                    <a:pt x="2392" y="610"/>
                  </a:lnTo>
                  <a:lnTo>
                    <a:pt x="2392" y="611"/>
                  </a:lnTo>
                  <a:lnTo>
                    <a:pt x="2392" y="610"/>
                  </a:lnTo>
                  <a:lnTo>
                    <a:pt x="2393" y="617"/>
                  </a:lnTo>
                  <a:lnTo>
                    <a:pt x="2396" y="636"/>
                  </a:lnTo>
                  <a:lnTo>
                    <a:pt x="2401" y="673"/>
                  </a:lnTo>
                  <a:cubicBezTo>
                    <a:pt x="2402" y="676"/>
                    <a:pt x="2401" y="678"/>
                    <a:pt x="2399" y="680"/>
                  </a:cubicBezTo>
                  <a:cubicBezTo>
                    <a:pt x="2398" y="681"/>
                    <a:pt x="2396" y="682"/>
                    <a:pt x="2393" y="682"/>
                  </a:cubicBezTo>
                  <a:lnTo>
                    <a:pt x="2392" y="682"/>
                  </a:lnTo>
                  <a:lnTo>
                    <a:pt x="2399" y="679"/>
                  </a:lnTo>
                  <a:lnTo>
                    <a:pt x="2396" y="683"/>
                  </a:lnTo>
                  <a:cubicBezTo>
                    <a:pt x="2395" y="684"/>
                    <a:pt x="2395" y="684"/>
                    <a:pt x="2394" y="685"/>
                  </a:cubicBezTo>
                  <a:lnTo>
                    <a:pt x="2383" y="693"/>
                  </a:lnTo>
                  <a:lnTo>
                    <a:pt x="2362" y="709"/>
                  </a:lnTo>
                  <a:lnTo>
                    <a:pt x="2365" y="702"/>
                  </a:lnTo>
                  <a:lnTo>
                    <a:pt x="2365" y="704"/>
                  </a:lnTo>
                  <a:cubicBezTo>
                    <a:pt x="2365" y="705"/>
                    <a:pt x="2365" y="705"/>
                    <a:pt x="2365" y="706"/>
                  </a:cubicBezTo>
                  <a:lnTo>
                    <a:pt x="2363" y="717"/>
                  </a:lnTo>
                  <a:lnTo>
                    <a:pt x="2361" y="728"/>
                  </a:lnTo>
                  <a:lnTo>
                    <a:pt x="2357" y="746"/>
                  </a:lnTo>
                  <a:lnTo>
                    <a:pt x="2353" y="771"/>
                  </a:lnTo>
                  <a:lnTo>
                    <a:pt x="2347" y="804"/>
                  </a:lnTo>
                  <a:cubicBezTo>
                    <a:pt x="2347" y="805"/>
                    <a:pt x="2347" y="805"/>
                    <a:pt x="2347" y="806"/>
                  </a:cubicBezTo>
                  <a:lnTo>
                    <a:pt x="2345" y="809"/>
                  </a:lnTo>
                  <a:lnTo>
                    <a:pt x="2338" y="820"/>
                  </a:lnTo>
                  <a:lnTo>
                    <a:pt x="2330" y="831"/>
                  </a:lnTo>
                  <a:lnTo>
                    <a:pt x="2319" y="849"/>
                  </a:lnTo>
                  <a:lnTo>
                    <a:pt x="2303" y="874"/>
                  </a:lnTo>
                  <a:lnTo>
                    <a:pt x="2282" y="907"/>
                  </a:lnTo>
                  <a:lnTo>
                    <a:pt x="2283" y="902"/>
                  </a:lnTo>
                  <a:lnTo>
                    <a:pt x="2283" y="903"/>
                  </a:lnTo>
                  <a:lnTo>
                    <a:pt x="2283" y="902"/>
                  </a:lnTo>
                  <a:lnTo>
                    <a:pt x="2284" y="908"/>
                  </a:lnTo>
                  <a:lnTo>
                    <a:pt x="2287" y="924"/>
                  </a:lnTo>
                  <a:lnTo>
                    <a:pt x="2292" y="956"/>
                  </a:lnTo>
                  <a:cubicBezTo>
                    <a:pt x="2293" y="959"/>
                    <a:pt x="2292" y="961"/>
                    <a:pt x="2290" y="963"/>
                  </a:cubicBezTo>
                  <a:lnTo>
                    <a:pt x="2289" y="964"/>
                  </a:lnTo>
                  <a:lnTo>
                    <a:pt x="2290" y="963"/>
                  </a:lnTo>
                  <a:lnTo>
                    <a:pt x="2284" y="972"/>
                  </a:lnTo>
                  <a:lnTo>
                    <a:pt x="2278" y="984"/>
                  </a:lnTo>
                  <a:lnTo>
                    <a:pt x="2268" y="999"/>
                  </a:lnTo>
                  <a:lnTo>
                    <a:pt x="2255" y="1023"/>
                  </a:lnTo>
                  <a:lnTo>
                    <a:pt x="2237" y="1053"/>
                  </a:lnTo>
                  <a:lnTo>
                    <a:pt x="2238" y="1048"/>
                  </a:lnTo>
                  <a:lnTo>
                    <a:pt x="2238" y="1049"/>
                  </a:lnTo>
                  <a:lnTo>
                    <a:pt x="2238" y="1046"/>
                  </a:lnTo>
                  <a:lnTo>
                    <a:pt x="2240" y="1051"/>
                  </a:lnTo>
                  <a:lnTo>
                    <a:pt x="2246" y="1065"/>
                  </a:lnTo>
                  <a:lnTo>
                    <a:pt x="2256" y="1092"/>
                  </a:lnTo>
                  <a:cubicBezTo>
                    <a:pt x="2257" y="1095"/>
                    <a:pt x="2256" y="1098"/>
                    <a:pt x="2254" y="1100"/>
                  </a:cubicBezTo>
                  <a:lnTo>
                    <a:pt x="2253" y="1101"/>
                  </a:lnTo>
                  <a:lnTo>
                    <a:pt x="2254" y="1100"/>
                  </a:lnTo>
                  <a:lnTo>
                    <a:pt x="2248" y="1108"/>
                  </a:lnTo>
                  <a:lnTo>
                    <a:pt x="2232" y="1130"/>
                  </a:lnTo>
                  <a:lnTo>
                    <a:pt x="2219" y="1148"/>
                  </a:lnTo>
                  <a:lnTo>
                    <a:pt x="2201" y="1172"/>
                  </a:lnTo>
                  <a:cubicBezTo>
                    <a:pt x="2199" y="1174"/>
                    <a:pt x="2197" y="1175"/>
                    <a:pt x="2194" y="1175"/>
                  </a:cubicBezTo>
                  <a:lnTo>
                    <a:pt x="2193" y="1175"/>
                  </a:lnTo>
                  <a:lnTo>
                    <a:pt x="2189" y="1175"/>
                  </a:lnTo>
                  <a:lnTo>
                    <a:pt x="2178" y="1175"/>
                  </a:lnTo>
                  <a:lnTo>
                    <a:pt x="2157" y="1175"/>
                  </a:lnTo>
                  <a:lnTo>
                    <a:pt x="2165" y="1167"/>
                  </a:lnTo>
                  <a:lnTo>
                    <a:pt x="2165" y="1169"/>
                  </a:lnTo>
                  <a:lnTo>
                    <a:pt x="2165" y="1168"/>
                  </a:lnTo>
                  <a:lnTo>
                    <a:pt x="2167" y="1181"/>
                  </a:lnTo>
                  <a:lnTo>
                    <a:pt x="2169" y="1195"/>
                  </a:lnTo>
                  <a:lnTo>
                    <a:pt x="2173" y="1216"/>
                  </a:lnTo>
                  <a:lnTo>
                    <a:pt x="2177" y="1245"/>
                  </a:lnTo>
                  <a:lnTo>
                    <a:pt x="2183" y="1284"/>
                  </a:lnTo>
                  <a:cubicBezTo>
                    <a:pt x="2184" y="1287"/>
                    <a:pt x="2183" y="1289"/>
                    <a:pt x="2182" y="1291"/>
                  </a:cubicBezTo>
                  <a:cubicBezTo>
                    <a:pt x="2180" y="1292"/>
                    <a:pt x="2178" y="1293"/>
                    <a:pt x="2175" y="1293"/>
                  </a:cubicBezTo>
                  <a:lnTo>
                    <a:pt x="2174" y="1293"/>
                  </a:lnTo>
                  <a:lnTo>
                    <a:pt x="2181" y="1290"/>
                  </a:lnTo>
                  <a:lnTo>
                    <a:pt x="2178" y="1294"/>
                  </a:lnTo>
                  <a:cubicBezTo>
                    <a:pt x="2177" y="1295"/>
                    <a:pt x="2177" y="1295"/>
                    <a:pt x="2176" y="1296"/>
                  </a:cubicBezTo>
                  <a:lnTo>
                    <a:pt x="2165" y="1304"/>
                  </a:lnTo>
                  <a:lnTo>
                    <a:pt x="2144" y="1320"/>
                  </a:lnTo>
                  <a:lnTo>
                    <a:pt x="2147" y="1312"/>
                  </a:lnTo>
                  <a:lnTo>
                    <a:pt x="2149" y="1321"/>
                  </a:lnTo>
                  <a:lnTo>
                    <a:pt x="2153" y="1343"/>
                  </a:lnTo>
                  <a:cubicBezTo>
                    <a:pt x="2153" y="1344"/>
                    <a:pt x="2154" y="1344"/>
                    <a:pt x="2153" y="1345"/>
                  </a:cubicBezTo>
                  <a:lnTo>
                    <a:pt x="2151" y="1371"/>
                  </a:lnTo>
                  <a:cubicBezTo>
                    <a:pt x="2151" y="1372"/>
                    <a:pt x="2151" y="1373"/>
                    <a:pt x="2151" y="1374"/>
                  </a:cubicBezTo>
                  <a:lnTo>
                    <a:pt x="2138" y="1399"/>
                  </a:lnTo>
                  <a:cubicBezTo>
                    <a:pt x="2137" y="1400"/>
                    <a:pt x="2137" y="1401"/>
                    <a:pt x="2136" y="1401"/>
                  </a:cubicBezTo>
                  <a:lnTo>
                    <a:pt x="2125" y="1411"/>
                  </a:lnTo>
                  <a:cubicBezTo>
                    <a:pt x="2124" y="1412"/>
                    <a:pt x="2123" y="1413"/>
                    <a:pt x="2122" y="1413"/>
                  </a:cubicBezTo>
                  <a:lnTo>
                    <a:pt x="2108" y="1418"/>
                  </a:lnTo>
                  <a:cubicBezTo>
                    <a:pt x="2107" y="1418"/>
                    <a:pt x="2106" y="1418"/>
                    <a:pt x="2105" y="1418"/>
                  </a:cubicBezTo>
                  <a:lnTo>
                    <a:pt x="2072" y="1418"/>
                  </a:lnTo>
                  <a:cubicBezTo>
                    <a:pt x="2072" y="1418"/>
                    <a:pt x="2072" y="1418"/>
                    <a:pt x="2071" y="1418"/>
                  </a:cubicBezTo>
                  <a:lnTo>
                    <a:pt x="2033" y="1412"/>
                  </a:lnTo>
                  <a:lnTo>
                    <a:pt x="2034" y="1412"/>
                  </a:lnTo>
                  <a:lnTo>
                    <a:pt x="1994" y="1412"/>
                  </a:lnTo>
                  <a:lnTo>
                    <a:pt x="1999" y="1411"/>
                  </a:lnTo>
                  <a:lnTo>
                    <a:pt x="1975" y="1426"/>
                  </a:lnTo>
                  <a:lnTo>
                    <a:pt x="1978" y="1422"/>
                  </a:lnTo>
                  <a:lnTo>
                    <a:pt x="1968" y="1447"/>
                  </a:lnTo>
                  <a:lnTo>
                    <a:pt x="1962" y="1473"/>
                  </a:lnTo>
                  <a:cubicBezTo>
                    <a:pt x="1962" y="1475"/>
                    <a:pt x="1961" y="1476"/>
                    <a:pt x="1960" y="1477"/>
                  </a:cubicBezTo>
                  <a:lnTo>
                    <a:pt x="1946" y="1492"/>
                  </a:lnTo>
                  <a:cubicBezTo>
                    <a:pt x="1945" y="1493"/>
                    <a:pt x="1943" y="1494"/>
                    <a:pt x="1941" y="1494"/>
                  </a:cubicBezTo>
                  <a:lnTo>
                    <a:pt x="1913" y="1495"/>
                  </a:lnTo>
                  <a:cubicBezTo>
                    <a:pt x="1912" y="1495"/>
                    <a:pt x="1911" y="1495"/>
                    <a:pt x="1910" y="1495"/>
                  </a:cubicBezTo>
                  <a:lnTo>
                    <a:pt x="1883" y="1488"/>
                  </a:lnTo>
                  <a:cubicBezTo>
                    <a:pt x="1883" y="1488"/>
                    <a:pt x="1883" y="1488"/>
                    <a:pt x="1882" y="1488"/>
                  </a:cubicBezTo>
                  <a:lnTo>
                    <a:pt x="1863" y="1480"/>
                  </a:lnTo>
                  <a:lnTo>
                    <a:pt x="1855" y="1476"/>
                  </a:lnTo>
                  <a:lnTo>
                    <a:pt x="1865" y="1473"/>
                  </a:lnTo>
                  <a:lnTo>
                    <a:pt x="1863" y="1476"/>
                  </a:lnTo>
                  <a:lnTo>
                    <a:pt x="1857" y="1484"/>
                  </a:lnTo>
                  <a:lnTo>
                    <a:pt x="1847" y="1500"/>
                  </a:lnTo>
                  <a:cubicBezTo>
                    <a:pt x="1846" y="1502"/>
                    <a:pt x="1843" y="1503"/>
                    <a:pt x="1840" y="1503"/>
                  </a:cubicBezTo>
                  <a:lnTo>
                    <a:pt x="1837" y="1503"/>
                  </a:lnTo>
                  <a:lnTo>
                    <a:pt x="1831" y="1503"/>
                  </a:lnTo>
                  <a:lnTo>
                    <a:pt x="1820" y="1503"/>
                  </a:lnTo>
                  <a:lnTo>
                    <a:pt x="1800" y="1503"/>
                  </a:lnTo>
                  <a:lnTo>
                    <a:pt x="1771" y="1503"/>
                  </a:lnTo>
                  <a:lnTo>
                    <a:pt x="1731" y="1503"/>
                  </a:lnTo>
                  <a:lnTo>
                    <a:pt x="1678" y="1503"/>
                  </a:lnTo>
                  <a:lnTo>
                    <a:pt x="1628" y="1506"/>
                  </a:lnTo>
                  <a:lnTo>
                    <a:pt x="1631" y="1505"/>
                  </a:lnTo>
                  <a:lnTo>
                    <a:pt x="1600" y="1522"/>
                  </a:lnTo>
                  <a:lnTo>
                    <a:pt x="1603" y="1521"/>
                  </a:lnTo>
                  <a:lnTo>
                    <a:pt x="1588" y="1539"/>
                  </a:lnTo>
                  <a:lnTo>
                    <a:pt x="1589" y="1537"/>
                  </a:lnTo>
                  <a:lnTo>
                    <a:pt x="1585" y="1545"/>
                  </a:lnTo>
                  <a:cubicBezTo>
                    <a:pt x="1584" y="1547"/>
                    <a:pt x="1582" y="1549"/>
                    <a:pt x="1580" y="1549"/>
                  </a:cubicBezTo>
                  <a:cubicBezTo>
                    <a:pt x="1577" y="1550"/>
                    <a:pt x="1575" y="1549"/>
                    <a:pt x="1573" y="1548"/>
                  </a:cubicBezTo>
                  <a:lnTo>
                    <a:pt x="1567" y="1544"/>
                  </a:lnTo>
                  <a:lnTo>
                    <a:pt x="1552" y="1534"/>
                  </a:lnTo>
                  <a:lnTo>
                    <a:pt x="1553" y="1535"/>
                  </a:lnTo>
                  <a:lnTo>
                    <a:pt x="1532" y="1525"/>
                  </a:lnTo>
                  <a:lnTo>
                    <a:pt x="1534" y="1525"/>
                  </a:lnTo>
                  <a:lnTo>
                    <a:pt x="1513" y="1521"/>
                  </a:lnTo>
                  <a:lnTo>
                    <a:pt x="1518" y="1521"/>
                  </a:lnTo>
                  <a:lnTo>
                    <a:pt x="1500" y="1529"/>
                  </a:lnTo>
                  <a:lnTo>
                    <a:pt x="1501" y="1528"/>
                  </a:lnTo>
                  <a:lnTo>
                    <a:pt x="1478" y="1546"/>
                  </a:lnTo>
                  <a:lnTo>
                    <a:pt x="1479" y="1545"/>
                  </a:lnTo>
                  <a:lnTo>
                    <a:pt x="1457" y="1568"/>
                  </a:lnTo>
                  <a:lnTo>
                    <a:pt x="1439" y="1591"/>
                  </a:lnTo>
                  <a:cubicBezTo>
                    <a:pt x="1438" y="1592"/>
                    <a:pt x="1438" y="1592"/>
                    <a:pt x="1438" y="1593"/>
                  </a:cubicBezTo>
                  <a:lnTo>
                    <a:pt x="1409" y="1616"/>
                  </a:lnTo>
                  <a:lnTo>
                    <a:pt x="1372" y="1640"/>
                  </a:lnTo>
                  <a:lnTo>
                    <a:pt x="1340" y="1659"/>
                  </a:lnTo>
                  <a:lnTo>
                    <a:pt x="1331" y="1665"/>
                  </a:lnTo>
                  <a:lnTo>
                    <a:pt x="1327" y="1667"/>
                  </a:lnTo>
                  <a:cubicBezTo>
                    <a:pt x="1326" y="1667"/>
                    <a:pt x="1325" y="1667"/>
                    <a:pt x="1323" y="1667"/>
                  </a:cubicBezTo>
                  <a:lnTo>
                    <a:pt x="1322" y="1667"/>
                  </a:lnTo>
                  <a:cubicBezTo>
                    <a:pt x="1321" y="1667"/>
                    <a:pt x="1320" y="1667"/>
                    <a:pt x="1319" y="1667"/>
                  </a:cubicBezTo>
                  <a:lnTo>
                    <a:pt x="1314" y="1665"/>
                  </a:lnTo>
                  <a:lnTo>
                    <a:pt x="1302" y="1659"/>
                  </a:lnTo>
                  <a:lnTo>
                    <a:pt x="1276" y="1649"/>
                  </a:lnTo>
                  <a:lnTo>
                    <a:pt x="1286" y="1641"/>
                  </a:lnTo>
                  <a:lnTo>
                    <a:pt x="1286" y="1642"/>
                  </a:lnTo>
                  <a:cubicBezTo>
                    <a:pt x="1286" y="1643"/>
                    <a:pt x="1286" y="1644"/>
                    <a:pt x="1286" y="1644"/>
                  </a:cubicBezTo>
                  <a:lnTo>
                    <a:pt x="1285" y="1649"/>
                  </a:lnTo>
                  <a:lnTo>
                    <a:pt x="1282" y="1658"/>
                  </a:lnTo>
                  <a:lnTo>
                    <a:pt x="1277" y="1679"/>
                  </a:lnTo>
                  <a:cubicBezTo>
                    <a:pt x="1277" y="1681"/>
                    <a:pt x="1276" y="1682"/>
                    <a:pt x="1275" y="1683"/>
                  </a:cubicBezTo>
                  <a:lnTo>
                    <a:pt x="1274" y="1684"/>
                  </a:lnTo>
                  <a:cubicBezTo>
                    <a:pt x="1274" y="1685"/>
                    <a:pt x="1273" y="1685"/>
                    <a:pt x="1272" y="1686"/>
                  </a:cubicBezTo>
                  <a:lnTo>
                    <a:pt x="1262" y="1691"/>
                  </a:lnTo>
                  <a:lnTo>
                    <a:pt x="1251" y="1696"/>
                  </a:lnTo>
                  <a:lnTo>
                    <a:pt x="1235" y="1704"/>
                  </a:lnTo>
                  <a:lnTo>
                    <a:pt x="1212" y="1716"/>
                  </a:lnTo>
                  <a:lnTo>
                    <a:pt x="1182" y="1731"/>
                  </a:lnTo>
                  <a:cubicBezTo>
                    <a:pt x="1181" y="1731"/>
                    <a:pt x="1180" y="1731"/>
                    <a:pt x="1178" y="1731"/>
                  </a:cubicBezTo>
                  <a:lnTo>
                    <a:pt x="1177" y="1731"/>
                  </a:lnTo>
                  <a:lnTo>
                    <a:pt x="1179" y="1731"/>
                  </a:lnTo>
                  <a:lnTo>
                    <a:pt x="1172" y="1732"/>
                  </a:lnTo>
                  <a:lnTo>
                    <a:pt x="1153" y="1735"/>
                  </a:lnTo>
                  <a:lnTo>
                    <a:pt x="1117" y="1740"/>
                  </a:lnTo>
                  <a:lnTo>
                    <a:pt x="1121" y="1738"/>
                  </a:lnTo>
                  <a:lnTo>
                    <a:pt x="1120" y="1739"/>
                  </a:lnTo>
                  <a:lnTo>
                    <a:pt x="1121" y="1738"/>
                  </a:lnTo>
                  <a:lnTo>
                    <a:pt x="1114" y="1748"/>
                  </a:lnTo>
                  <a:lnTo>
                    <a:pt x="1106" y="1759"/>
                  </a:lnTo>
                  <a:lnTo>
                    <a:pt x="1095" y="1775"/>
                  </a:lnTo>
                  <a:lnTo>
                    <a:pt x="1079" y="1798"/>
                  </a:lnTo>
                  <a:lnTo>
                    <a:pt x="1058" y="1828"/>
                  </a:lnTo>
                  <a:cubicBezTo>
                    <a:pt x="1057" y="1830"/>
                    <a:pt x="1054" y="1831"/>
                    <a:pt x="1051" y="1831"/>
                  </a:cubicBezTo>
                  <a:lnTo>
                    <a:pt x="1048" y="1831"/>
                  </a:lnTo>
                  <a:lnTo>
                    <a:pt x="1036" y="1832"/>
                  </a:lnTo>
                  <a:lnTo>
                    <a:pt x="996" y="1836"/>
                  </a:lnTo>
                  <a:lnTo>
                    <a:pt x="949" y="1839"/>
                  </a:lnTo>
                  <a:lnTo>
                    <a:pt x="906" y="1840"/>
                  </a:lnTo>
                  <a:lnTo>
                    <a:pt x="884" y="1839"/>
                  </a:lnTo>
                  <a:lnTo>
                    <a:pt x="855" y="1837"/>
                  </a:lnTo>
                  <a:lnTo>
                    <a:pt x="785" y="1831"/>
                  </a:lnTo>
                  <a:lnTo>
                    <a:pt x="752" y="1828"/>
                  </a:lnTo>
                  <a:lnTo>
                    <a:pt x="724" y="1825"/>
                  </a:lnTo>
                  <a:lnTo>
                    <a:pt x="704" y="1823"/>
                  </a:lnTo>
                  <a:lnTo>
                    <a:pt x="697" y="1822"/>
                  </a:lnTo>
                  <a:cubicBezTo>
                    <a:pt x="694" y="1822"/>
                    <a:pt x="691" y="1819"/>
                    <a:pt x="691" y="1816"/>
                  </a:cubicBezTo>
                  <a:lnTo>
                    <a:pt x="689" y="1808"/>
                  </a:lnTo>
                  <a:lnTo>
                    <a:pt x="682" y="1788"/>
                  </a:lnTo>
                  <a:lnTo>
                    <a:pt x="683" y="1790"/>
                  </a:lnTo>
                  <a:lnTo>
                    <a:pt x="668" y="1765"/>
                  </a:lnTo>
                  <a:lnTo>
                    <a:pt x="669" y="1767"/>
                  </a:lnTo>
                  <a:lnTo>
                    <a:pt x="647" y="1748"/>
                  </a:lnTo>
                  <a:lnTo>
                    <a:pt x="650" y="1749"/>
                  </a:lnTo>
                  <a:lnTo>
                    <a:pt x="619" y="1740"/>
                  </a:lnTo>
                  <a:lnTo>
                    <a:pt x="621" y="1740"/>
                  </a:lnTo>
                  <a:lnTo>
                    <a:pt x="590" y="1738"/>
                  </a:lnTo>
                  <a:lnTo>
                    <a:pt x="564" y="1739"/>
                  </a:lnTo>
                  <a:lnTo>
                    <a:pt x="553" y="1740"/>
                  </a:lnTo>
                  <a:cubicBezTo>
                    <a:pt x="551" y="1741"/>
                    <a:pt x="550" y="1740"/>
                    <a:pt x="548" y="1739"/>
                  </a:cubicBezTo>
                  <a:lnTo>
                    <a:pt x="544" y="1737"/>
                  </a:lnTo>
                  <a:lnTo>
                    <a:pt x="538" y="1731"/>
                  </a:lnTo>
                  <a:lnTo>
                    <a:pt x="527" y="1722"/>
                  </a:lnTo>
                  <a:lnTo>
                    <a:pt x="507" y="1706"/>
                  </a:lnTo>
                  <a:lnTo>
                    <a:pt x="478" y="1681"/>
                  </a:lnTo>
                  <a:lnTo>
                    <a:pt x="438" y="1647"/>
                  </a:lnTo>
                  <a:lnTo>
                    <a:pt x="384" y="1602"/>
                  </a:lnTo>
                  <a:cubicBezTo>
                    <a:pt x="383" y="1601"/>
                    <a:pt x="383" y="1600"/>
                    <a:pt x="382" y="1599"/>
                  </a:cubicBezTo>
                  <a:lnTo>
                    <a:pt x="379" y="1592"/>
                  </a:lnTo>
                  <a:lnTo>
                    <a:pt x="371" y="1573"/>
                  </a:lnTo>
                  <a:lnTo>
                    <a:pt x="359" y="1549"/>
                  </a:lnTo>
                  <a:lnTo>
                    <a:pt x="346" y="1526"/>
                  </a:lnTo>
                  <a:lnTo>
                    <a:pt x="349" y="1529"/>
                  </a:lnTo>
                  <a:lnTo>
                    <a:pt x="329" y="1516"/>
                  </a:lnTo>
                  <a:lnTo>
                    <a:pt x="333" y="1517"/>
                  </a:lnTo>
                  <a:lnTo>
                    <a:pt x="305" y="1515"/>
                  </a:lnTo>
                  <a:lnTo>
                    <a:pt x="307" y="1515"/>
                  </a:lnTo>
                  <a:lnTo>
                    <a:pt x="283" y="1519"/>
                  </a:lnTo>
                  <a:lnTo>
                    <a:pt x="273" y="1521"/>
                  </a:lnTo>
                  <a:cubicBezTo>
                    <a:pt x="271" y="1522"/>
                    <a:pt x="268" y="1521"/>
                    <a:pt x="266" y="1520"/>
                  </a:cubicBezTo>
                  <a:cubicBezTo>
                    <a:pt x="265" y="1518"/>
                    <a:pt x="263" y="1516"/>
                    <a:pt x="263" y="1513"/>
                  </a:cubicBezTo>
                  <a:lnTo>
                    <a:pt x="263" y="1512"/>
                  </a:lnTo>
                  <a:lnTo>
                    <a:pt x="264" y="1515"/>
                  </a:lnTo>
                  <a:lnTo>
                    <a:pt x="262" y="1511"/>
                  </a:lnTo>
                  <a:lnTo>
                    <a:pt x="256" y="1497"/>
                  </a:lnTo>
                  <a:lnTo>
                    <a:pt x="246" y="1471"/>
                  </a:lnTo>
                  <a:lnTo>
                    <a:pt x="253" y="1476"/>
                  </a:lnTo>
                  <a:lnTo>
                    <a:pt x="252" y="1476"/>
                  </a:lnTo>
                  <a:cubicBezTo>
                    <a:pt x="251" y="1476"/>
                    <a:pt x="250" y="1476"/>
                    <a:pt x="249" y="1476"/>
                  </a:cubicBezTo>
                  <a:lnTo>
                    <a:pt x="243" y="1472"/>
                  </a:lnTo>
                  <a:lnTo>
                    <a:pt x="227" y="1464"/>
                  </a:lnTo>
                  <a:lnTo>
                    <a:pt x="196" y="1448"/>
                  </a:lnTo>
                  <a:cubicBezTo>
                    <a:pt x="193" y="1446"/>
                    <a:pt x="191" y="1443"/>
                    <a:pt x="191" y="1440"/>
                  </a:cubicBezTo>
                  <a:lnTo>
                    <a:pt x="191" y="1439"/>
                  </a:lnTo>
                  <a:lnTo>
                    <a:pt x="191" y="1434"/>
                  </a:lnTo>
                  <a:lnTo>
                    <a:pt x="191" y="1421"/>
                  </a:lnTo>
                  <a:lnTo>
                    <a:pt x="191" y="1395"/>
                  </a:lnTo>
                  <a:lnTo>
                    <a:pt x="199" y="1403"/>
                  </a:lnTo>
                  <a:lnTo>
                    <a:pt x="197" y="1403"/>
                  </a:lnTo>
                  <a:lnTo>
                    <a:pt x="188" y="1404"/>
                  </a:lnTo>
                  <a:lnTo>
                    <a:pt x="163" y="1404"/>
                  </a:lnTo>
                  <a:cubicBezTo>
                    <a:pt x="163" y="1404"/>
                    <a:pt x="162" y="1404"/>
                    <a:pt x="162" y="1404"/>
                  </a:cubicBezTo>
                  <a:lnTo>
                    <a:pt x="136" y="1399"/>
                  </a:lnTo>
                  <a:cubicBezTo>
                    <a:pt x="135" y="1399"/>
                    <a:pt x="134" y="1399"/>
                    <a:pt x="133" y="1398"/>
                  </a:cubicBezTo>
                  <a:lnTo>
                    <a:pt x="125" y="1392"/>
                  </a:lnTo>
                  <a:cubicBezTo>
                    <a:pt x="123" y="1391"/>
                    <a:pt x="122" y="1390"/>
                    <a:pt x="122" y="1388"/>
                  </a:cubicBezTo>
                  <a:lnTo>
                    <a:pt x="119" y="1379"/>
                  </a:lnTo>
                  <a:cubicBezTo>
                    <a:pt x="119" y="1378"/>
                    <a:pt x="118" y="1377"/>
                    <a:pt x="118" y="1376"/>
                  </a:cubicBezTo>
                  <a:lnTo>
                    <a:pt x="118" y="1375"/>
                  </a:lnTo>
                  <a:lnTo>
                    <a:pt x="118" y="1368"/>
                  </a:lnTo>
                  <a:lnTo>
                    <a:pt x="118" y="1349"/>
                  </a:lnTo>
                  <a:lnTo>
                    <a:pt x="118" y="1313"/>
                  </a:lnTo>
                  <a:lnTo>
                    <a:pt x="128" y="1321"/>
                  </a:lnTo>
                  <a:lnTo>
                    <a:pt x="122" y="1322"/>
                  </a:lnTo>
                  <a:cubicBezTo>
                    <a:pt x="121" y="1322"/>
                    <a:pt x="121" y="1322"/>
                    <a:pt x="120" y="1322"/>
                  </a:cubicBezTo>
                  <a:lnTo>
                    <a:pt x="108" y="1322"/>
                  </a:lnTo>
                  <a:cubicBezTo>
                    <a:pt x="107" y="1322"/>
                    <a:pt x="106" y="1322"/>
                    <a:pt x="105" y="1322"/>
                  </a:cubicBezTo>
                  <a:lnTo>
                    <a:pt x="93" y="1317"/>
                  </a:lnTo>
                  <a:cubicBezTo>
                    <a:pt x="91" y="1316"/>
                    <a:pt x="90" y="1314"/>
                    <a:pt x="89" y="1312"/>
                  </a:cubicBezTo>
                  <a:lnTo>
                    <a:pt x="83" y="1297"/>
                  </a:lnTo>
                  <a:cubicBezTo>
                    <a:pt x="82" y="1295"/>
                    <a:pt x="82" y="1292"/>
                    <a:pt x="84" y="1290"/>
                  </a:cubicBezTo>
                  <a:lnTo>
                    <a:pt x="93" y="1277"/>
                  </a:lnTo>
                  <a:lnTo>
                    <a:pt x="101" y="1263"/>
                  </a:lnTo>
                  <a:lnTo>
                    <a:pt x="99" y="1268"/>
                  </a:lnTo>
                  <a:lnTo>
                    <a:pt x="98" y="1255"/>
                  </a:lnTo>
                  <a:lnTo>
                    <a:pt x="101" y="1260"/>
                  </a:lnTo>
                  <a:lnTo>
                    <a:pt x="85" y="1246"/>
                  </a:lnTo>
                  <a:lnTo>
                    <a:pt x="89" y="1248"/>
                  </a:lnTo>
                  <a:lnTo>
                    <a:pt x="77" y="1246"/>
                  </a:lnTo>
                  <a:lnTo>
                    <a:pt x="57" y="1241"/>
                  </a:lnTo>
                  <a:lnTo>
                    <a:pt x="5" y="1220"/>
                  </a:lnTo>
                  <a:cubicBezTo>
                    <a:pt x="3" y="1219"/>
                    <a:pt x="1" y="1217"/>
                    <a:pt x="1" y="1214"/>
                  </a:cubicBezTo>
                  <a:cubicBezTo>
                    <a:pt x="0" y="1211"/>
                    <a:pt x="1" y="1209"/>
                    <a:pt x="3" y="1207"/>
                  </a:cubicBezTo>
                  <a:lnTo>
                    <a:pt x="4" y="1206"/>
                  </a:lnTo>
                  <a:lnTo>
                    <a:pt x="10" y="1200"/>
                  </a:lnTo>
                  <a:lnTo>
                    <a:pt x="26" y="1184"/>
                  </a:lnTo>
                  <a:lnTo>
                    <a:pt x="58" y="1153"/>
                  </a:lnTo>
                  <a:cubicBezTo>
                    <a:pt x="59" y="1151"/>
                    <a:pt x="61" y="1150"/>
                    <a:pt x="63" y="1150"/>
                  </a:cubicBezTo>
                  <a:lnTo>
                    <a:pt x="64" y="1150"/>
                  </a:lnTo>
                  <a:lnTo>
                    <a:pt x="74" y="1149"/>
                  </a:lnTo>
                  <a:lnTo>
                    <a:pt x="84" y="1149"/>
                  </a:lnTo>
                  <a:lnTo>
                    <a:pt x="100" y="1147"/>
                  </a:lnTo>
                  <a:lnTo>
                    <a:pt x="124" y="1143"/>
                  </a:lnTo>
                  <a:lnTo>
                    <a:pt x="154" y="1140"/>
                  </a:lnTo>
                  <a:lnTo>
                    <a:pt x="146" y="1148"/>
                  </a:lnTo>
                  <a:lnTo>
                    <a:pt x="147" y="1147"/>
                  </a:lnTo>
                  <a:lnTo>
                    <a:pt x="148" y="1138"/>
                  </a:lnTo>
                  <a:lnTo>
                    <a:pt x="150" y="1113"/>
                  </a:lnTo>
                  <a:lnTo>
                    <a:pt x="153" y="1093"/>
                  </a:lnTo>
                  <a:lnTo>
                    <a:pt x="156" y="1066"/>
                  </a:lnTo>
                  <a:lnTo>
                    <a:pt x="161" y="1074"/>
                  </a:lnTo>
                  <a:lnTo>
                    <a:pt x="154" y="1072"/>
                  </a:lnTo>
                  <a:lnTo>
                    <a:pt x="138" y="1067"/>
                  </a:lnTo>
                  <a:cubicBezTo>
                    <a:pt x="138" y="1067"/>
                    <a:pt x="137" y="1067"/>
                    <a:pt x="137" y="1067"/>
                  </a:cubicBezTo>
                  <a:lnTo>
                    <a:pt x="121" y="1059"/>
                  </a:lnTo>
                  <a:cubicBezTo>
                    <a:pt x="119" y="1058"/>
                    <a:pt x="118" y="1057"/>
                    <a:pt x="118" y="1056"/>
                  </a:cubicBezTo>
                  <a:lnTo>
                    <a:pt x="111" y="1044"/>
                  </a:lnTo>
                  <a:cubicBezTo>
                    <a:pt x="110" y="1042"/>
                    <a:pt x="110" y="1041"/>
                    <a:pt x="109" y="1040"/>
                  </a:cubicBezTo>
                  <a:lnTo>
                    <a:pt x="108" y="1021"/>
                  </a:lnTo>
                  <a:cubicBezTo>
                    <a:pt x="108" y="1020"/>
                    <a:pt x="109" y="1018"/>
                    <a:pt x="109" y="1017"/>
                  </a:cubicBezTo>
                  <a:lnTo>
                    <a:pt x="116" y="1002"/>
                  </a:lnTo>
                  <a:cubicBezTo>
                    <a:pt x="116" y="1002"/>
                    <a:pt x="117" y="1001"/>
                    <a:pt x="117" y="1001"/>
                  </a:cubicBezTo>
                  <a:lnTo>
                    <a:pt x="125" y="989"/>
                  </a:lnTo>
                  <a:lnTo>
                    <a:pt x="124" y="990"/>
                  </a:lnTo>
                  <a:lnTo>
                    <a:pt x="128" y="981"/>
                  </a:lnTo>
                  <a:lnTo>
                    <a:pt x="128" y="988"/>
                  </a:lnTo>
                  <a:lnTo>
                    <a:pt x="122" y="977"/>
                  </a:lnTo>
                  <a:lnTo>
                    <a:pt x="125" y="980"/>
                  </a:lnTo>
                  <a:lnTo>
                    <a:pt x="112" y="972"/>
                  </a:lnTo>
                  <a:lnTo>
                    <a:pt x="100" y="962"/>
                  </a:lnTo>
                  <a:cubicBezTo>
                    <a:pt x="99" y="961"/>
                    <a:pt x="98" y="960"/>
                    <a:pt x="98" y="958"/>
                  </a:cubicBezTo>
                  <a:lnTo>
                    <a:pt x="92" y="942"/>
                  </a:lnTo>
                  <a:cubicBezTo>
                    <a:pt x="91" y="940"/>
                    <a:pt x="91" y="937"/>
                    <a:pt x="93" y="935"/>
                  </a:cubicBezTo>
                  <a:lnTo>
                    <a:pt x="101" y="924"/>
                  </a:lnTo>
                  <a:cubicBezTo>
                    <a:pt x="102" y="923"/>
                    <a:pt x="102" y="922"/>
                    <a:pt x="103" y="922"/>
                  </a:cubicBezTo>
                  <a:lnTo>
                    <a:pt x="121" y="911"/>
                  </a:lnTo>
                  <a:lnTo>
                    <a:pt x="164" y="888"/>
                  </a:lnTo>
                  <a:lnTo>
                    <a:pt x="186" y="875"/>
                  </a:lnTo>
                  <a:lnTo>
                    <a:pt x="185" y="876"/>
                  </a:lnTo>
                  <a:lnTo>
                    <a:pt x="202" y="860"/>
                  </a:lnTo>
                  <a:lnTo>
                    <a:pt x="201" y="861"/>
                  </a:lnTo>
                  <a:lnTo>
                    <a:pt x="211" y="844"/>
                  </a:lnTo>
                  <a:lnTo>
                    <a:pt x="209" y="848"/>
                  </a:lnTo>
                  <a:lnTo>
                    <a:pt x="209" y="829"/>
                  </a:lnTo>
                  <a:lnTo>
                    <a:pt x="210" y="832"/>
                  </a:lnTo>
                  <a:lnTo>
                    <a:pt x="197" y="795"/>
                  </a:lnTo>
                  <a:lnTo>
                    <a:pt x="198" y="797"/>
                  </a:lnTo>
                  <a:lnTo>
                    <a:pt x="186" y="778"/>
                  </a:lnTo>
                  <a:lnTo>
                    <a:pt x="187" y="779"/>
                  </a:lnTo>
                  <a:lnTo>
                    <a:pt x="179" y="772"/>
                  </a:lnTo>
                  <a:lnTo>
                    <a:pt x="182" y="774"/>
                  </a:lnTo>
                  <a:lnTo>
                    <a:pt x="179" y="773"/>
                  </a:lnTo>
                  <a:lnTo>
                    <a:pt x="181" y="773"/>
                  </a:lnTo>
                  <a:lnTo>
                    <a:pt x="180" y="773"/>
                  </a:lnTo>
                  <a:lnTo>
                    <a:pt x="182" y="773"/>
                  </a:lnTo>
                  <a:lnTo>
                    <a:pt x="177" y="774"/>
                  </a:lnTo>
                  <a:lnTo>
                    <a:pt x="164" y="777"/>
                  </a:lnTo>
                  <a:lnTo>
                    <a:pt x="138" y="783"/>
                  </a:lnTo>
                  <a:lnTo>
                    <a:pt x="131" y="785"/>
                  </a:lnTo>
                  <a:cubicBezTo>
                    <a:pt x="130" y="785"/>
                    <a:pt x="130" y="785"/>
                    <a:pt x="129" y="785"/>
                  </a:cubicBezTo>
                  <a:lnTo>
                    <a:pt x="116" y="786"/>
                  </a:lnTo>
                  <a:cubicBezTo>
                    <a:pt x="114" y="787"/>
                    <a:pt x="112" y="786"/>
                    <a:pt x="111" y="785"/>
                  </a:cubicBezTo>
                  <a:lnTo>
                    <a:pt x="101" y="778"/>
                  </a:lnTo>
                  <a:cubicBezTo>
                    <a:pt x="98" y="776"/>
                    <a:pt x="97" y="773"/>
                    <a:pt x="98" y="770"/>
                  </a:cubicBezTo>
                  <a:lnTo>
                    <a:pt x="101" y="746"/>
                  </a:lnTo>
                  <a:cubicBezTo>
                    <a:pt x="101" y="745"/>
                    <a:pt x="101" y="744"/>
                    <a:pt x="102" y="743"/>
                  </a:cubicBezTo>
                  <a:lnTo>
                    <a:pt x="115" y="721"/>
                  </a:lnTo>
                  <a:cubicBezTo>
                    <a:pt x="115" y="720"/>
                    <a:pt x="116" y="720"/>
                    <a:pt x="117" y="719"/>
                  </a:cubicBezTo>
                  <a:lnTo>
                    <a:pt x="137" y="704"/>
                  </a:lnTo>
                  <a:cubicBezTo>
                    <a:pt x="137" y="704"/>
                    <a:pt x="138" y="703"/>
                    <a:pt x="138" y="703"/>
                  </a:cubicBezTo>
                  <a:lnTo>
                    <a:pt x="160" y="693"/>
                  </a:lnTo>
                  <a:lnTo>
                    <a:pt x="178" y="685"/>
                  </a:lnTo>
                  <a:cubicBezTo>
                    <a:pt x="180" y="684"/>
                    <a:pt x="183" y="684"/>
                    <a:pt x="185" y="685"/>
                  </a:cubicBezTo>
                  <a:lnTo>
                    <a:pt x="201" y="692"/>
                  </a:lnTo>
                  <a:cubicBezTo>
                    <a:pt x="201" y="692"/>
                    <a:pt x="202" y="693"/>
                    <a:pt x="203" y="693"/>
                  </a:cubicBezTo>
                  <a:lnTo>
                    <a:pt x="221" y="710"/>
                  </a:lnTo>
                  <a:lnTo>
                    <a:pt x="236" y="726"/>
                  </a:lnTo>
                  <a:lnTo>
                    <a:pt x="242" y="733"/>
                  </a:lnTo>
                  <a:lnTo>
                    <a:pt x="232" y="731"/>
                  </a:lnTo>
                  <a:lnTo>
                    <a:pt x="234" y="730"/>
                  </a:lnTo>
                  <a:cubicBezTo>
                    <a:pt x="234" y="730"/>
                    <a:pt x="235" y="730"/>
                    <a:pt x="236" y="730"/>
                  </a:cubicBezTo>
                  <a:lnTo>
                    <a:pt x="248" y="727"/>
                  </a:lnTo>
                  <a:lnTo>
                    <a:pt x="262" y="722"/>
                  </a:lnTo>
                  <a:lnTo>
                    <a:pt x="283" y="716"/>
                  </a:lnTo>
                  <a:lnTo>
                    <a:pt x="312" y="707"/>
                  </a:lnTo>
                  <a:lnTo>
                    <a:pt x="351" y="695"/>
                  </a:lnTo>
                  <a:lnTo>
                    <a:pt x="345" y="702"/>
                  </a:lnTo>
                  <a:lnTo>
                    <a:pt x="345" y="701"/>
                  </a:lnTo>
                  <a:lnTo>
                    <a:pt x="345" y="693"/>
                  </a:lnTo>
                  <a:lnTo>
                    <a:pt x="345" y="671"/>
                  </a:lnTo>
                  <a:lnTo>
                    <a:pt x="345" y="653"/>
                  </a:lnTo>
                  <a:lnTo>
                    <a:pt x="345" y="629"/>
                  </a:lnTo>
                  <a:lnTo>
                    <a:pt x="350" y="637"/>
                  </a:lnTo>
                  <a:lnTo>
                    <a:pt x="348" y="636"/>
                  </a:lnTo>
                  <a:lnTo>
                    <a:pt x="342" y="633"/>
                  </a:lnTo>
                  <a:lnTo>
                    <a:pt x="332" y="628"/>
                  </a:lnTo>
                  <a:cubicBezTo>
                    <a:pt x="329" y="626"/>
                    <a:pt x="328" y="624"/>
                    <a:pt x="327" y="621"/>
                  </a:cubicBezTo>
                  <a:cubicBezTo>
                    <a:pt x="327" y="618"/>
                    <a:pt x="329" y="615"/>
                    <a:pt x="331" y="614"/>
                  </a:cubicBezTo>
                  <a:lnTo>
                    <a:pt x="334" y="612"/>
                  </a:lnTo>
                  <a:lnTo>
                    <a:pt x="342" y="606"/>
                  </a:lnTo>
                  <a:lnTo>
                    <a:pt x="358" y="595"/>
                  </a:lnTo>
                  <a:lnTo>
                    <a:pt x="354" y="601"/>
                  </a:lnTo>
                  <a:lnTo>
                    <a:pt x="354" y="600"/>
                  </a:lnTo>
                  <a:lnTo>
                    <a:pt x="354" y="594"/>
                  </a:lnTo>
                  <a:lnTo>
                    <a:pt x="354" y="578"/>
                  </a:lnTo>
                  <a:lnTo>
                    <a:pt x="354" y="547"/>
                  </a:lnTo>
                  <a:cubicBezTo>
                    <a:pt x="354" y="543"/>
                    <a:pt x="357" y="540"/>
                    <a:pt x="361" y="540"/>
                  </a:cubicBezTo>
                  <a:lnTo>
                    <a:pt x="414" y="533"/>
                  </a:lnTo>
                  <a:cubicBezTo>
                    <a:pt x="415" y="532"/>
                    <a:pt x="416" y="532"/>
                    <a:pt x="417" y="533"/>
                  </a:cubicBezTo>
                  <a:lnTo>
                    <a:pt x="464" y="540"/>
                  </a:lnTo>
                  <a:cubicBezTo>
                    <a:pt x="464" y="540"/>
                    <a:pt x="465" y="540"/>
                    <a:pt x="466" y="540"/>
                  </a:cubicBezTo>
                  <a:lnTo>
                    <a:pt x="502" y="557"/>
                  </a:lnTo>
                  <a:cubicBezTo>
                    <a:pt x="502" y="557"/>
                    <a:pt x="503" y="558"/>
                    <a:pt x="503" y="558"/>
                  </a:cubicBezTo>
                  <a:lnTo>
                    <a:pt x="539" y="586"/>
                  </a:lnTo>
                  <a:lnTo>
                    <a:pt x="566" y="612"/>
                  </a:lnTo>
                  <a:lnTo>
                    <a:pt x="574" y="621"/>
                  </a:lnTo>
                  <a:lnTo>
                    <a:pt x="577" y="624"/>
                  </a:lnTo>
                  <a:lnTo>
                    <a:pt x="583" y="630"/>
                  </a:lnTo>
                  <a:lnTo>
                    <a:pt x="582" y="629"/>
                  </a:lnTo>
                  <a:lnTo>
                    <a:pt x="599" y="640"/>
                  </a:lnTo>
                  <a:lnTo>
                    <a:pt x="624" y="652"/>
                  </a:lnTo>
                  <a:lnTo>
                    <a:pt x="622" y="652"/>
                  </a:lnTo>
                  <a:lnTo>
                    <a:pt x="654" y="658"/>
                  </a:lnTo>
                  <a:lnTo>
                    <a:pt x="652" y="657"/>
                  </a:lnTo>
                  <a:lnTo>
                    <a:pt x="681" y="656"/>
                  </a:lnTo>
                  <a:lnTo>
                    <a:pt x="710" y="654"/>
                  </a:lnTo>
                  <a:lnTo>
                    <a:pt x="734" y="650"/>
                  </a:lnTo>
                  <a:lnTo>
                    <a:pt x="743" y="648"/>
                  </a:lnTo>
                  <a:lnTo>
                    <a:pt x="744" y="648"/>
                  </a:lnTo>
                  <a:lnTo>
                    <a:pt x="751" y="648"/>
                  </a:lnTo>
                  <a:lnTo>
                    <a:pt x="770" y="648"/>
                  </a:lnTo>
                  <a:lnTo>
                    <a:pt x="806" y="648"/>
                  </a:lnTo>
                  <a:lnTo>
                    <a:pt x="808" y="648"/>
                  </a:lnTo>
                  <a:lnTo>
                    <a:pt x="807" y="649"/>
                  </a:lnTo>
                  <a:lnTo>
                    <a:pt x="819" y="646"/>
                  </a:lnTo>
                  <a:lnTo>
                    <a:pt x="834" y="642"/>
                  </a:lnTo>
                  <a:lnTo>
                    <a:pt x="855" y="638"/>
                  </a:lnTo>
                  <a:lnTo>
                    <a:pt x="884" y="631"/>
                  </a:lnTo>
                  <a:lnTo>
                    <a:pt x="923" y="622"/>
                  </a:lnTo>
                  <a:cubicBezTo>
                    <a:pt x="923" y="622"/>
                    <a:pt x="924" y="621"/>
                    <a:pt x="924" y="621"/>
                  </a:cubicBezTo>
                  <a:lnTo>
                    <a:pt x="925" y="621"/>
                  </a:lnTo>
                  <a:lnTo>
                    <a:pt x="935" y="620"/>
                  </a:lnTo>
                  <a:lnTo>
                    <a:pt x="945" y="620"/>
                  </a:lnTo>
                  <a:lnTo>
                    <a:pt x="962" y="617"/>
                  </a:lnTo>
                  <a:lnTo>
                    <a:pt x="985" y="615"/>
                  </a:lnTo>
                  <a:lnTo>
                    <a:pt x="1015" y="612"/>
                  </a:lnTo>
                  <a:lnTo>
                    <a:pt x="1010" y="615"/>
                  </a:lnTo>
                  <a:lnTo>
                    <a:pt x="1011" y="614"/>
                  </a:lnTo>
                  <a:lnTo>
                    <a:pt x="1018" y="607"/>
                  </a:lnTo>
                  <a:lnTo>
                    <a:pt x="1037" y="588"/>
                  </a:lnTo>
                  <a:lnTo>
                    <a:pt x="1073" y="551"/>
                  </a:lnTo>
                  <a:lnTo>
                    <a:pt x="1073" y="562"/>
                  </a:lnTo>
                  <a:lnTo>
                    <a:pt x="1064" y="554"/>
                  </a:lnTo>
                  <a:cubicBezTo>
                    <a:pt x="1064" y="554"/>
                    <a:pt x="1063" y="554"/>
                    <a:pt x="1063" y="553"/>
                  </a:cubicBezTo>
                  <a:lnTo>
                    <a:pt x="1045" y="530"/>
                  </a:lnTo>
                  <a:cubicBezTo>
                    <a:pt x="1045" y="530"/>
                    <a:pt x="1044" y="529"/>
                    <a:pt x="1044" y="528"/>
                  </a:cubicBezTo>
                  <a:lnTo>
                    <a:pt x="1033" y="493"/>
                  </a:lnTo>
                  <a:cubicBezTo>
                    <a:pt x="1033" y="492"/>
                    <a:pt x="1032" y="491"/>
                    <a:pt x="1032" y="490"/>
                  </a:cubicBezTo>
                  <a:lnTo>
                    <a:pt x="1034" y="469"/>
                  </a:lnTo>
                  <a:cubicBezTo>
                    <a:pt x="1035" y="468"/>
                    <a:pt x="1035" y="467"/>
                    <a:pt x="1035" y="467"/>
                  </a:cubicBezTo>
                  <a:lnTo>
                    <a:pt x="1044" y="444"/>
                  </a:lnTo>
                  <a:cubicBezTo>
                    <a:pt x="1044" y="443"/>
                    <a:pt x="1045" y="442"/>
                    <a:pt x="1045" y="441"/>
                  </a:cubicBezTo>
                  <a:lnTo>
                    <a:pt x="1057" y="427"/>
                  </a:lnTo>
                  <a:cubicBezTo>
                    <a:pt x="1058" y="426"/>
                    <a:pt x="1059" y="426"/>
                    <a:pt x="1060" y="425"/>
                  </a:cubicBezTo>
                  <a:lnTo>
                    <a:pt x="1076" y="417"/>
                  </a:lnTo>
                  <a:cubicBezTo>
                    <a:pt x="1077" y="417"/>
                    <a:pt x="1078" y="417"/>
                    <a:pt x="1079" y="417"/>
                  </a:cubicBezTo>
                  <a:lnTo>
                    <a:pt x="1116" y="413"/>
                  </a:lnTo>
                  <a:cubicBezTo>
                    <a:pt x="1116" y="412"/>
                    <a:pt x="1117" y="412"/>
                    <a:pt x="1117" y="413"/>
                  </a:cubicBezTo>
                  <a:lnTo>
                    <a:pt x="1148" y="417"/>
                  </a:lnTo>
                  <a:cubicBezTo>
                    <a:pt x="1149" y="417"/>
                    <a:pt x="1150" y="417"/>
                    <a:pt x="1150" y="417"/>
                  </a:cubicBezTo>
                  <a:lnTo>
                    <a:pt x="1158" y="420"/>
                  </a:lnTo>
                  <a:lnTo>
                    <a:pt x="1162" y="421"/>
                  </a:lnTo>
                  <a:lnTo>
                    <a:pt x="1157" y="421"/>
                  </a:lnTo>
                  <a:lnTo>
                    <a:pt x="1159" y="420"/>
                  </a:lnTo>
                  <a:cubicBezTo>
                    <a:pt x="1159" y="420"/>
                    <a:pt x="1160" y="420"/>
                    <a:pt x="1160" y="420"/>
                  </a:cubicBezTo>
                  <a:lnTo>
                    <a:pt x="1166" y="418"/>
                  </a:lnTo>
                  <a:lnTo>
                    <a:pt x="1177" y="414"/>
                  </a:lnTo>
                  <a:lnTo>
                    <a:pt x="1196" y="408"/>
                  </a:lnTo>
                  <a:lnTo>
                    <a:pt x="1223" y="398"/>
                  </a:lnTo>
                  <a:lnTo>
                    <a:pt x="1261" y="384"/>
                  </a:lnTo>
                  <a:lnTo>
                    <a:pt x="1312" y="366"/>
                  </a:lnTo>
                  <a:lnTo>
                    <a:pt x="1306" y="373"/>
                  </a:lnTo>
                  <a:lnTo>
                    <a:pt x="1307" y="371"/>
                  </a:lnTo>
                  <a:lnTo>
                    <a:pt x="1306" y="362"/>
                  </a:lnTo>
                  <a:cubicBezTo>
                    <a:pt x="1305" y="362"/>
                    <a:pt x="1305" y="361"/>
                    <a:pt x="1305" y="361"/>
                  </a:cubicBezTo>
                  <a:lnTo>
                    <a:pt x="1307" y="335"/>
                  </a:lnTo>
                  <a:cubicBezTo>
                    <a:pt x="1308" y="334"/>
                    <a:pt x="1308" y="333"/>
                    <a:pt x="1308" y="333"/>
                  </a:cubicBezTo>
                  <a:lnTo>
                    <a:pt x="1318" y="306"/>
                  </a:lnTo>
                  <a:cubicBezTo>
                    <a:pt x="1319" y="304"/>
                    <a:pt x="1320" y="303"/>
                    <a:pt x="1321" y="302"/>
                  </a:cubicBezTo>
                  <a:lnTo>
                    <a:pt x="1346" y="285"/>
                  </a:lnTo>
                  <a:cubicBezTo>
                    <a:pt x="1347" y="284"/>
                    <a:pt x="1349" y="283"/>
                    <a:pt x="1351" y="283"/>
                  </a:cubicBezTo>
                  <a:lnTo>
                    <a:pt x="1388" y="286"/>
                  </a:lnTo>
                  <a:cubicBezTo>
                    <a:pt x="1389" y="287"/>
                    <a:pt x="1390" y="287"/>
                    <a:pt x="1390" y="287"/>
                  </a:cubicBezTo>
                  <a:lnTo>
                    <a:pt x="1436" y="304"/>
                  </a:lnTo>
                  <a:lnTo>
                    <a:pt x="1474" y="322"/>
                  </a:lnTo>
                  <a:lnTo>
                    <a:pt x="1486" y="328"/>
                  </a:lnTo>
                  <a:lnTo>
                    <a:pt x="1490" y="330"/>
                  </a:lnTo>
                  <a:lnTo>
                    <a:pt x="1482" y="331"/>
                  </a:lnTo>
                  <a:lnTo>
                    <a:pt x="1487" y="328"/>
                  </a:lnTo>
                  <a:lnTo>
                    <a:pt x="1500" y="320"/>
                  </a:lnTo>
                  <a:lnTo>
                    <a:pt x="1519" y="309"/>
                  </a:lnTo>
                  <a:lnTo>
                    <a:pt x="1542" y="294"/>
                  </a:lnTo>
                  <a:lnTo>
                    <a:pt x="1593" y="261"/>
                  </a:lnTo>
                  <a:lnTo>
                    <a:pt x="1636" y="230"/>
                  </a:lnTo>
                  <a:lnTo>
                    <a:pt x="1634" y="232"/>
                  </a:lnTo>
                  <a:lnTo>
                    <a:pt x="1655" y="197"/>
                  </a:lnTo>
                  <a:lnTo>
                    <a:pt x="1654" y="199"/>
                  </a:lnTo>
                  <a:lnTo>
                    <a:pt x="1667" y="154"/>
                  </a:lnTo>
                  <a:lnTo>
                    <a:pt x="1681" y="110"/>
                  </a:lnTo>
                  <a:cubicBezTo>
                    <a:pt x="1681" y="109"/>
                    <a:pt x="1682" y="108"/>
                    <a:pt x="1682" y="107"/>
                  </a:cubicBezTo>
                  <a:lnTo>
                    <a:pt x="1707" y="76"/>
                  </a:lnTo>
                  <a:cubicBezTo>
                    <a:pt x="1708" y="76"/>
                    <a:pt x="1709" y="75"/>
                    <a:pt x="1710" y="74"/>
                  </a:cubicBezTo>
                  <a:lnTo>
                    <a:pt x="1749" y="52"/>
                  </a:lnTo>
                  <a:cubicBezTo>
                    <a:pt x="1749" y="52"/>
                    <a:pt x="1750" y="52"/>
                    <a:pt x="1750" y="52"/>
                  </a:cubicBezTo>
                  <a:lnTo>
                    <a:pt x="1797" y="40"/>
                  </a:lnTo>
                  <a:cubicBezTo>
                    <a:pt x="1798" y="40"/>
                    <a:pt x="1799" y="39"/>
                    <a:pt x="1799" y="39"/>
                  </a:cubicBezTo>
                  <a:lnTo>
                    <a:pt x="1853" y="38"/>
                  </a:lnTo>
                  <a:cubicBezTo>
                    <a:pt x="1854" y="38"/>
                    <a:pt x="1854" y="38"/>
                    <a:pt x="1855" y="39"/>
                  </a:cubicBezTo>
                  <a:lnTo>
                    <a:pt x="1914" y="47"/>
                  </a:lnTo>
                  <a:cubicBezTo>
                    <a:pt x="1914" y="47"/>
                    <a:pt x="1914" y="47"/>
                    <a:pt x="1915" y="47"/>
                  </a:cubicBezTo>
                  <a:lnTo>
                    <a:pt x="1945" y="56"/>
                  </a:lnTo>
                  <a:lnTo>
                    <a:pt x="1942" y="55"/>
                  </a:lnTo>
                  <a:lnTo>
                    <a:pt x="1969" y="54"/>
                  </a:lnTo>
                  <a:lnTo>
                    <a:pt x="1968" y="55"/>
                  </a:lnTo>
                  <a:lnTo>
                    <a:pt x="1993" y="49"/>
                  </a:lnTo>
                  <a:lnTo>
                    <a:pt x="1991" y="49"/>
                  </a:lnTo>
                  <a:lnTo>
                    <a:pt x="2013" y="38"/>
                  </a:lnTo>
                  <a:lnTo>
                    <a:pt x="2011" y="39"/>
                  </a:lnTo>
                  <a:lnTo>
                    <a:pt x="2042" y="14"/>
                  </a:lnTo>
                  <a:lnTo>
                    <a:pt x="2041" y="15"/>
                  </a:lnTo>
                  <a:lnTo>
                    <a:pt x="2050" y="6"/>
                  </a:lnTo>
                  <a:lnTo>
                    <a:pt x="2053" y="3"/>
                  </a:lnTo>
                  <a:cubicBezTo>
                    <a:pt x="2056" y="0"/>
                    <a:pt x="2061" y="0"/>
                    <a:pt x="2064" y="3"/>
                  </a:cubicBezTo>
                  <a:lnTo>
                    <a:pt x="2065" y="4"/>
                  </a:lnTo>
                  <a:lnTo>
                    <a:pt x="2063" y="2"/>
                  </a:lnTo>
                  <a:lnTo>
                    <a:pt x="2072" y="7"/>
                  </a:lnTo>
                  <a:lnTo>
                    <a:pt x="2097" y="21"/>
                  </a:lnTo>
                  <a:lnTo>
                    <a:pt x="2116" y="32"/>
                  </a:lnTo>
                  <a:lnTo>
                    <a:pt x="2143" y="47"/>
                  </a:lnTo>
                  <a:cubicBezTo>
                    <a:pt x="2146" y="49"/>
                    <a:pt x="2147" y="52"/>
                    <a:pt x="2147" y="54"/>
                  </a:cubicBezTo>
                  <a:lnTo>
                    <a:pt x="2147" y="57"/>
                  </a:lnTo>
                  <a:lnTo>
                    <a:pt x="2147" y="56"/>
                  </a:lnTo>
                  <a:lnTo>
                    <a:pt x="2149" y="64"/>
                  </a:lnTo>
                  <a:lnTo>
                    <a:pt x="2157" y="90"/>
                  </a:lnTo>
                  <a:lnTo>
                    <a:pt x="2156" y="88"/>
                  </a:lnTo>
                  <a:lnTo>
                    <a:pt x="2173" y="115"/>
                  </a:lnTo>
                  <a:lnTo>
                    <a:pt x="2171" y="113"/>
                  </a:lnTo>
                  <a:lnTo>
                    <a:pt x="2199" y="130"/>
                  </a:lnTo>
                  <a:lnTo>
                    <a:pt x="2194" y="128"/>
                  </a:lnTo>
                  <a:lnTo>
                    <a:pt x="2226" y="127"/>
                  </a:lnTo>
                  <a:lnTo>
                    <a:pt x="2222" y="129"/>
                  </a:lnTo>
                  <a:lnTo>
                    <a:pt x="2241" y="118"/>
                  </a:lnTo>
                  <a:lnTo>
                    <a:pt x="2239" y="119"/>
                  </a:lnTo>
                  <a:lnTo>
                    <a:pt x="2254" y="102"/>
                  </a:lnTo>
                  <a:lnTo>
                    <a:pt x="2270" y="86"/>
                  </a:lnTo>
                  <a:cubicBezTo>
                    <a:pt x="2270" y="85"/>
                    <a:pt x="2271" y="85"/>
                    <a:pt x="2272" y="84"/>
                  </a:cubicBezTo>
                  <a:lnTo>
                    <a:pt x="2296" y="71"/>
                  </a:lnTo>
                  <a:cubicBezTo>
                    <a:pt x="2297" y="71"/>
                    <a:pt x="2298" y="71"/>
                    <a:pt x="2299" y="70"/>
                  </a:cubicBezTo>
                  <a:lnTo>
                    <a:pt x="2326" y="68"/>
                  </a:lnTo>
                  <a:cubicBezTo>
                    <a:pt x="2326" y="68"/>
                    <a:pt x="2327" y="68"/>
                    <a:pt x="2328" y="69"/>
                  </a:cubicBezTo>
                  <a:lnTo>
                    <a:pt x="2350" y="72"/>
                  </a:lnTo>
                  <a:lnTo>
                    <a:pt x="2359" y="74"/>
                  </a:lnTo>
                  <a:lnTo>
                    <a:pt x="2357" y="73"/>
                  </a:lnTo>
                  <a:lnTo>
                    <a:pt x="2363" y="73"/>
                  </a:lnTo>
                  <a:cubicBezTo>
                    <a:pt x="2364" y="73"/>
                    <a:pt x="2364" y="73"/>
                    <a:pt x="2365" y="74"/>
                  </a:cubicBezTo>
                  <a:lnTo>
                    <a:pt x="2379" y="76"/>
                  </a:lnTo>
                  <a:cubicBezTo>
                    <a:pt x="2379" y="76"/>
                    <a:pt x="2380" y="76"/>
                    <a:pt x="2380" y="76"/>
                  </a:cubicBezTo>
                  <a:lnTo>
                    <a:pt x="2398" y="82"/>
                  </a:lnTo>
                  <a:cubicBezTo>
                    <a:pt x="2399" y="82"/>
                    <a:pt x="2399" y="82"/>
                    <a:pt x="2400" y="83"/>
                  </a:cubicBezTo>
                  <a:lnTo>
                    <a:pt x="2416" y="94"/>
                  </a:lnTo>
                  <a:lnTo>
                    <a:pt x="2431" y="106"/>
                  </a:lnTo>
                  <a:cubicBezTo>
                    <a:pt x="2432" y="107"/>
                    <a:pt x="2432" y="107"/>
                    <a:pt x="2433" y="108"/>
                  </a:cubicBezTo>
                  <a:lnTo>
                    <a:pt x="2447" y="126"/>
                  </a:lnTo>
                  <a:lnTo>
                    <a:pt x="2459" y="143"/>
                  </a:lnTo>
                  <a:lnTo>
                    <a:pt x="2463" y="150"/>
                  </a:lnTo>
                  <a:lnTo>
                    <a:pt x="2455" y="147"/>
                  </a:lnTo>
                  <a:lnTo>
                    <a:pt x="2460" y="146"/>
                  </a:lnTo>
                  <a:lnTo>
                    <a:pt x="2472" y="143"/>
                  </a:lnTo>
                  <a:lnTo>
                    <a:pt x="2510" y="138"/>
                  </a:lnTo>
                  <a:cubicBezTo>
                    <a:pt x="2512" y="137"/>
                    <a:pt x="2514" y="138"/>
                    <a:pt x="2516" y="139"/>
                  </a:cubicBezTo>
                  <a:lnTo>
                    <a:pt x="2532" y="149"/>
                  </a:lnTo>
                  <a:cubicBezTo>
                    <a:pt x="2533" y="149"/>
                    <a:pt x="2533" y="150"/>
                    <a:pt x="2534" y="151"/>
                  </a:cubicBezTo>
                  <a:lnTo>
                    <a:pt x="2544" y="165"/>
                  </a:lnTo>
                  <a:cubicBezTo>
                    <a:pt x="2544" y="165"/>
                    <a:pt x="2544" y="166"/>
                    <a:pt x="2545" y="166"/>
                  </a:cubicBezTo>
                  <a:lnTo>
                    <a:pt x="2553" y="182"/>
                  </a:lnTo>
                  <a:lnTo>
                    <a:pt x="2552" y="181"/>
                  </a:lnTo>
                  <a:lnTo>
                    <a:pt x="2563" y="196"/>
                  </a:lnTo>
                  <a:lnTo>
                    <a:pt x="2570" y="206"/>
                  </a:lnTo>
                  <a:lnTo>
                    <a:pt x="2568" y="204"/>
                  </a:lnTo>
                  <a:lnTo>
                    <a:pt x="2575" y="209"/>
                  </a:lnTo>
                  <a:lnTo>
                    <a:pt x="2571" y="207"/>
                  </a:lnTo>
                  <a:lnTo>
                    <a:pt x="2590" y="208"/>
                  </a:lnTo>
                  <a:lnTo>
                    <a:pt x="2589" y="209"/>
                  </a:lnTo>
                  <a:lnTo>
                    <a:pt x="2616" y="206"/>
                  </a:lnTo>
                  <a:cubicBezTo>
                    <a:pt x="2616" y="205"/>
                    <a:pt x="2617" y="205"/>
                    <a:pt x="2617" y="206"/>
                  </a:cubicBezTo>
                  <a:lnTo>
                    <a:pt x="2657" y="211"/>
                  </a:lnTo>
                  <a:cubicBezTo>
                    <a:pt x="2658" y="211"/>
                    <a:pt x="2659" y="211"/>
                    <a:pt x="2659" y="211"/>
                  </a:cubicBezTo>
                  <a:lnTo>
                    <a:pt x="2680" y="219"/>
                  </a:lnTo>
                  <a:cubicBezTo>
                    <a:pt x="2681" y="219"/>
                    <a:pt x="2682" y="220"/>
                    <a:pt x="2683" y="220"/>
                  </a:cubicBezTo>
                  <a:lnTo>
                    <a:pt x="2695" y="230"/>
                  </a:lnTo>
                  <a:cubicBezTo>
                    <a:pt x="2696" y="231"/>
                    <a:pt x="2696" y="232"/>
                    <a:pt x="2697" y="233"/>
                  </a:cubicBezTo>
                  <a:lnTo>
                    <a:pt x="2701" y="243"/>
                  </a:lnTo>
                  <a:cubicBezTo>
                    <a:pt x="2701" y="245"/>
                    <a:pt x="2702" y="246"/>
                    <a:pt x="2701" y="247"/>
                  </a:cubicBezTo>
                  <a:lnTo>
                    <a:pt x="2700" y="258"/>
                  </a:lnTo>
                  <a:cubicBezTo>
                    <a:pt x="2700" y="259"/>
                    <a:pt x="2700" y="261"/>
                    <a:pt x="2699" y="262"/>
                  </a:cubicBezTo>
                  <a:lnTo>
                    <a:pt x="2688" y="280"/>
                  </a:lnTo>
                  <a:cubicBezTo>
                    <a:pt x="2688" y="280"/>
                    <a:pt x="2688" y="281"/>
                    <a:pt x="2687" y="281"/>
                  </a:cubicBezTo>
                  <a:lnTo>
                    <a:pt x="2680" y="288"/>
                  </a:lnTo>
                  <a:lnTo>
                    <a:pt x="2677" y="275"/>
                  </a:lnTo>
                  <a:lnTo>
                    <a:pt x="2704" y="284"/>
                  </a:lnTo>
                  <a:close/>
                </a:path>
              </a:pathLst>
            </a:custGeom>
            <a:solidFill>
              <a:srgbClr val="FFFFFF"/>
            </a:solidFill>
            <a:ln w="0" cap="flat">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42" name="Freeform 288"/>
            <p:cNvSpPr>
              <a:spLocks noEditPoints="1"/>
            </p:cNvSpPr>
            <p:nvPr/>
          </p:nvSpPr>
          <p:spPr bwMode="auto">
            <a:xfrm>
              <a:off x="7123196" y="3262570"/>
              <a:ext cx="1897939" cy="1351134"/>
            </a:xfrm>
            <a:custGeom>
              <a:avLst/>
              <a:gdLst>
                <a:gd name="T0" fmla="*/ 3883 w 4064"/>
                <a:gd name="T1" fmla="*/ 1417 h 2896"/>
                <a:gd name="T2" fmla="*/ 3647 w 4064"/>
                <a:gd name="T3" fmla="*/ 1544 h 2896"/>
                <a:gd name="T4" fmla="*/ 3511 w 4064"/>
                <a:gd name="T5" fmla="*/ 1589 h 2896"/>
                <a:gd name="T6" fmla="*/ 3312 w 4064"/>
                <a:gd name="T7" fmla="*/ 1471 h 2896"/>
                <a:gd name="T8" fmla="*/ 3275 w 4064"/>
                <a:gd name="T9" fmla="*/ 1235 h 2896"/>
                <a:gd name="T10" fmla="*/ 3275 w 4064"/>
                <a:gd name="T11" fmla="*/ 1054 h 2896"/>
                <a:gd name="T12" fmla="*/ 3175 w 4064"/>
                <a:gd name="T13" fmla="*/ 754 h 2896"/>
                <a:gd name="T14" fmla="*/ 3012 w 4064"/>
                <a:gd name="T15" fmla="*/ 591 h 2896"/>
                <a:gd name="T16" fmla="*/ 2640 w 4064"/>
                <a:gd name="T17" fmla="*/ 164 h 2896"/>
                <a:gd name="T18" fmla="*/ 2241 w 4064"/>
                <a:gd name="T19" fmla="*/ 218 h 2896"/>
                <a:gd name="T20" fmla="*/ 1833 w 4064"/>
                <a:gd name="T21" fmla="*/ 463 h 2896"/>
                <a:gd name="T22" fmla="*/ 1488 w 4064"/>
                <a:gd name="T23" fmla="*/ 400 h 2896"/>
                <a:gd name="T24" fmla="*/ 1044 w 4064"/>
                <a:gd name="T25" fmla="*/ 336 h 2896"/>
                <a:gd name="T26" fmla="*/ 971 w 4064"/>
                <a:gd name="T27" fmla="*/ 427 h 2896"/>
                <a:gd name="T28" fmla="*/ 844 w 4064"/>
                <a:gd name="T29" fmla="*/ 609 h 2896"/>
                <a:gd name="T30" fmla="*/ 735 w 4064"/>
                <a:gd name="T31" fmla="*/ 636 h 2896"/>
                <a:gd name="T32" fmla="*/ 645 w 4064"/>
                <a:gd name="T33" fmla="*/ 854 h 2896"/>
                <a:gd name="T34" fmla="*/ 590 w 4064"/>
                <a:gd name="T35" fmla="*/ 981 h 2896"/>
                <a:gd name="T36" fmla="*/ 536 w 4064"/>
                <a:gd name="T37" fmla="*/ 1135 h 2896"/>
                <a:gd name="T38" fmla="*/ 499 w 4064"/>
                <a:gd name="T39" fmla="*/ 1271 h 2896"/>
                <a:gd name="T40" fmla="*/ 409 w 4064"/>
                <a:gd name="T41" fmla="*/ 1344 h 2896"/>
                <a:gd name="T42" fmla="*/ 391 w 4064"/>
                <a:gd name="T43" fmla="*/ 1489 h 2896"/>
                <a:gd name="T44" fmla="*/ 245 w 4064"/>
                <a:gd name="T45" fmla="*/ 1580 h 2896"/>
                <a:gd name="T46" fmla="*/ 109 w 4064"/>
                <a:gd name="T47" fmla="*/ 1644 h 2896"/>
                <a:gd name="T48" fmla="*/ 0 w 4064"/>
                <a:gd name="T49" fmla="*/ 1671 h 2896"/>
                <a:gd name="T50" fmla="*/ 109 w 4064"/>
                <a:gd name="T51" fmla="*/ 1762 h 2896"/>
                <a:gd name="T52" fmla="*/ 155 w 4064"/>
                <a:gd name="T53" fmla="*/ 1789 h 2896"/>
                <a:gd name="T54" fmla="*/ 282 w 4064"/>
                <a:gd name="T55" fmla="*/ 1862 h 2896"/>
                <a:gd name="T56" fmla="*/ 300 w 4064"/>
                <a:gd name="T57" fmla="*/ 1989 h 2896"/>
                <a:gd name="T58" fmla="*/ 409 w 4064"/>
                <a:gd name="T59" fmla="*/ 2134 h 2896"/>
                <a:gd name="T60" fmla="*/ 499 w 4064"/>
                <a:gd name="T61" fmla="*/ 2152 h 2896"/>
                <a:gd name="T62" fmla="*/ 572 w 4064"/>
                <a:gd name="T63" fmla="*/ 2306 h 2896"/>
                <a:gd name="T64" fmla="*/ 645 w 4064"/>
                <a:gd name="T65" fmla="*/ 2361 h 2896"/>
                <a:gd name="T66" fmla="*/ 681 w 4064"/>
                <a:gd name="T67" fmla="*/ 2415 h 2896"/>
                <a:gd name="T68" fmla="*/ 862 w 4064"/>
                <a:gd name="T69" fmla="*/ 2461 h 2896"/>
                <a:gd name="T70" fmla="*/ 1044 w 4064"/>
                <a:gd name="T71" fmla="*/ 2388 h 2896"/>
                <a:gd name="T72" fmla="*/ 1171 w 4064"/>
                <a:gd name="T73" fmla="*/ 2488 h 2896"/>
                <a:gd name="T74" fmla="*/ 1116 w 4064"/>
                <a:gd name="T75" fmla="*/ 2524 h 2896"/>
                <a:gd name="T76" fmla="*/ 1116 w 4064"/>
                <a:gd name="T77" fmla="*/ 2633 h 2896"/>
                <a:gd name="T78" fmla="*/ 1171 w 4064"/>
                <a:gd name="T79" fmla="*/ 2670 h 2896"/>
                <a:gd name="T80" fmla="*/ 1343 w 4064"/>
                <a:gd name="T81" fmla="*/ 2742 h 2896"/>
                <a:gd name="T82" fmla="*/ 1370 w 4064"/>
                <a:gd name="T83" fmla="*/ 2887 h 2896"/>
                <a:gd name="T84" fmla="*/ 1624 w 4064"/>
                <a:gd name="T85" fmla="*/ 2851 h 2896"/>
                <a:gd name="T86" fmla="*/ 1869 w 4064"/>
                <a:gd name="T87" fmla="*/ 2887 h 2896"/>
                <a:gd name="T88" fmla="*/ 2078 w 4064"/>
                <a:gd name="T89" fmla="*/ 2815 h 2896"/>
                <a:gd name="T90" fmla="*/ 2268 w 4064"/>
                <a:gd name="T91" fmla="*/ 2815 h 2896"/>
                <a:gd name="T92" fmla="*/ 2459 w 4064"/>
                <a:gd name="T93" fmla="*/ 2806 h 2896"/>
                <a:gd name="T94" fmla="*/ 2794 w 4064"/>
                <a:gd name="T95" fmla="*/ 2497 h 2896"/>
                <a:gd name="T96" fmla="*/ 3221 w 4064"/>
                <a:gd name="T97" fmla="*/ 2433 h 2896"/>
                <a:gd name="T98" fmla="*/ 3375 w 4064"/>
                <a:gd name="T99" fmla="*/ 2433 h 2896"/>
                <a:gd name="T100" fmla="*/ 3493 w 4064"/>
                <a:gd name="T101" fmla="*/ 2470 h 2896"/>
                <a:gd name="T102" fmla="*/ 3747 w 4064"/>
                <a:gd name="T103" fmla="*/ 2479 h 2896"/>
                <a:gd name="T104" fmla="*/ 3702 w 4064"/>
                <a:gd name="T105" fmla="*/ 2170 h 2896"/>
                <a:gd name="T106" fmla="*/ 3729 w 4064"/>
                <a:gd name="T107" fmla="*/ 2007 h 2896"/>
                <a:gd name="T108" fmla="*/ 3693 w 4064"/>
                <a:gd name="T109" fmla="*/ 1880 h 2896"/>
                <a:gd name="T110" fmla="*/ 3747 w 4064"/>
                <a:gd name="T111" fmla="*/ 1734 h 2896"/>
                <a:gd name="T112" fmla="*/ 3810 w 4064"/>
                <a:gd name="T113" fmla="*/ 1753 h 2896"/>
                <a:gd name="T114" fmla="*/ 3847 w 4064"/>
                <a:gd name="T115" fmla="*/ 1771 h 2896"/>
                <a:gd name="T116" fmla="*/ 3801 w 4064"/>
                <a:gd name="T117" fmla="*/ 1852 h 2896"/>
                <a:gd name="T118" fmla="*/ 3910 w 4064"/>
                <a:gd name="T119" fmla="*/ 1807 h 2896"/>
                <a:gd name="T120" fmla="*/ 4019 w 4064"/>
                <a:gd name="T121" fmla="*/ 1517 h 2896"/>
                <a:gd name="T122" fmla="*/ 3792 w 4064"/>
                <a:gd name="T123" fmla="*/ 1925 h 2896"/>
                <a:gd name="T124" fmla="*/ 3792 w 4064"/>
                <a:gd name="T125" fmla="*/ 1880 h 2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064" h="2896">
                  <a:moveTo>
                    <a:pt x="4019" y="1517"/>
                  </a:moveTo>
                  <a:cubicBezTo>
                    <a:pt x="4019" y="1517"/>
                    <a:pt x="3983" y="1435"/>
                    <a:pt x="3883" y="1417"/>
                  </a:cubicBezTo>
                  <a:cubicBezTo>
                    <a:pt x="3801" y="1408"/>
                    <a:pt x="3693" y="1544"/>
                    <a:pt x="3693" y="1544"/>
                  </a:cubicBezTo>
                  <a:cubicBezTo>
                    <a:pt x="3647" y="1544"/>
                    <a:pt x="3647" y="1544"/>
                    <a:pt x="3647" y="1544"/>
                  </a:cubicBezTo>
                  <a:cubicBezTo>
                    <a:pt x="3647" y="1607"/>
                    <a:pt x="3647" y="1607"/>
                    <a:pt x="3647" y="1607"/>
                  </a:cubicBezTo>
                  <a:cubicBezTo>
                    <a:pt x="3647" y="1607"/>
                    <a:pt x="3620" y="1616"/>
                    <a:pt x="3511" y="1589"/>
                  </a:cubicBezTo>
                  <a:cubicBezTo>
                    <a:pt x="3411" y="1571"/>
                    <a:pt x="3420" y="1517"/>
                    <a:pt x="3420" y="1517"/>
                  </a:cubicBezTo>
                  <a:cubicBezTo>
                    <a:pt x="3312" y="1471"/>
                    <a:pt x="3312" y="1471"/>
                    <a:pt x="3312" y="1471"/>
                  </a:cubicBezTo>
                  <a:cubicBezTo>
                    <a:pt x="3339" y="1417"/>
                    <a:pt x="3339" y="1417"/>
                    <a:pt x="3339" y="1417"/>
                  </a:cubicBezTo>
                  <a:cubicBezTo>
                    <a:pt x="3275" y="1235"/>
                    <a:pt x="3275" y="1235"/>
                    <a:pt x="3275" y="1235"/>
                  </a:cubicBezTo>
                  <a:cubicBezTo>
                    <a:pt x="3239" y="1081"/>
                    <a:pt x="3239" y="1081"/>
                    <a:pt x="3239" y="1081"/>
                  </a:cubicBezTo>
                  <a:cubicBezTo>
                    <a:pt x="3275" y="1054"/>
                    <a:pt x="3275" y="1054"/>
                    <a:pt x="3275" y="1054"/>
                  </a:cubicBezTo>
                  <a:cubicBezTo>
                    <a:pt x="3275" y="1054"/>
                    <a:pt x="3275" y="926"/>
                    <a:pt x="3266" y="854"/>
                  </a:cubicBezTo>
                  <a:cubicBezTo>
                    <a:pt x="3248" y="772"/>
                    <a:pt x="3175" y="754"/>
                    <a:pt x="3175" y="754"/>
                  </a:cubicBezTo>
                  <a:cubicBezTo>
                    <a:pt x="3175" y="754"/>
                    <a:pt x="3166" y="690"/>
                    <a:pt x="3139" y="645"/>
                  </a:cubicBezTo>
                  <a:cubicBezTo>
                    <a:pt x="3130" y="609"/>
                    <a:pt x="3012" y="591"/>
                    <a:pt x="3012" y="591"/>
                  </a:cubicBezTo>
                  <a:cubicBezTo>
                    <a:pt x="3012" y="591"/>
                    <a:pt x="2867" y="418"/>
                    <a:pt x="2813" y="364"/>
                  </a:cubicBezTo>
                  <a:cubicBezTo>
                    <a:pt x="2758" y="327"/>
                    <a:pt x="2713" y="300"/>
                    <a:pt x="2640" y="164"/>
                  </a:cubicBezTo>
                  <a:cubicBezTo>
                    <a:pt x="2586" y="37"/>
                    <a:pt x="2450" y="19"/>
                    <a:pt x="2450" y="19"/>
                  </a:cubicBezTo>
                  <a:cubicBezTo>
                    <a:pt x="2286" y="0"/>
                    <a:pt x="2241" y="218"/>
                    <a:pt x="2241" y="218"/>
                  </a:cubicBezTo>
                  <a:cubicBezTo>
                    <a:pt x="2241" y="218"/>
                    <a:pt x="2087" y="300"/>
                    <a:pt x="1951" y="336"/>
                  </a:cubicBezTo>
                  <a:cubicBezTo>
                    <a:pt x="1806" y="373"/>
                    <a:pt x="1915" y="436"/>
                    <a:pt x="1833" y="463"/>
                  </a:cubicBezTo>
                  <a:cubicBezTo>
                    <a:pt x="1742" y="482"/>
                    <a:pt x="1651" y="364"/>
                    <a:pt x="1615" y="355"/>
                  </a:cubicBezTo>
                  <a:cubicBezTo>
                    <a:pt x="1570" y="336"/>
                    <a:pt x="1488" y="400"/>
                    <a:pt x="1488" y="400"/>
                  </a:cubicBezTo>
                  <a:cubicBezTo>
                    <a:pt x="1488" y="400"/>
                    <a:pt x="1280" y="409"/>
                    <a:pt x="1171" y="418"/>
                  </a:cubicBezTo>
                  <a:cubicBezTo>
                    <a:pt x="1053" y="427"/>
                    <a:pt x="1107" y="336"/>
                    <a:pt x="1044" y="336"/>
                  </a:cubicBezTo>
                  <a:cubicBezTo>
                    <a:pt x="998" y="336"/>
                    <a:pt x="1007" y="436"/>
                    <a:pt x="1007" y="436"/>
                  </a:cubicBezTo>
                  <a:cubicBezTo>
                    <a:pt x="971" y="427"/>
                    <a:pt x="971" y="427"/>
                    <a:pt x="971" y="427"/>
                  </a:cubicBezTo>
                  <a:cubicBezTo>
                    <a:pt x="953" y="473"/>
                    <a:pt x="953" y="473"/>
                    <a:pt x="953" y="473"/>
                  </a:cubicBezTo>
                  <a:cubicBezTo>
                    <a:pt x="844" y="609"/>
                    <a:pt x="844" y="609"/>
                    <a:pt x="844" y="609"/>
                  </a:cubicBezTo>
                  <a:cubicBezTo>
                    <a:pt x="762" y="609"/>
                    <a:pt x="762" y="609"/>
                    <a:pt x="762" y="609"/>
                  </a:cubicBezTo>
                  <a:cubicBezTo>
                    <a:pt x="735" y="636"/>
                    <a:pt x="735" y="636"/>
                    <a:pt x="735" y="636"/>
                  </a:cubicBezTo>
                  <a:cubicBezTo>
                    <a:pt x="635" y="790"/>
                    <a:pt x="635" y="790"/>
                    <a:pt x="635" y="790"/>
                  </a:cubicBezTo>
                  <a:cubicBezTo>
                    <a:pt x="645" y="854"/>
                    <a:pt x="645" y="854"/>
                    <a:pt x="645" y="854"/>
                  </a:cubicBezTo>
                  <a:cubicBezTo>
                    <a:pt x="608" y="881"/>
                    <a:pt x="608" y="881"/>
                    <a:pt x="608" y="881"/>
                  </a:cubicBezTo>
                  <a:cubicBezTo>
                    <a:pt x="590" y="981"/>
                    <a:pt x="590" y="981"/>
                    <a:pt x="590" y="981"/>
                  </a:cubicBezTo>
                  <a:cubicBezTo>
                    <a:pt x="527" y="1081"/>
                    <a:pt x="527" y="1081"/>
                    <a:pt x="527" y="1081"/>
                  </a:cubicBezTo>
                  <a:cubicBezTo>
                    <a:pt x="536" y="1135"/>
                    <a:pt x="536" y="1135"/>
                    <a:pt x="536" y="1135"/>
                  </a:cubicBezTo>
                  <a:cubicBezTo>
                    <a:pt x="481" y="1226"/>
                    <a:pt x="481" y="1226"/>
                    <a:pt x="481" y="1226"/>
                  </a:cubicBezTo>
                  <a:cubicBezTo>
                    <a:pt x="499" y="1271"/>
                    <a:pt x="499" y="1271"/>
                    <a:pt x="499" y="1271"/>
                  </a:cubicBezTo>
                  <a:cubicBezTo>
                    <a:pt x="445" y="1344"/>
                    <a:pt x="445" y="1344"/>
                    <a:pt x="445" y="1344"/>
                  </a:cubicBezTo>
                  <a:cubicBezTo>
                    <a:pt x="409" y="1344"/>
                    <a:pt x="409" y="1344"/>
                    <a:pt x="409" y="1344"/>
                  </a:cubicBezTo>
                  <a:cubicBezTo>
                    <a:pt x="427" y="1462"/>
                    <a:pt x="427" y="1462"/>
                    <a:pt x="427" y="1462"/>
                  </a:cubicBezTo>
                  <a:cubicBezTo>
                    <a:pt x="391" y="1489"/>
                    <a:pt x="391" y="1489"/>
                    <a:pt x="391" y="1489"/>
                  </a:cubicBezTo>
                  <a:cubicBezTo>
                    <a:pt x="391" y="1489"/>
                    <a:pt x="409" y="1544"/>
                    <a:pt x="381" y="1571"/>
                  </a:cubicBezTo>
                  <a:cubicBezTo>
                    <a:pt x="354" y="1607"/>
                    <a:pt x="300" y="1571"/>
                    <a:pt x="245" y="1580"/>
                  </a:cubicBezTo>
                  <a:cubicBezTo>
                    <a:pt x="200" y="1589"/>
                    <a:pt x="218" y="1653"/>
                    <a:pt x="191" y="1662"/>
                  </a:cubicBezTo>
                  <a:cubicBezTo>
                    <a:pt x="155" y="1671"/>
                    <a:pt x="109" y="1644"/>
                    <a:pt x="109" y="1644"/>
                  </a:cubicBezTo>
                  <a:cubicBezTo>
                    <a:pt x="91" y="1671"/>
                    <a:pt x="91" y="1671"/>
                    <a:pt x="91" y="1671"/>
                  </a:cubicBezTo>
                  <a:cubicBezTo>
                    <a:pt x="0" y="1671"/>
                    <a:pt x="0" y="1671"/>
                    <a:pt x="0" y="1671"/>
                  </a:cubicBezTo>
                  <a:cubicBezTo>
                    <a:pt x="64" y="1771"/>
                    <a:pt x="64" y="1771"/>
                    <a:pt x="64" y="1771"/>
                  </a:cubicBezTo>
                  <a:cubicBezTo>
                    <a:pt x="109" y="1762"/>
                    <a:pt x="109" y="1762"/>
                    <a:pt x="109" y="1762"/>
                  </a:cubicBezTo>
                  <a:cubicBezTo>
                    <a:pt x="137" y="1789"/>
                    <a:pt x="137" y="1789"/>
                    <a:pt x="137" y="1789"/>
                  </a:cubicBezTo>
                  <a:cubicBezTo>
                    <a:pt x="155" y="1789"/>
                    <a:pt x="155" y="1789"/>
                    <a:pt x="155" y="1789"/>
                  </a:cubicBezTo>
                  <a:cubicBezTo>
                    <a:pt x="155" y="1789"/>
                    <a:pt x="164" y="1889"/>
                    <a:pt x="200" y="1889"/>
                  </a:cubicBezTo>
                  <a:cubicBezTo>
                    <a:pt x="227" y="1889"/>
                    <a:pt x="282" y="1862"/>
                    <a:pt x="282" y="1862"/>
                  </a:cubicBezTo>
                  <a:cubicBezTo>
                    <a:pt x="254" y="1961"/>
                    <a:pt x="254" y="1961"/>
                    <a:pt x="254" y="1961"/>
                  </a:cubicBezTo>
                  <a:cubicBezTo>
                    <a:pt x="300" y="1989"/>
                    <a:pt x="300" y="1989"/>
                    <a:pt x="300" y="1989"/>
                  </a:cubicBezTo>
                  <a:cubicBezTo>
                    <a:pt x="273" y="2034"/>
                    <a:pt x="273" y="2034"/>
                    <a:pt x="273" y="2034"/>
                  </a:cubicBezTo>
                  <a:cubicBezTo>
                    <a:pt x="409" y="2134"/>
                    <a:pt x="409" y="2134"/>
                    <a:pt x="409" y="2134"/>
                  </a:cubicBezTo>
                  <a:cubicBezTo>
                    <a:pt x="454" y="2116"/>
                    <a:pt x="454" y="2116"/>
                    <a:pt x="454" y="2116"/>
                  </a:cubicBezTo>
                  <a:cubicBezTo>
                    <a:pt x="499" y="2152"/>
                    <a:pt x="499" y="2152"/>
                    <a:pt x="499" y="2152"/>
                  </a:cubicBezTo>
                  <a:cubicBezTo>
                    <a:pt x="499" y="2152"/>
                    <a:pt x="608" y="2098"/>
                    <a:pt x="617" y="2170"/>
                  </a:cubicBezTo>
                  <a:cubicBezTo>
                    <a:pt x="617" y="2243"/>
                    <a:pt x="572" y="2306"/>
                    <a:pt x="572" y="2306"/>
                  </a:cubicBezTo>
                  <a:cubicBezTo>
                    <a:pt x="654" y="2325"/>
                    <a:pt x="654" y="2325"/>
                    <a:pt x="654" y="2325"/>
                  </a:cubicBezTo>
                  <a:cubicBezTo>
                    <a:pt x="645" y="2361"/>
                    <a:pt x="645" y="2361"/>
                    <a:pt x="645" y="2361"/>
                  </a:cubicBezTo>
                  <a:cubicBezTo>
                    <a:pt x="572" y="2388"/>
                    <a:pt x="572" y="2388"/>
                    <a:pt x="572" y="2388"/>
                  </a:cubicBezTo>
                  <a:cubicBezTo>
                    <a:pt x="572" y="2388"/>
                    <a:pt x="654" y="2406"/>
                    <a:pt x="681" y="2415"/>
                  </a:cubicBezTo>
                  <a:cubicBezTo>
                    <a:pt x="699" y="2424"/>
                    <a:pt x="717" y="2470"/>
                    <a:pt x="753" y="2479"/>
                  </a:cubicBezTo>
                  <a:cubicBezTo>
                    <a:pt x="799" y="2497"/>
                    <a:pt x="835" y="2433"/>
                    <a:pt x="862" y="2461"/>
                  </a:cubicBezTo>
                  <a:cubicBezTo>
                    <a:pt x="899" y="2479"/>
                    <a:pt x="899" y="2561"/>
                    <a:pt x="935" y="2551"/>
                  </a:cubicBezTo>
                  <a:cubicBezTo>
                    <a:pt x="971" y="2551"/>
                    <a:pt x="980" y="2388"/>
                    <a:pt x="1044" y="2388"/>
                  </a:cubicBezTo>
                  <a:cubicBezTo>
                    <a:pt x="1125" y="2406"/>
                    <a:pt x="1180" y="2452"/>
                    <a:pt x="1180" y="2452"/>
                  </a:cubicBezTo>
                  <a:cubicBezTo>
                    <a:pt x="1171" y="2488"/>
                    <a:pt x="1171" y="2488"/>
                    <a:pt x="1171" y="2488"/>
                  </a:cubicBezTo>
                  <a:cubicBezTo>
                    <a:pt x="1134" y="2470"/>
                    <a:pt x="1134" y="2470"/>
                    <a:pt x="1134" y="2470"/>
                  </a:cubicBezTo>
                  <a:cubicBezTo>
                    <a:pt x="1116" y="2524"/>
                    <a:pt x="1116" y="2524"/>
                    <a:pt x="1116" y="2524"/>
                  </a:cubicBezTo>
                  <a:cubicBezTo>
                    <a:pt x="1089" y="2524"/>
                    <a:pt x="1089" y="2524"/>
                    <a:pt x="1089" y="2524"/>
                  </a:cubicBezTo>
                  <a:cubicBezTo>
                    <a:pt x="1116" y="2633"/>
                    <a:pt x="1116" y="2633"/>
                    <a:pt x="1116" y="2633"/>
                  </a:cubicBezTo>
                  <a:cubicBezTo>
                    <a:pt x="1116" y="2633"/>
                    <a:pt x="1171" y="2597"/>
                    <a:pt x="1180" y="2633"/>
                  </a:cubicBezTo>
                  <a:cubicBezTo>
                    <a:pt x="1189" y="2642"/>
                    <a:pt x="1180" y="2660"/>
                    <a:pt x="1171" y="2670"/>
                  </a:cubicBezTo>
                  <a:cubicBezTo>
                    <a:pt x="1207" y="2688"/>
                    <a:pt x="1261" y="2715"/>
                    <a:pt x="1280" y="2715"/>
                  </a:cubicBezTo>
                  <a:cubicBezTo>
                    <a:pt x="1316" y="2724"/>
                    <a:pt x="1343" y="2706"/>
                    <a:pt x="1343" y="2742"/>
                  </a:cubicBezTo>
                  <a:cubicBezTo>
                    <a:pt x="1352" y="2788"/>
                    <a:pt x="1289" y="2778"/>
                    <a:pt x="1280" y="2833"/>
                  </a:cubicBezTo>
                  <a:cubicBezTo>
                    <a:pt x="1280" y="2878"/>
                    <a:pt x="1316" y="2887"/>
                    <a:pt x="1370" y="2887"/>
                  </a:cubicBezTo>
                  <a:cubicBezTo>
                    <a:pt x="1416" y="2896"/>
                    <a:pt x="1506" y="2815"/>
                    <a:pt x="1543" y="2815"/>
                  </a:cubicBezTo>
                  <a:cubicBezTo>
                    <a:pt x="1570" y="2815"/>
                    <a:pt x="1624" y="2851"/>
                    <a:pt x="1624" y="2851"/>
                  </a:cubicBezTo>
                  <a:cubicBezTo>
                    <a:pt x="1697" y="2851"/>
                    <a:pt x="1697" y="2851"/>
                    <a:pt x="1697" y="2851"/>
                  </a:cubicBezTo>
                  <a:cubicBezTo>
                    <a:pt x="1697" y="2851"/>
                    <a:pt x="1778" y="2896"/>
                    <a:pt x="1869" y="2887"/>
                  </a:cubicBezTo>
                  <a:cubicBezTo>
                    <a:pt x="1969" y="2878"/>
                    <a:pt x="1978" y="2833"/>
                    <a:pt x="2005" y="2806"/>
                  </a:cubicBezTo>
                  <a:cubicBezTo>
                    <a:pt x="2042" y="2797"/>
                    <a:pt x="2051" y="2815"/>
                    <a:pt x="2078" y="2815"/>
                  </a:cubicBezTo>
                  <a:cubicBezTo>
                    <a:pt x="2123" y="2833"/>
                    <a:pt x="2205" y="2788"/>
                    <a:pt x="2205" y="2788"/>
                  </a:cubicBezTo>
                  <a:cubicBezTo>
                    <a:pt x="2268" y="2815"/>
                    <a:pt x="2268" y="2815"/>
                    <a:pt x="2268" y="2815"/>
                  </a:cubicBezTo>
                  <a:cubicBezTo>
                    <a:pt x="2323" y="2788"/>
                    <a:pt x="2323" y="2788"/>
                    <a:pt x="2323" y="2788"/>
                  </a:cubicBezTo>
                  <a:cubicBezTo>
                    <a:pt x="2323" y="2788"/>
                    <a:pt x="2341" y="2833"/>
                    <a:pt x="2459" y="2806"/>
                  </a:cubicBezTo>
                  <a:cubicBezTo>
                    <a:pt x="2568" y="2778"/>
                    <a:pt x="2595" y="2706"/>
                    <a:pt x="2631" y="2651"/>
                  </a:cubicBezTo>
                  <a:cubicBezTo>
                    <a:pt x="2667" y="2597"/>
                    <a:pt x="2740" y="2506"/>
                    <a:pt x="2794" y="2497"/>
                  </a:cubicBezTo>
                  <a:cubicBezTo>
                    <a:pt x="2840" y="2488"/>
                    <a:pt x="2976" y="2406"/>
                    <a:pt x="3058" y="2379"/>
                  </a:cubicBezTo>
                  <a:cubicBezTo>
                    <a:pt x="3130" y="2352"/>
                    <a:pt x="3185" y="2424"/>
                    <a:pt x="3221" y="2433"/>
                  </a:cubicBezTo>
                  <a:cubicBezTo>
                    <a:pt x="3257" y="2443"/>
                    <a:pt x="3312" y="2379"/>
                    <a:pt x="3330" y="2379"/>
                  </a:cubicBezTo>
                  <a:cubicBezTo>
                    <a:pt x="3348" y="2379"/>
                    <a:pt x="3348" y="2424"/>
                    <a:pt x="3375" y="2433"/>
                  </a:cubicBezTo>
                  <a:cubicBezTo>
                    <a:pt x="3402" y="2443"/>
                    <a:pt x="3457" y="2379"/>
                    <a:pt x="3457" y="2379"/>
                  </a:cubicBezTo>
                  <a:cubicBezTo>
                    <a:pt x="3493" y="2470"/>
                    <a:pt x="3493" y="2470"/>
                    <a:pt x="3493" y="2470"/>
                  </a:cubicBezTo>
                  <a:cubicBezTo>
                    <a:pt x="3493" y="2470"/>
                    <a:pt x="3566" y="2488"/>
                    <a:pt x="3602" y="2488"/>
                  </a:cubicBezTo>
                  <a:cubicBezTo>
                    <a:pt x="3638" y="2497"/>
                    <a:pt x="3747" y="2479"/>
                    <a:pt x="3747" y="2479"/>
                  </a:cubicBezTo>
                  <a:cubicBezTo>
                    <a:pt x="3747" y="2479"/>
                    <a:pt x="3765" y="2406"/>
                    <a:pt x="3756" y="2334"/>
                  </a:cubicBezTo>
                  <a:cubicBezTo>
                    <a:pt x="3756" y="2261"/>
                    <a:pt x="3702" y="2170"/>
                    <a:pt x="3702" y="2170"/>
                  </a:cubicBezTo>
                  <a:cubicBezTo>
                    <a:pt x="3801" y="1943"/>
                    <a:pt x="3801" y="1943"/>
                    <a:pt x="3801" y="1943"/>
                  </a:cubicBezTo>
                  <a:cubicBezTo>
                    <a:pt x="3729" y="2007"/>
                    <a:pt x="3729" y="2007"/>
                    <a:pt x="3729" y="2007"/>
                  </a:cubicBezTo>
                  <a:cubicBezTo>
                    <a:pt x="3729" y="1898"/>
                    <a:pt x="3729" y="1898"/>
                    <a:pt x="3729" y="1898"/>
                  </a:cubicBezTo>
                  <a:cubicBezTo>
                    <a:pt x="3693" y="1880"/>
                    <a:pt x="3693" y="1880"/>
                    <a:pt x="3693" y="1880"/>
                  </a:cubicBezTo>
                  <a:cubicBezTo>
                    <a:pt x="3765" y="1843"/>
                    <a:pt x="3765" y="1843"/>
                    <a:pt x="3765" y="1843"/>
                  </a:cubicBezTo>
                  <a:cubicBezTo>
                    <a:pt x="3765" y="1843"/>
                    <a:pt x="3729" y="1789"/>
                    <a:pt x="3747" y="1734"/>
                  </a:cubicBezTo>
                  <a:cubicBezTo>
                    <a:pt x="3756" y="1671"/>
                    <a:pt x="3820" y="1716"/>
                    <a:pt x="3820" y="1716"/>
                  </a:cubicBezTo>
                  <a:cubicBezTo>
                    <a:pt x="3810" y="1753"/>
                    <a:pt x="3810" y="1753"/>
                    <a:pt x="3810" y="1753"/>
                  </a:cubicBezTo>
                  <a:cubicBezTo>
                    <a:pt x="3829" y="1798"/>
                    <a:pt x="3829" y="1798"/>
                    <a:pt x="3829" y="1798"/>
                  </a:cubicBezTo>
                  <a:cubicBezTo>
                    <a:pt x="3847" y="1771"/>
                    <a:pt x="3847" y="1771"/>
                    <a:pt x="3847" y="1771"/>
                  </a:cubicBezTo>
                  <a:cubicBezTo>
                    <a:pt x="3865" y="1798"/>
                    <a:pt x="3865" y="1798"/>
                    <a:pt x="3865" y="1798"/>
                  </a:cubicBezTo>
                  <a:cubicBezTo>
                    <a:pt x="3801" y="1852"/>
                    <a:pt x="3801" y="1852"/>
                    <a:pt x="3801" y="1852"/>
                  </a:cubicBezTo>
                  <a:cubicBezTo>
                    <a:pt x="3838" y="1880"/>
                    <a:pt x="3838" y="1880"/>
                    <a:pt x="3838" y="1880"/>
                  </a:cubicBezTo>
                  <a:cubicBezTo>
                    <a:pt x="3838" y="1880"/>
                    <a:pt x="3883" y="1834"/>
                    <a:pt x="3910" y="1807"/>
                  </a:cubicBezTo>
                  <a:cubicBezTo>
                    <a:pt x="3937" y="1798"/>
                    <a:pt x="3983" y="1798"/>
                    <a:pt x="4019" y="1744"/>
                  </a:cubicBezTo>
                  <a:cubicBezTo>
                    <a:pt x="4064" y="1698"/>
                    <a:pt x="4019" y="1517"/>
                    <a:pt x="4019" y="1517"/>
                  </a:cubicBezTo>
                  <a:close/>
                  <a:moveTo>
                    <a:pt x="3765" y="1916"/>
                  </a:moveTo>
                  <a:cubicBezTo>
                    <a:pt x="3792" y="1925"/>
                    <a:pt x="3792" y="1925"/>
                    <a:pt x="3792" y="1925"/>
                  </a:cubicBezTo>
                  <a:cubicBezTo>
                    <a:pt x="3810" y="1898"/>
                    <a:pt x="3810" y="1898"/>
                    <a:pt x="3810" y="1898"/>
                  </a:cubicBezTo>
                  <a:cubicBezTo>
                    <a:pt x="3792" y="1880"/>
                    <a:pt x="3792" y="1880"/>
                    <a:pt x="3792" y="1880"/>
                  </a:cubicBezTo>
                  <a:lnTo>
                    <a:pt x="3765" y="1916"/>
                  </a:lnTo>
                  <a:close/>
                </a:path>
              </a:pathLst>
            </a:custGeom>
            <a:solidFill>
              <a:schemeClr val="bg1">
                <a:lumMod val="75000"/>
              </a:schemeClr>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43" name="Freeform 289"/>
            <p:cNvSpPr>
              <a:spLocks noEditPoints="1"/>
            </p:cNvSpPr>
            <p:nvPr/>
          </p:nvSpPr>
          <p:spPr bwMode="auto">
            <a:xfrm>
              <a:off x="7119670" y="3266097"/>
              <a:ext cx="1890882" cy="1347606"/>
            </a:xfrm>
            <a:custGeom>
              <a:avLst/>
              <a:gdLst>
                <a:gd name="T0" fmla="*/ 3663 w 4054"/>
                <a:gd name="T1" fmla="*/ 1588 h 2884"/>
                <a:gd name="T2" fmla="*/ 3313 w 4054"/>
                <a:gd name="T3" fmla="*/ 1463 h 2884"/>
                <a:gd name="T4" fmla="*/ 3283 w 4054"/>
                <a:gd name="T5" fmla="*/ 1035 h 2884"/>
                <a:gd name="T6" fmla="*/ 3019 w 4054"/>
                <a:gd name="T7" fmla="*/ 588 h 2884"/>
                <a:gd name="T8" fmla="*/ 2406 w 4054"/>
                <a:gd name="T9" fmla="*/ 19 h 2884"/>
                <a:gd name="T10" fmla="*/ 1881 w 4054"/>
                <a:gd name="T11" fmla="*/ 431 h 2884"/>
                <a:gd name="T12" fmla="*/ 1379 w 4054"/>
                <a:gd name="T13" fmla="*/ 403 h 2884"/>
                <a:gd name="T14" fmla="*/ 993 w 4054"/>
                <a:gd name="T15" fmla="*/ 428 h 2884"/>
                <a:gd name="T16" fmla="*/ 750 w 4054"/>
                <a:gd name="T17" fmla="*/ 630 h 2884"/>
                <a:gd name="T18" fmla="*/ 606 w 4054"/>
                <a:gd name="T19" fmla="*/ 970 h 2884"/>
                <a:gd name="T20" fmla="*/ 514 w 4054"/>
                <a:gd name="T21" fmla="*/ 1265 h 2884"/>
                <a:gd name="T22" fmla="*/ 413 w 4054"/>
                <a:gd name="T23" fmla="*/ 1510 h 2884"/>
                <a:gd name="T24" fmla="*/ 108 w 4054"/>
                <a:gd name="T25" fmla="*/ 1662 h 2884"/>
                <a:gd name="T26" fmla="*/ 161 w 4054"/>
                <a:gd name="T27" fmla="*/ 1770 h 2884"/>
                <a:gd name="T28" fmla="*/ 294 w 4054"/>
                <a:gd name="T29" fmla="*/ 1960 h 2884"/>
                <a:gd name="T30" fmla="*/ 507 w 4054"/>
                <a:gd name="T31" fmla="*/ 2131 h 2884"/>
                <a:gd name="T32" fmla="*/ 661 w 4054"/>
                <a:gd name="T33" fmla="*/ 2306 h 2884"/>
                <a:gd name="T34" fmla="*/ 763 w 4054"/>
                <a:gd name="T35" fmla="*/ 2461 h 2884"/>
                <a:gd name="T36" fmla="*/ 1008 w 4054"/>
                <a:gd name="T37" fmla="*/ 2397 h 2884"/>
                <a:gd name="T38" fmla="*/ 1108 w 4054"/>
                <a:gd name="T39" fmla="*/ 2521 h 2884"/>
                <a:gd name="T40" fmla="*/ 1270 w 4054"/>
                <a:gd name="T41" fmla="*/ 2693 h 2884"/>
                <a:gd name="T42" fmla="*/ 1417 w 4054"/>
                <a:gd name="T43" fmla="*/ 2862 h 2884"/>
                <a:gd name="T44" fmla="*/ 1933 w 4054"/>
                <a:gd name="T45" fmla="*/ 2857 h 2884"/>
                <a:gd name="T46" fmla="*/ 2330 w 4054"/>
                <a:gd name="T47" fmla="*/ 2769 h 2884"/>
                <a:gd name="T48" fmla="*/ 2849 w 4054"/>
                <a:gd name="T49" fmla="*/ 2461 h 2884"/>
                <a:gd name="T50" fmla="*/ 3384 w 4054"/>
                <a:gd name="T51" fmla="*/ 2414 h 2884"/>
                <a:gd name="T52" fmla="*/ 3754 w 4054"/>
                <a:gd name="T53" fmla="*/ 2461 h 2884"/>
                <a:gd name="T54" fmla="*/ 3729 w 4054"/>
                <a:gd name="T55" fmla="*/ 1960 h 2884"/>
                <a:gd name="T56" fmla="*/ 3756 w 4054"/>
                <a:gd name="T57" fmla="*/ 1699 h 2884"/>
                <a:gd name="T58" fmla="*/ 3878 w 4054"/>
                <a:gd name="T59" fmla="*/ 1780 h 2884"/>
                <a:gd name="T60" fmla="*/ 4038 w 4054"/>
                <a:gd name="T61" fmla="*/ 1679 h 2884"/>
                <a:gd name="T62" fmla="*/ 3841 w 4054"/>
                <a:gd name="T63" fmla="*/ 1876 h 2884"/>
                <a:gd name="T64" fmla="*/ 3815 w 4054"/>
                <a:gd name="T65" fmla="*/ 1724 h 2884"/>
                <a:gd name="T66" fmla="*/ 3702 w 4054"/>
                <a:gd name="T67" fmla="*/ 1861 h 2884"/>
                <a:gd name="T68" fmla="*/ 3726 w 4054"/>
                <a:gd name="T69" fmla="*/ 2171 h 2884"/>
                <a:gd name="T70" fmla="*/ 3458 w 4054"/>
                <a:gd name="T71" fmla="*/ 2371 h 2884"/>
                <a:gd name="T72" fmla="*/ 3158 w 4054"/>
                <a:gd name="T73" fmla="*/ 2390 h 2884"/>
                <a:gd name="T74" fmla="*/ 2395 w 4054"/>
                <a:gd name="T75" fmla="*/ 2812 h 2884"/>
                <a:gd name="T76" fmla="*/ 2051 w 4054"/>
                <a:gd name="T77" fmla="*/ 2804 h 2884"/>
                <a:gd name="T78" fmla="*/ 1572 w 4054"/>
                <a:gd name="T79" fmla="*/ 2818 h 2884"/>
                <a:gd name="T80" fmla="*/ 1343 w 4054"/>
                <a:gd name="T81" fmla="*/ 2746 h 2884"/>
                <a:gd name="T82" fmla="*/ 1120 w 4054"/>
                <a:gd name="T83" fmla="*/ 2629 h 2884"/>
                <a:gd name="T84" fmla="*/ 1173 w 4054"/>
                <a:gd name="T85" fmla="*/ 2471 h 2884"/>
                <a:gd name="T86" fmla="*/ 865 w 4054"/>
                <a:gd name="T87" fmla="*/ 2456 h 2884"/>
                <a:gd name="T88" fmla="*/ 587 w 4054"/>
                <a:gd name="T89" fmla="*/ 2367 h 2884"/>
                <a:gd name="T90" fmla="*/ 602 w 4054"/>
                <a:gd name="T91" fmla="*/ 2134 h 2884"/>
                <a:gd name="T92" fmla="*/ 277 w 4054"/>
                <a:gd name="T93" fmla="*/ 2030 h 2884"/>
                <a:gd name="T94" fmla="*/ 190 w 4054"/>
                <a:gd name="T95" fmla="*/ 1880 h 2884"/>
                <a:gd name="T96" fmla="*/ 23 w 4054"/>
                <a:gd name="T97" fmla="*/ 1698 h 2884"/>
                <a:gd name="T98" fmla="*/ 296 w 4054"/>
                <a:gd name="T99" fmla="*/ 1562 h 2884"/>
                <a:gd name="T100" fmla="*/ 410 w 4054"/>
                <a:gd name="T101" fmla="*/ 1335 h 2884"/>
                <a:gd name="T102" fmla="*/ 536 w 4054"/>
                <a:gd name="T103" fmla="*/ 1123 h 2884"/>
                <a:gd name="T104" fmla="*/ 646 w 4054"/>
                <a:gd name="T105" fmla="*/ 844 h 2884"/>
                <a:gd name="T106" fmla="*/ 892 w 4054"/>
                <a:gd name="T107" fmla="*/ 536 h 2884"/>
                <a:gd name="T108" fmla="*/ 1088 w 4054"/>
                <a:gd name="T109" fmla="*/ 334 h 2884"/>
                <a:gd name="T110" fmla="*/ 1644 w 4054"/>
                <a:gd name="T111" fmla="*/ 346 h 2884"/>
                <a:gd name="T112" fmla="*/ 2238 w 4054"/>
                <a:gd name="T113" fmla="*/ 205 h 2884"/>
                <a:gd name="T114" fmla="*/ 2726 w 4054"/>
                <a:gd name="T115" fmla="*/ 261 h 2884"/>
                <a:gd name="T116" fmla="*/ 3226 w 4054"/>
                <a:gd name="T117" fmla="*/ 755 h 2884"/>
                <a:gd name="T118" fmla="*/ 3294 w 4054"/>
                <a:gd name="T119" fmla="*/ 1232 h 2884"/>
                <a:gd name="T120" fmla="*/ 3488 w 4054"/>
                <a:gd name="T121" fmla="*/ 1563 h 2884"/>
                <a:gd name="T122" fmla="*/ 3891 w 4054"/>
                <a:gd name="T123" fmla="*/ 1398 h 2884"/>
                <a:gd name="T124" fmla="*/ 3806 w 4054"/>
                <a:gd name="T125" fmla="*/ 1864 h 2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054" h="2884">
                  <a:moveTo>
                    <a:pt x="4020" y="1508"/>
                  </a:moveTo>
                  <a:lnTo>
                    <a:pt x="4020" y="1510"/>
                  </a:lnTo>
                  <a:lnTo>
                    <a:pt x="4018" y="1506"/>
                  </a:lnTo>
                  <a:lnTo>
                    <a:pt x="4013" y="1497"/>
                  </a:lnTo>
                  <a:lnTo>
                    <a:pt x="4014" y="1498"/>
                  </a:lnTo>
                  <a:lnTo>
                    <a:pt x="3991" y="1468"/>
                  </a:lnTo>
                  <a:lnTo>
                    <a:pt x="3992" y="1470"/>
                  </a:lnTo>
                  <a:lnTo>
                    <a:pt x="3949" y="1436"/>
                  </a:lnTo>
                  <a:lnTo>
                    <a:pt x="3952" y="1437"/>
                  </a:lnTo>
                  <a:lnTo>
                    <a:pt x="3889" y="1414"/>
                  </a:lnTo>
                  <a:lnTo>
                    <a:pt x="3892" y="1414"/>
                  </a:lnTo>
                  <a:lnTo>
                    <a:pt x="3860" y="1417"/>
                  </a:lnTo>
                  <a:lnTo>
                    <a:pt x="3862" y="1417"/>
                  </a:lnTo>
                  <a:lnTo>
                    <a:pt x="3830" y="1430"/>
                  </a:lnTo>
                  <a:lnTo>
                    <a:pt x="3832" y="1429"/>
                  </a:lnTo>
                  <a:lnTo>
                    <a:pt x="3800" y="1449"/>
                  </a:lnTo>
                  <a:lnTo>
                    <a:pt x="3770" y="1473"/>
                  </a:lnTo>
                  <a:lnTo>
                    <a:pt x="3745" y="1496"/>
                  </a:lnTo>
                  <a:lnTo>
                    <a:pt x="3725" y="1518"/>
                  </a:lnTo>
                  <a:lnTo>
                    <a:pt x="3713" y="1533"/>
                  </a:lnTo>
                  <a:lnTo>
                    <a:pt x="3708" y="1539"/>
                  </a:lnTo>
                  <a:cubicBezTo>
                    <a:pt x="3706" y="1540"/>
                    <a:pt x="3704" y="1541"/>
                    <a:pt x="3701" y="1541"/>
                  </a:cubicBezTo>
                  <a:lnTo>
                    <a:pt x="3674" y="1541"/>
                  </a:lnTo>
                  <a:lnTo>
                    <a:pt x="3661" y="1541"/>
                  </a:lnTo>
                  <a:lnTo>
                    <a:pt x="3656" y="1541"/>
                  </a:lnTo>
                  <a:lnTo>
                    <a:pt x="3655" y="1541"/>
                  </a:lnTo>
                  <a:lnTo>
                    <a:pt x="3663" y="1533"/>
                  </a:lnTo>
                  <a:lnTo>
                    <a:pt x="3663" y="1569"/>
                  </a:lnTo>
                  <a:lnTo>
                    <a:pt x="3663" y="1588"/>
                  </a:lnTo>
                  <a:lnTo>
                    <a:pt x="3663" y="1595"/>
                  </a:lnTo>
                  <a:lnTo>
                    <a:pt x="3663" y="1596"/>
                  </a:lnTo>
                  <a:cubicBezTo>
                    <a:pt x="3663" y="1600"/>
                    <a:pt x="3661" y="1604"/>
                    <a:pt x="3657" y="1604"/>
                  </a:cubicBezTo>
                  <a:lnTo>
                    <a:pt x="3651" y="1605"/>
                  </a:lnTo>
                  <a:cubicBezTo>
                    <a:pt x="3650" y="1605"/>
                    <a:pt x="3650" y="1605"/>
                    <a:pt x="3649" y="1605"/>
                  </a:cubicBezTo>
                  <a:lnTo>
                    <a:pt x="3628" y="1605"/>
                  </a:lnTo>
                  <a:lnTo>
                    <a:pt x="3610" y="1604"/>
                  </a:lnTo>
                  <a:lnTo>
                    <a:pt x="3585" y="1600"/>
                  </a:lnTo>
                  <a:lnTo>
                    <a:pt x="3555" y="1595"/>
                  </a:lnTo>
                  <a:lnTo>
                    <a:pt x="3518" y="1586"/>
                  </a:lnTo>
                  <a:lnTo>
                    <a:pt x="3485" y="1578"/>
                  </a:lnTo>
                  <a:cubicBezTo>
                    <a:pt x="3484" y="1578"/>
                    <a:pt x="3484" y="1578"/>
                    <a:pt x="3483" y="1578"/>
                  </a:cubicBezTo>
                  <a:lnTo>
                    <a:pt x="3460" y="1567"/>
                  </a:lnTo>
                  <a:cubicBezTo>
                    <a:pt x="3460" y="1566"/>
                    <a:pt x="3459" y="1566"/>
                    <a:pt x="3459" y="1566"/>
                  </a:cubicBezTo>
                  <a:lnTo>
                    <a:pt x="3442" y="1554"/>
                  </a:lnTo>
                  <a:cubicBezTo>
                    <a:pt x="3441" y="1554"/>
                    <a:pt x="3441" y="1553"/>
                    <a:pt x="3440" y="1553"/>
                  </a:cubicBezTo>
                  <a:lnTo>
                    <a:pt x="3430" y="1541"/>
                  </a:lnTo>
                  <a:cubicBezTo>
                    <a:pt x="3430" y="1540"/>
                    <a:pt x="3429" y="1539"/>
                    <a:pt x="3429" y="1538"/>
                  </a:cubicBezTo>
                  <a:lnTo>
                    <a:pt x="3421" y="1518"/>
                  </a:lnTo>
                  <a:cubicBezTo>
                    <a:pt x="3421" y="1517"/>
                    <a:pt x="3420" y="1516"/>
                    <a:pt x="3420" y="1515"/>
                  </a:cubicBezTo>
                  <a:lnTo>
                    <a:pt x="3420" y="1506"/>
                  </a:lnTo>
                  <a:lnTo>
                    <a:pt x="3425" y="1514"/>
                  </a:lnTo>
                  <a:lnTo>
                    <a:pt x="3389" y="1499"/>
                  </a:lnTo>
                  <a:lnTo>
                    <a:pt x="3363" y="1487"/>
                  </a:lnTo>
                  <a:lnTo>
                    <a:pt x="3343" y="1479"/>
                  </a:lnTo>
                  <a:lnTo>
                    <a:pt x="3331" y="1474"/>
                  </a:lnTo>
                  <a:lnTo>
                    <a:pt x="3319" y="1469"/>
                  </a:lnTo>
                  <a:lnTo>
                    <a:pt x="3317" y="1468"/>
                  </a:lnTo>
                  <a:cubicBezTo>
                    <a:pt x="3315" y="1467"/>
                    <a:pt x="3314" y="1465"/>
                    <a:pt x="3313" y="1463"/>
                  </a:cubicBezTo>
                  <a:cubicBezTo>
                    <a:pt x="3312" y="1461"/>
                    <a:pt x="3312" y="1459"/>
                    <a:pt x="3313" y="1457"/>
                  </a:cubicBezTo>
                  <a:lnTo>
                    <a:pt x="3329" y="1426"/>
                  </a:lnTo>
                  <a:lnTo>
                    <a:pt x="3337" y="1410"/>
                  </a:lnTo>
                  <a:lnTo>
                    <a:pt x="3340" y="1404"/>
                  </a:lnTo>
                  <a:lnTo>
                    <a:pt x="3339" y="1407"/>
                  </a:lnTo>
                  <a:lnTo>
                    <a:pt x="3339" y="1406"/>
                  </a:lnTo>
                  <a:lnTo>
                    <a:pt x="3340" y="1409"/>
                  </a:lnTo>
                  <a:lnTo>
                    <a:pt x="3319" y="1349"/>
                  </a:lnTo>
                  <a:lnTo>
                    <a:pt x="3303" y="1304"/>
                  </a:lnTo>
                  <a:lnTo>
                    <a:pt x="3292" y="1271"/>
                  </a:lnTo>
                  <a:lnTo>
                    <a:pt x="3284" y="1250"/>
                  </a:lnTo>
                  <a:lnTo>
                    <a:pt x="3279" y="1237"/>
                  </a:lnTo>
                  <a:lnTo>
                    <a:pt x="3277" y="1230"/>
                  </a:lnTo>
                  <a:lnTo>
                    <a:pt x="3276" y="1227"/>
                  </a:lnTo>
                  <a:lnTo>
                    <a:pt x="3264" y="1175"/>
                  </a:lnTo>
                  <a:lnTo>
                    <a:pt x="3255" y="1137"/>
                  </a:lnTo>
                  <a:lnTo>
                    <a:pt x="3249" y="1110"/>
                  </a:lnTo>
                  <a:lnTo>
                    <a:pt x="3245" y="1091"/>
                  </a:lnTo>
                  <a:lnTo>
                    <a:pt x="3242" y="1081"/>
                  </a:lnTo>
                  <a:lnTo>
                    <a:pt x="3241" y="1074"/>
                  </a:lnTo>
                  <a:lnTo>
                    <a:pt x="3241" y="1076"/>
                  </a:lnTo>
                  <a:lnTo>
                    <a:pt x="3240" y="1074"/>
                  </a:lnTo>
                  <a:cubicBezTo>
                    <a:pt x="3239" y="1071"/>
                    <a:pt x="3240" y="1066"/>
                    <a:pt x="3243" y="1064"/>
                  </a:cubicBezTo>
                  <a:lnTo>
                    <a:pt x="3264" y="1048"/>
                  </a:lnTo>
                  <a:lnTo>
                    <a:pt x="3275" y="1040"/>
                  </a:lnTo>
                  <a:lnTo>
                    <a:pt x="3274" y="1041"/>
                  </a:lnTo>
                  <a:lnTo>
                    <a:pt x="3277" y="1038"/>
                  </a:lnTo>
                  <a:cubicBezTo>
                    <a:pt x="3278" y="1036"/>
                    <a:pt x="3280" y="1035"/>
                    <a:pt x="3282" y="1035"/>
                  </a:cubicBezTo>
                  <a:lnTo>
                    <a:pt x="3283" y="1035"/>
                  </a:lnTo>
                  <a:lnTo>
                    <a:pt x="3275" y="1043"/>
                  </a:lnTo>
                  <a:lnTo>
                    <a:pt x="3275" y="1037"/>
                  </a:lnTo>
                  <a:lnTo>
                    <a:pt x="3275" y="1022"/>
                  </a:lnTo>
                  <a:lnTo>
                    <a:pt x="3275" y="999"/>
                  </a:lnTo>
                  <a:lnTo>
                    <a:pt x="3274" y="971"/>
                  </a:lnTo>
                  <a:lnTo>
                    <a:pt x="3271" y="906"/>
                  </a:lnTo>
                  <a:lnTo>
                    <a:pt x="3266" y="844"/>
                  </a:lnTo>
                  <a:lnTo>
                    <a:pt x="3267" y="847"/>
                  </a:lnTo>
                  <a:lnTo>
                    <a:pt x="3245" y="797"/>
                  </a:lnTo>
                  <a:lnTo>
                    <a:pt x="3247" y="799"/>
                  </a:lnTo>
                  <a:lnTo>
                    <a:pt x="3217" y="768"/>
                  </a:lnTo>
                  <a:lnTo>
                    <a:pt x="3219" y="769"/>
                  </a:lnTo>
                  <a:lnTo>
                    <a:pt x="3192" y="754"/>
                  </a:lnTo>
                  <a:lnTo>
                    <a:pt x="3193" y="755"/>
                  </a:lnTo>
                  <a:lnTo>
                    <a:pt x="3184" y="752"/>
                  </a:lnTo>
                  <a:lnTo>
                    <a:pt x="3181" y="751"/>
                  </a:lnTo>
                  <a:cubicBezTo>
                    <a:pt x="3178" y="750"/>
                    <a:pt x="3176" y="748"/>
                    <a:pt x="3176" y="745"/>
                  </a:cubicBezTo>
                  <a:lnTo>
                    <a:pt x="3174" y="734"/>
                  </a:lnTo>
                  <a:lnTo>
                    <a:pt x="3168" y="707"/>
                  </a:lnTo>
                  <a:lnTo>
                    <a:pt x="3157" y="673"/>
                  </a:lnTo>
                  <a:lnTo>
                    <a:pt x="3140" y="638"/>
                  </a:lnTo>
                  <a:lnTo>
                    <a:pt x="3133" y="626"/>
                  </a:lnTo>
                  <a:lnTo>
                    <a:pt x="3135" y="628"/>
                  </a:lnTo>
                  <a:lnTo>
                    <a:pt x="3119" y="617"/>
                  </a:lnTo>
                  <a:lnTo>
                    <a:pt x="3121" y="618"/>
                  </a:lnTo>
                  <a:lnTo>
                    <a:pt x="3078" y="602"/>
                  </a:lnTo>
                  <a:lnTo>
                    <a:pt x="3037" y="591"/>
                  </a:lnTo>
                  <a:lnTo>
                    <a:pt x="3024" y="589"/>
                  </a:lnTo>
                  <a:lnTo>
                    <a:pt x="3019" y="588"/>
                  </a:lnTo>
                  <a:cubicBezTo>
                    <a:pt x="3017" y="588"/>
                    <a:pt x="3015" y="587"/>
                    <a:pt x="3014" y="585"/>
                  </a:cubicBezTo>
                  <a:lnTo>
                    <a:pt x="3008" y="577"/>
                  </a:lnTo>
                  <a:lnTo>
                    <a:pt x="2991" y="558"/>
                  </a:lnTo>
                  <a:lnTo>
                    <a:pt x="2965" y="528"/>
                  </a:lnTo>
                  <a:lnTo>
                    <a:pt x="2935" y="493"/>
                  </a:lnTo>
                  <a:lnTo>
                    <a:pt x="2869" y="417"/>
                  </a:lnTo>
                  <a:lnTo>
                    <a:pt x="2840" y="384"/>
                  </a:lnTo>
                  <a:lnTo>
                    <a:pt x="2816" y="359"/>
                  </a:lnTo>
                  <a:lnTo>
                    <a:pt x="2817" y="360"/>
                  </a:lnTo>
                  <a:lnTo>
                    <a:pt x="2777" y="332"/>
                  </a:lnTo>
                  <a:lnTo>
                    <a:pt x="2736" y="296"/>
                  </a:lnTo>
                  <a:lnTo>
                    <a:pt x="2714" y="272"/>
                  </a:lnTo>
                  <a:lnTo>
                    <a:pt x="2692" y="241"/>
                  </a:lnTo>
                  <a:lnTo>
                    <a:pt x="2668" y="204"/>
                  </a:lnTo>
                  <a:lnTo>
                    <a:pt x="2641" y="157"/>
                  </a:lnTo>
                  <a:lnTo>
                    <a:pt x="2617" y="114"/>
                  </a:lnTo>
                  <a:lnTo>
                    <a:pt x="2618" y="116"/>
                  </a:lnTo>
                  <a:lnTo>
                    <a:pt x="2590" y="83"/>
                  </a:lnTo>
                  <a:lnTo>
                    <a:pt x="2591" y="84"/>
                  </a:lnTo>
                  <a:lnTo>
                    <a:pt x="2559" y="58"/>
                  </a:lnTo>
                  <a:lnTo>
                    <a:pt x="2560" y="58"/>
                  </a:lnTo>
                  <a:lnTo>
                    <a:pt x="2529" y="40"/>
                  </a:lnTo>
                  <a:lnTo>
                    <a:pt x="2501" y="28"/>
                  </a:lnTo>
                  <a:lnTo>
                    <a:pt x="2478" y="21"/>
                  </a:lnTo>
                  <a:lnTo>
                    <a:pt x="2463" y="17"/>
                  </a:lnTo>
                  <a:lnTo>
                    <a:pt x="2457" y="16"/>
                  </a:lnTo>
                  <a:lnTo>
                    <a:pt x="2459" y="16"/>
                  </a:lnTo>
                  <a:lnTo>
                    <a:pt x="2403" y="19"/>
                  </a:lnTo>
                  <a:lnTo>
                    <a:pt x="2406" y="19"/>
                  </a:lnTo>
                  <a:lnTo>
                    <a:pt x="2360" y="39"/>
                  </a:lnTo>
                  <a:lnTo>
                    <a:pt x="2362" y="37"/>
                  </a:lnTo>
                  <a:lnTo>
                    <a:pt x="2326" y="69"/>
                  </a:lnTo>
                  <a:lnTo>
                    <a:pt x="2327" y="68"/>
                  </a:lnTo>
                  <a:lnTo>
                    <a:pt x="2299" y="105"/>
                  </a:lnTo>
                  <a:lnTo>
                    <a:pt x="2300" y="104"/>
                  </a:lnTo>
                  <a:lnTo>
                    <a:pt x="2280" y="143"/>
                  </a:lnTo>
                  <a:lnTo>
                    <a:pt x="2267" y="176"/>
                  </a:lnTo>
                  <a:lnTo>
                    <a:pt x="2259" y="201"/>
                  </a:lnTo>
                  <a:lnTo>
                    <a:pt x="2257" y="209"/>
                  </a:lnTo>
                  <a:cubicBezTo>
                    <a:pt x="2257" y="211"/>
                    <a:pt x="2255" y="213"/>
                    <a:pt x="2253" y="214"/>
                  </a:cubicBezTo>
                  <a:lnTo>
                    <a:pt x="2246" y="218"/>
                  </a:lnTo>
                  <a:lnTo>
                    <a:pt x="2227" y="228"/>
                  </a:lnTo>
                  <a:lnTo>
                    <a:pt x="2197" y="243"/>
                  </a:lnTo>
                  <a:lnTo>
                    <a:pt x="2159" y="261"/>
                  </a:lnTo>
                  <a:lnTo>
                    <a:pt x="2115" y="280"/>
                  </a:lnTo>
                  <a:lnTo>
                    <a:pt x="2065" y="299"/>
                  </a:lnTo>
                  <a:lnTo>
                    <a:pt x="1962" y="333"/>
                  </a:lnTo>
                  <a:lnTo>
                    <a:pt x="1919" y="348"/>
                  </a:lnTo>
                  <a:lnTo>
                    <a:pt x="1921" y="347"/>
                  </a:lnTo>
                  <a:lnTo>
                    <a:pt x="1896" y="364"/>
                  </a:lnTo>
                  <a:lnTo>
                    <a:pt x="1898" y="362"/>
                  </a:lnTo>
                  <a:lnTo>
                    <a:pt x="1887" y="379"/>
                  </a:lnTo>
                  <a:lnTo>
                    <a:pt x="1888" y="376"/>
                  </a:lnTo>
                  <a:lnTo>
                    <a:pt x="1884" y="394"/>
                  </a:lnTo>
                  <a:lnTo>
                    <a:pt x="1884" y="392"/>
                  </a:lnTo>
                  <a:lnTo>
                    <a:pt x="1884" y="410"/>
                  </a:lnTo>
                  <a:lnTo>
                    <a:pt x="1882" y="427"/>
                  </a:lnTo>
                  <a:cubicBezTo>
                    <a:pt x="1882" y="429"/>
                    <a:pt x="1882" y="430"/>
                    <a:pt x="1881" y="431"/>
                  </a:cubicBezTo>
                  <a:lnTo>
                    <a:pt x="1871" y="445"/>
                  </a:lnTo>
                  <a:cubicBezTo>
                    <a:pt x="1870" y="446"/>
                    <a:pt x="1869" y="447"/>
                    <a:pt x="1868" y="448"/>
                  </a:cubicBezTo>
                  <a:lnTo>
                    <a:pt x="1845" y="460"/>
                  </a:lnTo>
                  <a:cubicBezTo>
                    <a:pt x="1844" y="460"/>
                    <a:pt x="1843" y="460"/>
                    <a:pt x="1842" y="460"/>
                  </a:cubicBezTo>
                  <a:lnTo>
                    <a:pt x="1808" y="461"/>
                  </a:lnTo>
                  <a:cubicBezTo>
                    <a:pt x="1807" y="461"/>
                    <a:pt x="1806" y="461"/>
                    <a:pt x="1805" y="461"/>
                  </a:cubicBezTo>
                  <a:lnTo>
                    <a:pt x="1772" y="452"/>
                  </a:lnTo>
                  <a:cubicBezTo>
                    <a:pt x="1772" y="452"/>
                    <a:pt x="1771" y="452"/>
                    <a:pt x="1771" y="452"/>
                  </a:cubicBezTo>
                  <a:lnTo>
                    <a:pt x="1739" y="437"/>
                  </a:lnTo>
                  <a:lnTo>
                    <a:pt x="1707" y="416"/>
                  </a:lnTo>
                  <a:lnTo>
                    <a:pt x="1654" y="374"/>
                  </a:lnTo>
                  <a:lnTo>
                    <a:pt x="1635" y="359"/>
                  </a:lnTo>
                  <a:lnTo>
                    <a:pt x="1636" y="360"/>
                  </a:lnTo>
                  <a:lnTo>
                    <a:pt x="1620" y="352"/>
                  </a:lnTo>
                  <a:lnTo>
                    <a:pt x="1622" y="352"/>
                  </a:lnTo>
                  <a:lnTo>
                    <a:pt x="1604" y="348"/>
                  </a:lnTo>
                  <a:lnTo>
                    <a:pt x="1607" y="348"/>
                  </a:lnTo>
                  <a:lnTo>
                    <a:pt x="1586" y="351"/>
                  </a:lnTo>
                  <a:lnTo>
                    <a:pt x="1587" y="351"/>
                  </a:lnTo>
                  <a:lnTo>
                    <a:pt x="1546" y="367"/>
                  </a:lnTo>
                  <a:lnTo>
                    <a:pt x="1548" y="366"/>
                  </a:lnTo>
                  <a:lnTo>
                    <a:pt x="1515" y="386"/>
                  </a:lnTo>
                  <a:lnTo>
                    <a:pt x="1505" y="393"/>
                  </a:lnTo>
                  <a:lnTo>
                    <a:pt x="1501" y="396"/>
                  </a:lnTo>
                  <a:cubicBezTo>
                    <a:pt x="1500" y="397"/>
                    <a:pt x="1498" y="397"/>
                    <a:pt x="1496" y="397"/>
                  </a:cubicBezTo>
                  <a:lnTo>
                    <a:pt x="1487" y="397"/>
                  </a:lnTo>
                  <a:lnTo>
                    <a:pt x="1463" y="399"/>
                  </a:lnTo>
                  <a:lnTo>
                    <a:pt x="1425" y="400"/>
                  </a:lnTo>
                  <a:lnTo>
                    <a:pt x="1379" y="403"/>
                  </a:lnTo>
                  <a:lnTo>
                    <a:pt x="1276" y="408"/>
                  </a:lnTo>
                  <a:lnTo>
                    <a:pt x="1225" y="412"/>
                  </a:lnTo>
                  <a:lnTo>
                    <a:pt x="1180" y="415"/>
                  </a:lnTo>
                  <a:lnTo>
                    <a:pt x="1142" y="414"/>
                  </a:lnTo>
                  <a:cubicBezTo>
                    <a:pt x="1141" y="414"/>
                    <a:pt x="1141" y="414"/>
                    <a:pt x="1140" y="414"/>
                  </a:cubicBezTo>
                  <a:lnTo>
                    <a:pt x="1116" y="406"/>
                  </a:lnTo>
                  <a:cubicBezTo>
                    <a:pt x="1115" y="406"/>
                    <a:pt x="1114" y="405"/>
                    <a:pt x="1113" y="404"/>
                  </a:cubicBezTo>
                  <a:lnTo>
                    <a:pt x="1099" y="391"/>
                  </a:lnTo>
                  <a:cubicBezTo>
                    <a:pt x="1098" y="391"/>
                    <a:pt x="1098" y="390"/>
                    <a:pt x="1097" y="389"/>
                  </a:cubicBezTo>
                  <a:lnTo>
                    <a:pt x="1088" y="373"/>
                  </a:lnTo>
                  <a:lnTo>
                    <a:pt x="1075" y="343"/>
                  </a:lnTo>
                  <a:lnTo>
                    <a:pt x="1077" y="345"/>
                  </a:lnTo>
                  <a:lnTo>
                    <a:pt x="1066" y="335"/>
                  </a:lnTo>
                  <a:lnTo>
                    <a:pt x="1070" y="337"/>
                  </a:lnTo>
                  <a:lnTo>
                    <a:pt x="1051" y="333"/>
                  </a:lnTo>
                  <a:lnTo>
                    <a:pt x="1055" y="333"/>
                  </a:lnTo>
                  <a:lnTo>
                    <a:pt x="1040" y="337"/>
                  </a:lnTo>
                  <a:lnTo>
                    <a:pt x="1044" y="335"/>
                  </a:lnTo>
                  <a:lnTo>
                    <a:pt x="1034" y="347"/>
                  </a:lnTo>
                  <a:lnTo>
                    <a:pt x="1035" y="344"/>
                  </a:lnTo>
                  <a:lnTo>
                    <a:pt x="1024" y="378"/>
                  </a:lnTo>
                  <a:lnTo>
                    <a:pt x="1024" y="376"/>
                  </a:lnTo>
                  <a:lnTo>
                    <a:pt x="1022" y="410"/>
                  </a:lnTo>
                  <a:lnTo>
                    <a:pt x="1022" y="409"/>
                  </a:lnTo>
                  <a:lnTo>
                    <a:pt x="1023" y="421"/>
                  </a:lnTo>
                  <a:lnTo>
                    <a:pt x="1023" y="425"/>
                  </a:lnTo>
                  <a:cubicBezTo>
                    <a:pt x="1023" y="428"/>
                    <a:pt x="1022" y="430"/>
                    <a:pt x="1020" y="432"/>
                  </a:cubicBezTo>
                  <a:cubicBezTo>
                    <a:pt x="1019" y="433"/>
                    <a:pt x="1016" y="434"/>
                    <a:pt x="1014" y="433"/>
                  </a:cubicBezTo>
                  <a:lnTo>
                    <a:pt x="993" y="428"/>
                  </a:lnTo>
                  <a:lnTo>
                    <a:pt x="982" y="425"/>
                  </a:lnTo>
                  <a:lnTo>
                    <a:pt x="979" y="424"/>
                  </a:lnTo>
                  <a:lnTo>
                    <a:pt x="980" y="424"/>
                  </a:lnTo>
                  <a:lnTo>
                    <a:pt x="979" y="424"/>
                  </a:lnTo>
                  <a:lnTo>
                    <a:pt x="987" y="419"/>
                  </a:lnTo>
                  <a:lnTo>
                    <a:pt x="977" y="446"/>
                  </a:lnTo>
                  <a:lnTo>
                    <a:pt x="971" y="460"/>
                  </a:lnTo>
                  <a:lnTo>
                    <a:pt x="969" y="464"/>
                  </a:lnTo>
                  <a:lnTo>
                    <a:pt x="969" y="461"/>
                  </a:lnTo>
                  <a:lnTo>
                    <a:pt x="969" y="462"/>
                  </a:lnTo>
                  <a:cubicBezTo>
                    <a:pt x="969" y="464"/>
                    <a:pt x="969" y="466"/>
                    <a:pt x="968" y="467"/>
                  </a:cubicBezTo>
                  <a:lnTo>
                    <a:pt x="932" y="512"/>
                  </a:lnTo>
                  <a:lnTo>
                    <a:pt x="905" y="546"/>
                  </a:lnTo>
                  <a:lnTo>
                    <a:pt x="886" y="570"/>
                  </a:lnTo>
                  <a:lnTo>
                    <a:pt x="873" y="587"/>
                  </a:lnTo>
                  <a:lnTo>
                    <a:pt x="865" y="596"/>
                  </a:lnTo>
                  <a:lnTo>
                    <a:pt x="861" y="601"/>
                  </a:lnTo>
                  <a:lnTo>
                    <a:pt x="858" y="604"/>
                  </a:lnTo>
                  <a:cubicBezTo>
                    <a:pt x="857" y="606"/>
                    <a:pt x="855" y="606"/>
                    <a:pt x="852" y="606"/>
                  </a:cubicBezTo>
                  <a:lnTo>
                    <a:pt x="825" y="606"/>
                  </a:lnTo>
                  <a:lnTo>
                    <a:pt x="805" y="606"/>
                  </a:lnTo>
                  <a:lnTo>
                    <a:pt x="780" y="606"/>
                  </a:lnTo>
                  <a:lnTo>
                    <a:pt x="771" y="606"/>
                  </a:lnTo>
                  <a:lnTo>
                    <a:pt x="770" y="606"/>
                  </a:lnTo>
                  <a:lnTo>
                    <a:pt x="776" y="604"/>
                  </a:lnTo>
                  <a:lnTo>
                    <a:pt x="760" y="620"/>
                  </a:lnTo>
                  <a:lnTo>
                    <a:pt x="752" y="628"/>
                  </a:lnTo>
                  <a:lnTo>
                    <a:pt x="749" y="631"/>
                  </a:lnTo>
                  <a:lnTo>
                    <a:pt x="750" y="630"/>
                  </a:lnTo>
                  <a:lnTo>
                    <a:pt x="717" y="681"/>
                  </a:lnTo>
                  <a:lnTo>
                    <a:pt x="692" y="719"/>
                  </a:lnTo>
                  <a:lnTo>
                    <a:pt x="674" y="746"/>
                  </a:lnTo>
                  <a:lnTo>
                    <a:pt x="663" y="764"/>
                  </a:lnTo>
                  <a:lnTo>
                    <a:pt x="655" y="776"/>
                  </a:lnTo>
                  <a:lnTo>
                    <a:pt x="656" y="775"/>
                  </a:lnTo>
                  <a:lnTo>
                    <a:pt x="653" y="781"/>
                  </a:lnTo>
                  <a:cubicBezTo>
                    <a:pt x="652" y="782"/>
                    <a:pt x="652" y="783"/>
                    <a:pt x="651" y="783"/>
                  </a:cubicBezTo>
                  <a:lnTo>
                    <a:pt x="649" y="785"/>
                  </a:lnTo>
                  <a:lnTo>
                    <a:pt x="651" y="778"/>
                  </a:lnTo>
                  <a:lnTo>
                    <a:pt x="657" y="815"/>
                  </a:lnTo>
                  <a:lnTo>
                    <a:pt x="660" y="834"/>
                  </a:lnTo>
                  <a:lnTo>
                    <a:pt x="661" y="841"/>
                  </a:lnTo>
                  <a:cubicBezTo>
                    <a:pt x="661" y="842"/>
                    <a:pt x="661" y="842"/>
                    <a:pt x="661" y="842"/>
                  </a:cubicBezTo>
                  <a:lnTo>
                    <a:pt x="661" y="843"/>
                  </a:lnTo>
                  <a:cubicBezTo>
                    <a:pt x="661" y="846"/>
                    <a:pt x="660" y="848"/>
                    <a:pt x="658" y="850"/>
                  </a:cubicBezTo>
                  <a:lnTo>
                    <a:pt x="637" y="866"/>
                  </a:lnTo>
                  <a:lnTo>
                    <a:pt x="626" y="874"/>
                  </a:lnTo>
                  <a:lnTo>
                    <a:pt x="622" y="877"/>
                  </a:lnTo>
                  <a:cubicBezTo>
                    <a:pt x="621" y="878"/>
                    <a:pt x="619" y="878"/>
                    <a:pt x="617" y="878"/>
                  </a:cubicBezTo>
                  <a:lnTo>
                    <a:pt x="616" y="878"/>
                  </a:lnTo>
                  <a:lnTo>
                    <a:pt x="624" y="872"/>
                  </a:lnTo>
                  <a:lnTo>
                    <a:pt x="618" y="905"/>
                  </a:lnTo>
                  <a:lnTo>
                    <a:pt x="614" y="930"/>
                  </a:lnTo>
                  <a:lnTo>
                    <a:pt x="610" y="948"/>
                  </a:lnTo>
                  <a:lnTo>
                    <a:pt x="608" y="960"/>
                  </a:lnTo>
                  <a:lnTo>
                    <a:pt x="606" y="970"/>
                  </a:lnTo>
                  <a:lnTo>
                    <a:pt x="606" y="968"/>
                  </a:lnTo>
                  <a:lnTo>
                    <a:pt x="606" y="970"/>
                  </a:lnTo>
                  <a:cubicBezTo>
                    <a:pt x="606" y="972"/>
                    <a:pt x="606" y="973"/>
                    <a:pt x="605" y="975"/>
                  </a:cubicBezTo>
                  <a:lnTo>
                    <a:pt x="584" y="1008"/>
                  </a:lnTo>
                  <a:lnTo>
                    <a:pt x="569" y="1033"/>
                  </a:lnTo>
                  <a:lnTo>
                    <a:pt x="557" y="1051"/>
                  </a:lnTo>
                  <a:lnTo>
                    <a:pt x="550" y="1063"/>
                  </a:lnTo>
                  <a:lnTo>
                    <a:pt x="543" y="1073"/>
                  </a:lnTo>
                  <a:lnTo>
                    <a:pt x="544" y="1072"/>
                  </a:lnTo>
                  <a:lnTo>
                    <a:pt x="543" y="1074"/>
                  </a:lnTo>
                  <a:lnTo>
                    <a:pt x="543" y="1069"/>
                  </a:lnTo>
                  <a:lnTo>
                    <a:pt x="548" y="1100"/>
                  </a:lnTo>
                  <a:lnTo>
                    <a:pt x="551" y="1116"/>
                  </a:lnTo>
                  <a:lnTo>
                    <a:pt x="552" y="1122"/>
                  </a:lnTo>
                  <a:cubicBezTo>
                    <a:pt x="552" y="1123"/>
                    <a:pt x="552" y="1123"/>
                    <a:pt x="552" y="1123"/>
                  </a:cubicBezTo>
                  <a:lnTo>
                    <a:pt x="552" y="1124"/>
                  </a:lnTo>
                  <a:cubicBezTo>
                    <a:pt x="552" y="1126"/>
                    <a:pt x="552" y="1127"/>
                    <a:pt x="551" y="1129"/>
                  </a:cubicBezTo>
                  <a:lnTo>
                    <a:pt x="533" y="1159"/>
                  </a:lnTo>
                  <a:lnTo>
                    <a:pt x="519" y="1182"/>
                  </a:lnTo>
                  <a:lnTo>
                    <a:pt x="509" y="1198"/>
                  </a:lnTo>
                  <a:lnTo>
                    <a:pt x="503" y="1208"/>
                  </a:lnTo>
                  <a:lnTo>
                    <a:pt x="497" y="1219"/>
                  </a:lnTo>
                  <a:cubicBezTo>
                    <a:pt x="497" y="1219"/>
                    <a:pt x="497" y="1220"/>
                    <a:pt x="496" y="1220"/>
                  </a:cubicBezTo>
                  <a:lnTo>
                    <a:pt x="495" y="1221"/>
                  </a:lnTo>
                  <a:lnTo>
                    <a:pt x="497" y="1213"/>
                  </a:lnTo>
                  <a:lnTo>
                    <a:pt x="507" y="1239"/>
                  </a:lnTo>
                  <a:lnTo>
                    <a:pt x="513" y="1251"/>
                  </a:lnTo>
                  <a:lnTo>
                    <a:pt x="515" y="1256"/>
                  </a:lnTo>
                  <a:cubicBezTo>
                    <a:pt x="515" y="1257"/>
                    <a:pt x="515" y="1258"/>
                    <a:pt x="515" y="1259"/>
                  </a:cubicBezTo>
                  <a:lnTo>
                    <a:pt x="515" y="1260"/>
                  </a:lnTo>
                  <a:cubicBezTo>
                    <a:pt x="515" y="1262"/>
                    <a:pt x="515" y="1264"/>
                    <a:pt x="514" y="1265"/>
                  </a:cubicBezTo>
                  <a:lnTo>
                    <a:pt x="496" y="1289"/>
                  </a:lnTo>
                  <a:lnTo>
                    <a:pt x="483" y="1307"/>
                  </a:lnTo>
                  <a:lnTo>
                    <a:pt x="467" y="1329"/>
                  </a:lnTo>
                  <a:lnTo>
                    <a:pt x="461" y="1337"/>
                  </a:lnTo>
                  <a:cubicBezTo>
                    <a:pt x="461" y="1338"/>
                    <a:pt x="460" y="1338"/>
                    <a:pt x="460" y="1338"/>
                  </a:cubicBezTo>
                  <a:lnTo>
                    <a:pt x="459" y="1339"/>
                  </a:lnTo>
                  <a:cubicBezTo>
                    <a:pt x="458" y="1341"/>
                    <a:pt x="456" y="1341"/>
                    <a:pt x="453" y="1341"/>
                  </a:cubicBezTo>
                  <a:lnTo>
                    <a:pt x="432" y="1341"/>
                  </a:lnTo>
                  <a:lnTo>
                    <a:pt x="422" y="1341"/>
                  </a:lnTo>
                  <a:lnTo>
                    <a:pt x="418" y="1341"/>
                  </a:lnTo>
                  <a:lnTo>
                    <a:pt x="417" y="1341"/>
                  </a:lnTo>
                  <a:lnTo>
                    <a:pt x="425" y="1332"/>
                  </a:lnTo>
                  <a:lnTo>
                    <a:pt x="431" y="1371"/>
                  </a:lnTo>
                  <a:lnTo>
                    <a:pt x="435" y="1400"/>
                  </a:lnTo>
                  <a:lnTo>
                    <a:pt x="439" y="1421"/>
                  </a:lnTo>
                  <a:lnTo>
                    <a:pt x="441" y="1435"/>
                  </a:lnTo>
                  <a:lnTo>
                    <a:pt x="443" y="1448"/>
                  </a:lnTo>
                  <a:cubicBezTo>
                    <a:pt x="443" y="1449"/>
                    <a:pt x="443" y="1449"/>
                    <a:pt x="443" y="1449"/>
                  </a:cubicBezTo>
                  <a:lnTo>
                    <a:pt x="443" y="1451"/>
                  </a:lnTo>
                  <a:cubicBezTo>
                    <a:pt x="443" y="1454"/>
                    <a:pt x="442" y="1456"/>
                    <a:pt x="440" y="1458"/>
                  </a:cubicBezTo>
                  <a:lnTo>
                    <a:pt x="419" y="1474"/>
                  </a:lnTo>
                  <a:lnTo>
                    <a:pt x="409" y="1482"/>
                  </a:lnTo>
                  <a:lnTo>
                    <a:pt x="405" y="1485"/>
                  </a:lnTo>
                  <a:cubicBezTo>
                    <a:pt x="404" y="1486"/>
                    <a:pt x="402" y="1486"/>
                    <a:pt x="400" y="1486"/>
                  </a:cubicBezTo>
                  <a:lnTo>
                    <a:pt x="399" y="1486"/>
                  </a:lnTo>
                  <a:lnTo>
                    <a:pt x="407" y="1477"/>
                  </a:lnTo>
                  <a:lnTo>
                    <a:pt x="409" y="1486"/>
                  </a:lnTo>
                  <a:lnTo>
                    <a:pt x="413" y="1508"/>
                  </a:lnTo>
                  <a:cubicBezTo>
                    <a:pt x="413" y="1509"/>
                    <a:pt x="414" y="1510"/>
                    <a:pt x="413" y="1510"/>
                  </a:cubicBezTo>
                  <a:lnTo>
                    <a:pt x="410" y="1537"/>
                  </a:lnTo>
                  <a:cubicBezTo>
                    <a:pt x="410" y="1538"/>
                    <a:pt x="410" y="1539"/>
                    <a:pt x="410" y="1540"/>
                  </a:cubicBezTo>
                  <a:lnTo>
                    <a:pt x="397" y="1564"/>
                  </a:lnTo>
                  <a:cubicBezTo>
                    <a:pt x="396" y="1565"/>
                    <a:pt x="396" y="1566"/>
                    <a:pt x="395" y="1566"/>
                  </a:cubicBezTo>
                  <a:lnTo>
                    <a:pt x="384" y="1576"/>
                  </a:lnTo>
                  <a:cubicBezTo>
                    <a:pt x="383" y="1577"/>
                    <a:pt x="382" y="1578"/>
                    <a:pt x="381" y="1578"/>
                  </a:cubicBezTo>
                  <a:lnTo>
                    <a:pt x="367" y="1583"/>
                  </a:lnTo>
                  <a:cubicBezTo>
                    <a:pt x="366" y="1583"/>
                    <a:pt x="365" y="1583"/>
                    <a:pt x="364" y="1583"/>
                  </a:cubicBezTo>
                  <a:lnTo>
                    <a:pt x="332" y="1583"/>
                  </a:lnTo>
                  <a:cubicBezTo>
                    <a:pt x="332" y="1583"/>
                    <a:pt x="332" y="1583"/>
                    <a:pt x="331" y="1583"/>
                  </a:cubicBezTo>
                  <a:lnTo>
                    <a:pt x="293" y="1577"/>
                  </a:lnTo>
                  <a:lnTo>
                    <a:pt x="294" y="1577"/>
                  </a:lnTo>
                  <a:lnTo>
                    <a:pt x="253" y="1577"/>
                  </a:lnTo>
                  <a:lnTo>
                    <a:pt x="258" y="1576"/>
                  </a:lnTo>
                  <a:lnTo>
                    <a:pt x="234" y="1591"/>
                  </a:lnTo>
                  <a:lnTo>
                    <a:pt x="237" y="1587"/>
                  </a:lnTo>
                  <a:lnTo>
                    <a:pt x="227" y="1613"/>
                  </a:lnTo>
                  <a:lnTo>
                    <a:pt x="221" y="1638"/>
                  </a:lnTo>
                  <a:cubicBezTo>
                    <a:pt x="221" y="1640"/>
                    <a:pt x="220" y="1641"/>
                    <a:pt x="219" y="1642"/>
                  </a:cubicBezTo>
                  <a:lnTo>
                    <a:pt x="205" y="1657"/>
                  </a:lnTo>
                  <a:cubicBezTo>
                    <a:pt x="204" y="1658"/>
                    <a:pt x="202" y="1659"/>
                    <a:pt x="200" y="1659"/>
                  </a:cubicBezTo>
                  <a:lnTo>
                    <a:pt x="172" y="1660"/>
                  </a:lnTo>
                  <a:cubicBezTo>
                    <a:pt x="171" y="1660"/>
                    <a:pt x="170" y="1660"/>
                    <a:pt x="169" y="1660"/>
                  </a:cubicBezTo>
                  <a:lnTo>
                    <a:pt x="143" y="1653"/>
                  </a:lnTo>
                  <a:lnTo>
                    <a:pt x="122" y="1645"/>
                  </a:lnTo>
                  <a:lnTo>
                    <a:pt x="114" y="1641"/>
                  </a:lnTo>
                  <a:lnTo>
                    <a:pt x="124" y="1638"/>
                  </a:lnTo>
                  <a:lnTo>
                    <a:pt x="114" y="1654"/>
                  </a:lnTo>
                  <a:lnTo>
                    <a:pt x="108" y="1662"/>
                  </a:lnTo>
                  <a:lnTo>
                    <a:pt x="106" y="1665"/>
                  </a:lnTo>
                  <a:cubicBezTo>
                    <a:pt x="105" y="1667"/>
                    <a:pt x="102" y="1668"/>
                    <a:pt x="99" y="1668"/>
                  </a:cubicBezTo>
                  <a:lnTo>
                    <a:pt x="69" y="1668"/>
                  </a:lnTo>
                  <a:lnTo>
                    <a:pt x="46" y="1668"/>
                  </a:lnTo>
                  <a:lnTo>
                    <a:pt x="30" y="1668"/>
                  </a:lnTo>
                  <a:lnTo>
                    <a:pt x="19" y="1668"/>
                  </a:lnTo>
                  <a:lnTo>
                    <a:pt x="9" y="1668"/>
                  </a:lnTo>
                  <a:lnTo>
                    <a:pt x="8" y="1668"/>
                  </a:lnTo>
                  <a:lnTo>
                    <a:pt x="15" y="1656"/>
                  </a:lnTo>
                  <a:lnTo>
                    <a:pt x="36" y="1689"/>
                  </a:lnTo>
                  <a:lnTo>
                    <a:pt x="52" y="1714"/>
                  </a:lnTo>
                  <a:lnTo>
                    <a:pt x="63" y="1732"/>
                  </a:lnTo>
                  <a:lnTo>
                    <a:pt x="71" y="1744"/>
                  </a:lnTo>
                  <a:lnTo>
                    <a:pt x="78" y="1754"/>
                  </a:lnTo>
                  <a:cubicBezTo>
                    <a:pt x="78" y="1754"/>
                    <a:pt x="78" y="1755"/>
                    <a:pt x="79" y="1755"/>
                  </a:cubicBezTo>
                  <a:lnTo>
                    <a:pt x="80" y="1757"/>
                  </a:lnTo>
                  <a:lnTo>
                    <a:pt x="71" y="1753"/>
                  </a:lnTo>
                  <a:lnTo>
                    <a:pt x="97" y="1748"/>
                  </a:lnTo>
                  <a:lnTo>
                    <a:pt x="110" y="1745"/>
                  </a:lnTo>
                  <a:lnTo>
                    <a:pt x="115" y="1744"/>
                  </a:lnTo>
                  <a:cubicBezTo>
                    <a:pt x="115" y="1744"/>
                    <a:pt x="116" y="1743"/>
                    <a:pt x="116" y="1743"/>
                  </a:cubicBezTo>
                  <a:lnTo>
                    <a:pt x="117" y="1743"/>
                  </a:lnTo>
                  <a:cubicBezTo>
                    <a:pt x="120" y="1743"/>
                    <a:pt x="122" y="1744"/>
                    <a:pt x="123" y="1746"/>
                  </a:cubicBezTo>
                  <a:lnTo>
                    <a:pt x="139" y="1762"/>
                  </a:lnTo>
                  <a:lnTo>
                    <a:pt x="148" y="1769"/>
                  </a:lnTo>
                  <a:lnTo>
                    <a:pt x="151" y="1773"/>
                  </a:lnTo>
                  <a:lnTo>
                    <a:pt x="145" y="1770"/>
                  </a:lnTo>
                  <a:lnTo>
                    <a:pt x="155" y="1770"/>
                  </a:lnTo>
                  <a:lnTo>
                    <a:pt x="161" y="1770"/>
                  </a:lnTo>
                  <a:lnTo>
                    <a:pt x="163" y="1770"/>
                  </a:lnTo>
                  <a:cubicBezTo>
                    <a:pt x="168" y="1770"/>
                    <a:pt x="171" y="1774"/>
                    <a:pt x="171" y="1778"/>
                  </a:cubicBezTo>
                  <a:lnTo>
                    <a:pt x="171" y="1782"/>
                  </a:lnTo>
                  <a:lnTo>
                    <a:pt x="171" y="1781"/>
                  </a:lnTo>
                  <a:lnTo>
                    <a:pt x="173" y="1793"/>
                  </a:lnTo>
                  <a:lnTo>
                    <a:pt x="180" y="1827"/>
                  </a:lnTo>
                  <a:lnTo>
                    <a:pt x="180" y="1825"/>
                  </a:lnTo>
                  <a:lnTo>
                    <a:pt x="194" y="1859"/>
                  </a:lnTo>
                  <a:lnTo>
                    <a:pt x="193" y="1857"/>
                  </a:lnTo>
                  <a:lnTo>
                    <a:pt x="203" y="1869"/>
                  </a:lnTo>
                  <a:lnTo>
                    <a:pt x="199" y="1867"/>
                  </a:lnTo>
                  <a:lnTo>
                    <a:pt x="211" y="1871"/>
                  </a:lnTo>
                  <a:lnTo>
                    <a:pt x="207" y="1871"/>
                  </a:lnTo>
                  <a:lnTo>
                    <a:pt x="231" y="1867"/>
                  </a:lnTo>
                  <a:lnTo>
                    <a:pt x="230" y="1867"/>
                  </a:lnTo>
                  <a:lnTo>
                    <a:pt x="257" y="1858"/>
                  </a:lnTo>
                  <a:lnTo>
                    <a:pt x="278" y="1848"/>
                  </a:lnTo>
                  <a:lnTo>
                    <a:pt x="287" y="1844"/>
                  </a:lnTo>
                  <a:cubicBezTo>
                    <a:pt x="290" y="1843"/>
                    <a:pt x="293" y="1843"/>
                    <a:pt x="296" y="1845"/>
                  </a:cubicBezTo>
                  <a:cubicBezTo>
                    <a:pt x="298" y="1847"/>
                    <a:pt x="299" y="1851"/>
                    <a:pt x="298" y="1854"/>
                  </a:cubicBezTo>
                  <a:lnTo>
                    <a:pt x="289" y="1887"/>
                  </a:lnTo>
                  <a:lnTo>
                    <a:pt x="282" y="1911"/>
                  </a:lnTo>
                  <a:lnTo>
                    <a:pt x="277" y="1929"/>
                  </a:lnTo>
                  <a:lnTo>
                    <a:pt x="274" y="1940"/>
                  </a:lnTo>
                  <a:lnTo>
                    <a:pt x="270" y="1951"/>
                  </a:lnTo>
                  <a:lnTo>
                    <a:pt x="270" y="1948"/>
                  </a:lnTo>
                  <a:lnTo>
                    <a:pt x="270" y="1950"/>
                  </a:lnTo>
                  <a:lnTo>
                    <a:pt x="267" y="1944"/>
                  </a:lnTo>
                  <a:lnTo>
                    <a:pt x="294" y="1960"/>
                  </a:lnTo>
                  <a:lnTo>
                    <a:pt x="307" y="1969"/>
                  </a:lnTo>
                  <a:lnTo>
                    <a:pt x="312" y="1972"/>
                  </a:lnTo>
                  <a:lnTo>
                    <a:pt x="307" y="1970"/>
                  </a:lnTo>
                  <a:lnTo>
                    <a:pt x="308" y="1970"/>
                  </a:lnTo>
                  <a:cubicBezTo>
                    <a:pt x="311" y="1970"/>
                    <a:pt x="314" y="1972"/>
                    <a:pt x="315" y="1975"/>
                  </a:cubicBezTo>
                  <a:cubicBezTo>
                    <a:pt x="317" y="1977"/>
                    <a:pt x="317" y="1980"/>
                    <a:pt x="315" y="1983"/>
                  </a:cubicBezTo>
                  <a:lnTo>
                    <a:pt x="299" y="2009"/>
                  </a:lnTo>
                  <a:lnTo>
                    <a:pt x="291" y="2022"/>
                  </a:lnTo>
                  <a:lnTo>
                    <a:pt x="288" y="2027"/>
                  </a:lnTo>
                  <a:lnTo>
                    <a:pt x="289" y="2022"/>
                  </a:lnTo>
                  <a:lnTo>
                    <a:pt x="289" y="2023"/>
                  </a:lnTo>
                  <a:lnTo>
                    <a:pt x="286" y="2017"/>
                  </a:lnTo>
                  <a:lnTo>
                    <a:pt x="331" y="2050"/>
                  </a:lnTo>
                  <a:lnTo>
                    <a:pt x="365" y="2075"/>
                  </a:lnTo>
                  <a:lnTo>
                    <a:pt x="389" y="2093"/>
                  </a:lnTo>
                  <a:lnTo>
                    <a:pt x="405" y="2105"/>
                  </a:lnTo>
                  <a:lnTo>
                    <a:pt x="415" y="2112"/>
                  </a:lnTo>
                  <a:lnTo>
                    <a:pt x="420" y="2115"/>
                  </a:lnTo>
                  <a:cubicBezTo>
                    <a:pt x="420" y="2115"/>
                    <a:pt x="421" y="2115"/>
                    <a:pt x="421" y="2116"/>
                  </a:cubicBezTo>
                  <a:lnTo>
                    <a:pt x="423" y="2118"/>
                  </a:lnTo>
                  <a:lnTo>
                    <a:pt x="415" y="2116"/>
                  </a:lnTo>
                  <a:lnTo>
                    <a:pt x="441" y="2106"/>
                  </a:lnTo>
                  <a:lnTo>
                    <a:pt x="453" y="2100"/>
                  </a:lnTo>
                  <a:lnTo>
                    <a:pt x="458" y="2098"/>
                  </a:lnTo>
                  <a:cubicBezTo>
                    <a:pt x="459" y="2098"/>
                    <a:pt x="460" y="2097"/>
                    <a:pt x="461" y="2097"/>
                  </a:cubicBezTo>
                  <a:lnTo>
                    <a:pt x="462" y="2097"/>
                  </a:lnTo>
                  <a:cubicBezTo>
                    <a:pt x="464" y="2097"/>
                    <a:pt x="466" y="2098"/>
                    <a:pt x="467" y="2099"/>
                  </a:cubicBezTo>
                  <a:lnTo>
                    <a:pt x="493" y="2120"/>
                  </a:lnTo>
                  <a:lnTo>
                    <a:pt x="507" y="2131"/>
                  </a:lnTo>
                  <a:lnTo>
                    <a:pt x="506" y="2131"/>
                  </a:lnTo>
                  <a:lnTo>
                    <a:pt x="511" y="2134"/>
                  </a:lnTo>
                  <a:cubicBezTo>
                    <a:pt x="511" y="2134"/>
                    <a:pt x="512" y="2134"/>
                    <a:pt x="512" y="2135"/>
                  </a:cubicBezTo>
                  <a:lnTo>
                    <a:pt x="513" y="2136"/>
                  </a:lnTo>
                  <a:lnTo>
                    <a:pt x="504" y="2134"/>
                  </a:lnTo>
                  <a:lnTo>
                    <a:pt x="509" y="2132"/>
                  </a:lnTo>
                  <a:lnTo>
                    <a:pt x="521" y="2127"/>
                  </a:lnTo>
                  <a:lnTo>
                    <a:pt x="561" y="2116"/>
                  </a:lnTo>
                  <a:cubicBezTo>
                    <a:pt x="562" y="2116"/>
                    <a:pt x="562" y="2115"/>
                    <a:pt x="563" y="2115"/>
                  </a:cubicBezTo>
                  <a:lnTo>
                    <a:pt x="584" y="2114"/>
                  </a:lnTo>
                  <a:cubicBezTo>
                    <a:pt x="585" y="2114"/>
                    <a:pt x="585" y="2114"/>
                    <a:pt x="586" y="2115"/>
                  </a:cubicBezTo>
                  <a:lnTo>
                    <a:pt x="605" y="2119"/>
                  </a:lnTo>
                  <a:cubicBezTo>
                    <a:pt x="606" y="2119"/>
                    <a:pt x="608" y="2120"/>
                    <a:pt x="609" y="2120"/>
                  </a:cubicBezTo>
                  <a:lnTo>
                    <a:pt x="623" y="2132"/>
                  </a:lnTo>
                  <a:cubicBezTo>
                    <a:pt x="624" y="2133"/>
                    <a:pt x="624" y="2134"/>
                    <a:pt x="625" y="2136"/>
                  </a:cubicBezTo>
                  <a:lnTo>
                    <a:pt x="633" y="2157"/>
                  </a:lnTo>
                  <a:cubicBezTo>
                    <a:pt x="633" y="2158"/>
                    <a:pt x="634" y="2159"/>
                    <a:pt x="633" y="2161"/>
                  </a:cubicBezTo>
                  <a:lnTo>
                    <a:pt x="626" y="2213"/>
                  </a:lnTo>
                  <a:cubicBezTo>
                    <a:pt x="626" y="2213"/>
                    <a:pt x="626" y="2214"/>
                    <a:pt x="626" y="2214"/>
                  </a:cubicBezTo>
                  <a:lnTo>
                    <a:pt x="611" y="2257"/>
                  </a:lnTo>
                  <a:cubicBezTo>
                    <a:pt x="611" y="2257"/>
                    <a:pt x="611" y="2258"/>
                    <a:pt x="611" y="2258"/>
                  </a:cubicBezTo>
                  <a:lnTo>
                    <a:pt x="595" y="2288"/>
                  </a:lnTo>
                  <a:lnTo>
                    <a:pt x="587" y="2300"/>
                  </a:lnTo>
                  <a:lnTo>
                    <a:pt x="582" y="2288"/>
                  </a:lnTo>
                  <a:lnTo>
                    <a:pt x="609" y="2294"/>
                  </a:lnTo>
                  <a:lnTo>
                    <a:pt x="629" y="2299"/>
                  </a:lnTo>
                  <a:lnTo>
                    <a:pt x="654" y="2305"/>
                  </a:lnTo>
                  <a:lnTo>
                    <a:pt x="663" y="2307"/>
                  </a:lnTo>
                  <a:lnTo>
                    <a:pt x="661" y="2306"/>
                  </a:lnTo>
                  <a:lnTo>
                    <a:pt x="662" y="2306"/>
                  </a:lnTo>
                  <a:cubicBezTo>
                    <a:pt x="665" y="2306"/>
                    <a:pt x="667" y="2308"/>
                    <a:pt x="669" y="2310"/>
                  </a:cubicBezTo>
                  <a:cubicBezTo>
                    <a:pt x="670" y="2311"/>
                    <a:pt x="671" y="2314"/>
                    <a:pt x="670" y="2316"/>
                  </a:cubicBezTo>
                  <a:lnTo>
                    <a:pt x="665" y="2337"/>
                  </a:lnTo>
                  <a:lnTo>
                    <a:pt x="662" y="2349"/>
                  </a:lnTo>
                  <a:lnTo>
                    <a:pt x="661" y="2352"/>
                  </a:lnTo>
                  <a:lnTo>
                    <a:pt x="661" y="2349"/>
                  </a:lnTo>
                  <a:lnTo>
                    <a:pt x="661" y="2350"/>
                  </a:lnTo>
                  <a:cubicBezTo>
                    <a:pt x="661" y="2354"/>
                    <a:pt x="659" y="2357"/>
                    <a:pt x="656" y="2358"/>
                  </a:cubicBezTo>
                  <a:lnTo>
                    <a:pt x="632" y="2367"/>
                  </a:lnTo>
                  <a:lnTo>
                    <a:pt x="614" y="2374"/>
                  </a:lnTo>
                  <a:lnTo>
                    <a:pt x="592" y="2382"/>
                  </a:lnTo>
                  <a:lnTo>
                    <a:pt x="584" y="2385"/>
                  </a:lnTo>
                  <a:cubicBezTo>
                    <a:pt x="583" y="2385"/>
                    <a:pt x="582" y="2385"/>
                    <a:pt x="581" y="2385"/>
                  </a:cubicBezTo>
                  <a:lnTo>
                    <a:pt x="580" y="2385"/>
                  </a:lnTo>
                  <a:lnTo>
                    <a:pt x="582" y="2370"/>
                  </a:lnTo>
                  <a:lnTo>
                    <a:pt x="586" y="2371"/>
                  </a:lnTo>
                  <a:lnTo>
                    <a:pt x="595" y="2373"/>
                  </a:lnTo>
                  <a:lnTo>
                    <a:pt x="626" y="2380"/>
                  </a:lnTo>
                  <a:lnTo>
                    <a:pt x="663" y="2389"/>
                  </a:lnTo>
                  <a:lnTo>
                    <a:pt x="692" y="2397"/>
                  </a:lnTo>
                  <a:cubicBezTo>
                    <a:pt x="693" y="2397"/>
                    <a:pt x="694" y="2398"/>
                    <a:pt x="695" y="2399"/>
                  </a:cubicBezTo>
                  <a:lnTo>
                    <a:pt x="709" y="2412"/>
                  </a:lnTo>
                  <a:cubicBezTo>
                    <a:pt x="709" y="2412"/>
                    <a:pt x="709" y="2412"/>
                    <a:pt x="710" y="2413"/>
                  </a:cubicBezTo>
                  <a:lnTo>
                    <a:pt x="725" y="2432"/>
                  </a:lnTo>
                  <a:lnTo>
                    <a:pt x="743" y="2450"/>
                  </a:lnTo>
                  <a:lnTo>
                    <a:pt x="741" y="2448"/>
                  </a:lnTo>
                  <a:lnTo>
                    <a:pt x="765" y="2461"/>
                  </a:lnTo>
                  <a:lnTo>
                    <a:pt x="763" y="2461"/>
                  </a:lnTo>
                  <a:lnTo>
                    <a:pt x="780" y="2464"/>
                  </a:lnTo>
                  <a:lnTo>
                    <a:pt x="777" y="2464"/>
                  </a:lnTo>
                  <a:lnTo>
                    <a:pt x="793" y="2462"/>
                  </a:lnTo>
                  <a:lnTo>
                    <a:pt x="791" y="2462"/>
                  </a:lnTo>
                  <a:lnTo>
                    <a:pt x="820" y="2448"/>
                  </a:lnTo>
                  <a:lnTo>
                    <a:pt x="845" y="2437"/>
                  </a:lnTo>
                  <a:cubicBezTo>
                    <a:pt x="846" y="2437"/>
                    <a:pt x="847" y="2437"/>
                    <a:pt x="848" y="2436"/>
                  </a:cubicBezTo>
                  <a:lnTo>
                    <a:pt x="859" y="2435"/>
                  </a:lnTo>
                  <a:cubicBezTo>
                    <a:pt x="861" y="2435"/>
                    <a:pt x="862" y="2436"/>
                    <a:pt x="864" y="2437"/>
                  </a:cubicBezTo>
                  <a:lnTo>
                    <a:pt x="875" y="2444"/>
                  </a:lnTo>
                  <a:cubicBezTo>
                    <a:pt x="875" y="2444"/>
                    <a:pt x="876" y="2444"/>
                    <a:pt x="876" y="2445"/>
                  </a:cubicBezTo>
                  <a:lnTo>
                    <a:pt x="898" y="2468"/>
                  </a:lnTo>
                  <a:cubicBezTo>
                    <a:pt x="899" y="2469"/>
                    <a:pt x="899" y="2469"/>
                    <a:pt x="900" y="2470"/>
                  </a:cubicBezTo>
                  <a:lnTo>
                    <a:pt x="915" y="2503"/>
                  </a:lnTo>
                  <a:lnTo>
                    <a:pt x="929" y="2530"/>
                  </a:lnTo>
                  <a:lnTo>
                    <a:pt x="927" y="2527"/>
                  </a:lnTo>
                  <a:lnTo>
                    <a:pt x="936" y="2534"/>
                  </a:lnTo>
                  <a:lnTo>
                    <a:pt x="931" y="2532"/>
                  </a:lnTo>
                  <a:lnTo>
                    <a:pt x="943" y="2532"/>
                  </a:lnTo>
                  <a:lnTo>
                    <a:pt x="939" y="2534"/>
                  </a:lnTo>
                  <a:lnTo>
                    <a:pt x="951" y="2527"/>
                  </a:lnTo>
                  <a:lnTo>
                    <a:pt x="949" y="2529"/>
                  </a:lnTo>
                  <a:lnTo>
                    <a:pt x="960" y="2511"/>
                  </a:lnTo>
                  <a:lnTo>
                    <a:pt x="959" y="2513"/>
                  </a:lnTo>
                  <a:lnTo>
                    <a:pt x="969" y="2486"/>
                  </a:lnTo>
                  <a:lnTo>
                    <a:pt x="980" y="2457"/>
                  </a:lnTo>
                  <a:lnTo>
                    <a:pt x="992" y="2426"/>
                  </a:lnTo>
                  <a:lnTo>
                    <a:pt x="1006" y="2399"/>
                  </a:lnTo>
                  <a:cubicBezTo>
                    <a:pt x="1007" y="2398"/>
                    <a:pt x="1007" y="2398"/>
                    <a:pt x="1008" y="2397"/>
                  </a:cubicBezTo>
                  <a:lnTo>
                    <a:pt x="1025" y="2379"/>
                  </a:lnTo>
                  <a:cubicBezTo>
                    <a:pt x="1026" y="2378"/>
                    <a:pt x="1027" y="2377"/>
                    <a:pt x="1028" y="2377"/>
                  </a:cubicBezTo>
                  <a:lnTo>
                    <a:pt x="1050" y="2370"/>
                  </a:lnTo>
                  <a:cubicBezTo>
                    <a:pt x="1052" y="2369"/>
                    <a:pt x="1053" y="2369"/>
                    <a:pt x="1055" y="2370"/>
                  </a:cubicBezTo>
                  <a:lnTo>
                    <a:pt x="1110" y="2388"/>
                  </a:lnTo>
                  <a:lnTo>
                    <a:pt x="1154" y="2409"/>
                  </a:lnTo>
                  <a:lnTo>
                    <a:pt x="1183" y="2428"/>
                  </a:lnTo>
                  <a:lnTo>
                    <a:pt x="1193" y="2435"/>
                  </a:lnTo>
                  <a:cubicBezTo>
                    <a:pt x="1196" y="2437"/>
                    <a:pt x="1197" y="2440"/>
                    <a:pt x="1196" y="2443"/>
                  </a:cubicBezTo>
                  <a:lnTo>
                    <a:pt x="1191" y="2464"/>
                  </a:lnTo>
                  <a:lnTo>
                    <a:pt x="1188" y="2476"/>
                  </a:lnTo>
                  <a:lnTo>
                    <a:pt x="1187" y="2479"/>
                  </a:lnTo>
                  <a:lnTo>
                    <a:pt x="1187" y="2476"/>
                  </a:lnTo>
                  <a:lnTo>
                    <a:pt x="1187" y="2477"/>
                  </a:lnTo>
                  <a:cubicBezTo>
                    <a:pt x="1187" y="2480"/>
                    <a:pt x="1186" y="2483"/>
                    <a:pt x="1184" y="2484"/>
                  </a:cubicBezTo>
                  <a:cubicBezTo>
                    <a:pt x="1181" y="2486"/>
                    <a:pt x="1179" y="2486"/>
                    <a:pt x="1176" y="2485"/>
                  </a:cubicBezTo>
                  <a:lnTo>
                    <a:pt x="1155" y="2475"/>
                  </a:lnTo>
                  <a:lnTo>
                    <a:pt x="1144" y="2468"/>
                  </a:lnTo>
                  <a:lnTo>
                    <a:pt x="1140" y="2467"/>
                  </a:lnTo>
                  <a:lnTo>
                    <a:pt x="1143" y="2467"/>
                  </a:lnTo>
                  <a:lnTo>
                    <a:pt x="1142" y="2467"/>
                  </a:lnTo>
                  <a:lnTo>
                    <a:pt x="1150" y="2462"/>
                  </a:lnTo>
                  <a:lnTo>
                    <a:pt x="1140" y="2493"/>
                  </a:lnTo>
                  <a:lnTo>
                    <a:pt x="1134" y="2509"/>
                  </a:lnTo>
                  <a:lnTo>
                    <a:pt x="1132" y="2515"/>
                  </a:lnTo>
                  <a:lnTo>
                    <a:pt x="1132" y="2512"/>
                  </a:lnTo>
                  <a:lnTo>
                    <a:pt x="1132" y="2513"/>
                  </a:lnTo>
                  <a:cubicBezTo>
                    <a:pt x="1132" y="2518"/>
                    <a:pt x="1129" y="2521"/>
                    <a:pt x="1124" y="2521"/>
                  </a:cubicBezTo>
                  <a:lnTo>
                    <a:pt x="1108" y="2521"/>
                  </a:lnTo>
                  <a:lnTo>
                    <a:pt x="1100" y="2521"/>
                  </a:lnTo>
                  <a:lnTo>
                    <a:pt x="1097" y="2521"/>
                  </a:lnTo>
                  <a:lnTo>
                    <a:pt x="1105" y="2512"/>
                  </a:lnTo>
                  <a:lnTo>
                    <a:pt x="1114" y="2548"/>
                  </a:lnTo>
                  <a:lnTo>
                    <a:pt x="1121" y="2574"/>
                  </a:lnTo>
                  <a:lnTo>
                    <a:pt x="1125" y="2594"/>
                  </a:lnTo>
                  <a:lnTo>
                    <a:pt x="1129" y="2606"/>
                  </a:lnTo>
                  <a:lnTo>
                    <a:pt x="1132" y="2619"/>
                  </a:lnTo>
                  <a:cubicBezTo>
                    <a:pt x="1132" y="2619"/>
                    <a:pt x="1132" y="2620"/>
                    <a:pt x="1132" y="2620"/>
                  </a:cubicBezTo>
                  <a:lnTo>
                    <a:pt x="1132" y="2622"/>
                  </a:lnTo>
                  <a:lnTo>
                    <a:pt x="1121" y="2615"/>
                  </a:lnTo>
                  <a:lnTo>
                    <a:pt x="1130" y="2610"/>
                  </a:lnTo>
                  <a:lnTo>
                    <a:pt x="1150" y="2602"/>
                  </a:lnTo>
                  <a:cubicBezTo>
                    <a:pt x="1151" y="2602"/>
                    <a:pt x="1152" y="2602"/>
                    <a:pt x="1153" y="2601"/>
                  </a:cubicBezTo>
                  <a:lnTo>
                    <a:pt x="1174" y="2599"/>
                  </a:lnTo>
                  <a:cubicBezTo>
                    <a:pt x="1175" y="2599"/>
                    <a:pt x="1177" y="2600"/>
                    <a:pt x="1178" y="2600"/>
                  </a:cubicBezTo>
                  <a:lnTo>
                    <a:pt x="1187" y="2605"/>
                  </a:lnTo>
                  <a:cubicBezTo>
                    <a:pt x="1189" y="2606"/>
                    <a:pt x="1190" y="2607"/>
                    <a:pt x="1191" y="2609"/>
                  </a:cubicBezTo>
                  <a:lnTo>
                    <a:pt x="1196" y="2619"/>
                  </a:lnTo>
                  <a:lnTo>
                    <a:pt x="1200" y="2627"/>
                  </a:lnTo>
                  <a:cubicBezTo>
                    <a:pt x="1200" y="2628"/>
                    <a:pt x="1201" y="2630"/>
                    <a:pt x="1200" y="2632"/>
                  </a:cubicBezTo>
                  <a:lnTo>
                    <a:pt x="1198" y="2642"/>
                  </a:lnTo>
                  <a:cubicBezTo>
                    <a:pt x="1198" y="2643"/>
                    <a:pt x="1198" y="2644"/>
                    <a:pt x="1197" y="2644"/>
                  </a:cubicBezTo>
                  <a:lnTo>
                    <a:pt x="1186" y="2663"/>
                  </a:lnTo>
                  <a:lnTo>
                    <a:pt x="1183" y="2652"/>
                  </a:lnTo>
                  <a:lnTo>
                    <a:pt x="1213" y="2667"/>
                  </a:lnTo>
                  <a:lnTo>
                    <a:pt x="1244" y="2681"/>
                  </a:lnTo>
                  <a:lnTo>
                    <a:pt x="1272" y="2693"/>
                  </a:lnTo>
                  <a:lnTo>
                    <a:pt x="1270" y="2693"/>
                  </a:lnTo>
                  <a:lnTo>
                    <a:pt x="1290" y="2697"/>
                  </a:lnTo>
                  <a:lnTo>
                    <a:pt x="1314" y="2700"/>
                  </a:lnTo>
                  <a:lnTo>
                    <a:pt x="1333" y="2699"/>
                  </a:lnTo>
                  <a:cubicBezTo>
                    <a:pt x="1335" y="2699"/>
                    <a:pt x="1336" y="2700"/>
                    <a:pt x="1337" y="2700"/>
                  </a:cubicBezTo>
                  <a:lnTo>
                    <a:pt x="1350" y="2706"/>
                  </a:lnTo>
                  <a:cubicBezTo>
                    <a:pt x="1352" y="2707"/>
                    <a:pt x="1354" y="2709"/>
                    <a:pt x="1354" y="2711"/>
                  </a:cubicBezTo>
                  <a:lnTo>
                    <a:pt x="1359" y="2729"/>
                  </a:lnTo>
                  <a:cubicBezTo>
                    <a:pt x="1359" y="2730"/>
                    <a:pt x="1359" y="2731"/>
                    <a:pt x="1359" y="2731"/>
                  </a:cubicBezTo>
                  <a:lnTo>
                    <a:pt x="1359" y="2746"/>
                  </a:lnTo>
                  <a:cubicBezTo>
                    <a:pt x="1359" y="2748"/>
                    <a:pt x="1359" y="2749"/>
                    <a:pt x="1359" y="2750"/>
                  </a:cubicBezTo>
                  <a:lnTo>
                    <a:pt x="1354" y="2761"/>
                  </a:lnTo>
                  <a:cubicBezTo>
                    <a:pt x="1353" y="2762"/>
                    <a:pt x="1352" y="2763"/>
                    <a:pt x="1351" y="2764"/>
                  </a:cubicBezTo>
                  <a:lnTo>
                    <a:pt x="1331" y="2780"/>
                  </a:lnTo>
                  <a:lnTo>
                    <a:pt x="1308" y="2798"/>
                  </a:lnTo>
                  <a:lnTo>
                    <a:pt x="1310" y="2796"/>
                  </a:lnTo>
                  <a:lnTo>
                    <a:pt x="1301" y="2809"/>
                  </a:lnTo>
                  <a:lnTo>
                    <a:pt x="1302" y="2807"/>
                  </a:lnTo>
                  <a:lnTo>
                    <a:pt x="1296" y="2825"/>
                  </a:lnTo>
                  <a:lnTo>
                    <a:pt x="1296" y="2821"/>
                  </a:lnTo>
                  <a:lnTo>
                    <a:pt x="1302" y="2848"/>
                  </a:lnTo>
                  <a:lnTo>
                    <a:pt x="1300" y="2843"/>
                  </a:lnTo>
                  <a:lnTo>
                    <a:pt x="1319" y="2860"/>
                  </a:lnTo>
                  <a:lnTo>
                    <a:pt x="1316" y="2859"/>
                  </a:lnTo>
                  <a:lnTo>
                    <a:pt x="1344" y="2867"/>
                  </a:lnTo>
                  <a:lnTo>
                    <a:pt x="1342" y="2866"/>
                  </a:lnTo>
                  <a:lnTo>
                    <a:pt x="1379" y="2868"/>
                  </a:lnTo>
                  <a:lnTo>
                    <a:pt x="1397" y="2867"/>
                  </a:lnTo>
                  <a:lnTo>
                    <a:pt x="1395" y="2868"/>
                  </a:lnTo>
                  <a:lnTo>
                    <a:pt x="1417" y="2862"/>
                  </a:lnTo>
                  <a:lnTo>
                    <a:pt x="1416" y="2862"/>
                  </a:lnTo>
                  <a:lnTo>
                    <a:pt x="1465" y="2836"/>
                  </a:lnTo>
                  <a:lnTo>
                    <a:pt x="1512" y="2810"/>
                  </a:lnTo>
                  <a:lnTo>
                    <a:pt x="1532" y="2800"/>
                  </a:lnTo>
                  <a:cubicBezTo>
                    <a:pt x="1533" y="2800"/>
                    <a:pt x="1533" y="2800"/>
                    <a:pt x="1534" y="2800"/>
                  </a:cubicBezTo>
                  <a:lnTo>
                    <a:pt x="1550" y="2797"/>
                  </a:lnTo>
                  <a:cubicBezTo>
                    <a:pt x="1551" y="2796"/>
                    <a:pt x="1552" y="2796"/>
                    <a:pt x="1553" y="2797"/>
                  </a:cubicBezTo>
                  <a:lnTo>
                    <a:pt x="1577" y="2803"/>
                  </a:lnTo>
                  <a:cubicBezTo>
                    <a:pt x="1578" y="2803"/>
                    <a:pt x="1578" y="2803"/>
                    <a:pt x="1579" y="2803"/>
                  </a:cubicBezTo>
                  <a:lnTo>
                    <a:pt x="1606" y="2815"/>
                  </a:lnTo>
                  <a:lnTo>
                    <a:pt x="1627" y="2828"/>
                  </a:lnTo>
                  <a:lnTo>
                    <a:pt x="1637" y="2834"/>
                  </a:lnTo>
                  <a:lnTo>
                    <a:pt x="1632" y="2832"/>
                  </a:lnTo>
                  <a:lnTo>
                    <a:pt x="1656" y="2832"/>
                  </a:lnTo>
                  <a:lnTo>
                    <a:pt x="1674" y="2832"/>
                  </a:lnTo>
                  <a:lnTo>
                    <a:pt x="1696" y="2832"/>
                  </a:lnTo>
                  <a:lnTo>
                    <a:pt x="1704" y="2832"/>
                  </a:lnTo>
                  <a:lnTo>
                    <a:pt x="1705" y="2832"/>
                  </a:lnTo>
                  <a:cubicBezTo>
                    <a:pt x="1707" y="2832"/>
                    <a:pt x="1708" y="2833"/>
                    <a:pt x="1709" y="2833"/>
                  </a:cubicBezTo>
                  <a:lnTo>
                    <a:pt x="1713" y="2835"/>
                  </a:lnTo>
                  <a:lnTo>
                    <a:pt x="1723" y="2840"/>
                  </a:lnTo>
                  <a:lnTo>
                    <a:pt x="1760" y="2854"/>
                  </a:lnTo>
                  <a:lnTo>
                    <a:pt x="1814" y="2867"/>
                  </a:lnTo>
                  <a:lnTo>
                    <a:pt x="1813" y="2866"/>
                  </a:lnTo>
                  <a:lnTo>
                    <a:pt x="1878" y="2868"/>
                  </a:lnTo>
                  <a:lnTo>
                    <a:pt x="1876" y="2869"/>
                  </a:lnTo>
                  <a:lnTo>
                    <a:pt x="1909" y="2864"/>
                  </a:lnTo>
                  <a:lnTo>
                    <a:pt x="1935" y="2856"/>
                  </a:lnTo>
                  <a:lnTo>
                    <a:pt x="1933" y="2857"/>
                  </a:lnTo>
                  <a:lnTo>
                    <a:pt x="1968" y="2836"/>
                  </a:lnTo>
                  <a:lnTo>
                    <a:pt x="1967" y="2837"/>
                  </a:lnTo>
                  <a:lnTo>
                    <a:pt x="1989" y="2813"/>
                  </a:lnTo>
                  <a:lnTo>
                    <a:pt x="2007" y="2790"/>
                  </a:lnTo>
                  <a:cubicBezTo>
                    <a:pt x="2009" y="2789"/>
                    <a:pt x="2011" y="2788"/>
                    <a:pt x="2013" y="2787"/>
                  </a:cubicBezTo>
                  <a:lnTo>
                    <a:pt x="2036" y="2785"/>
                  </a:lnTo>
                  <a:cubicBezTo>
                    <a:pt x="2036" y="2785"/>
                    <a:pt x="2037" y="2785"/>
                    <a:pt x="2038" y="2786"/>
                  </a:cubicBezTo>
                  <a:lnTo>
                    <a:pt x="2055" y="2789"/>
                  </a:lnTo>
                  <a:cubicBezTo>
                    <a:pt x="2055" y="2789"/>
                    <a:pt x="2056" y="2789"/>
                    <a:pt x="2056" y="2789"/>
                  </a:cubicBezTo>
                  <a:lnTo>
                    <a:pt x="2071" y="2794"/>
                  </a:lnTo>
                  <a:lnTo>
                    <a:pt x="2070" y="2794"/>
                  </a:lnTo>
                  <a:lnTo>
                    <a:pt x="2088" y="2797"/>
                  </a:lnTo>
                  <a:lnTo>
                    <a:pt x="2126" y="2799"/>
                  </a:lnTo>
                  <a:lnTo>
                    <a:pt x="2124" y="2800"/>
                  </a:lnTo>
                  <a:lnTo>
                    <a:pt x="2165" y="2790"/>
                  </a:lnTo>
                  <a:lnTo>
                    <a:pt x="2197" y="2777"/>
                  </a:lnTo>
                  <a:lnTo>
                    <a:pt x="2206" y="2772"/>
                  </a:lnTo>
                  <a:lnTo>
                    <a:pt x="2210" y="2770"/>
                  </a:lnTo>
                  <a:cubicBezTo>
                    <a:pt x="2212" y="2769"/>
                    <a:pt x="2215" y="2769"/>
                    <a:pt x="2217" y="2770"/>
                  </a:cubicBezTo>
                  <a:lnTo>
                    <a:pt x="2253" y="2786"/>
                  </a:lnTo>
                  <a:lnTo>
                    <a:pt x="2272" y="2794"/>
                  </a:lnTo>
                  <a:lnTo>
                    <a:pt x="2279" y="2797"/>
                  </a:lnTo>
                  <a:lnTo>
                    <a:pt x="2275" y="2796"/>
                  </a:lnTo>
                  <a:lnTo>
                    <a:pt x="2276" y="2796"/>
                  </a:lnTo>
                  <a:lnTo>
                    <a:pt x="2273" y="2797"/>
                  </a:lnTo>
                  <a:lnTo>
                    <a:pt x="2305" y="2781"/>
                  </a:lnTo>
                  <a:lnTo>
                    <a:pt x="2321" y="2773"/>
                  </a:lnTo>
                  <a:lnTo>
                    <a:pt x="2327" y="2770"/>
                  </a:lnTo>
                  <a:cubicBezTo>
                    <a:pt x="2328" y="2770"/>
                    <a:pt x="2329" y="2769"/>
                    <a:pt x="2330" y="2769"/>
                  </a:cubicBezTo>
                  <a:lnTo>
                    <a:pt x="2331" y="2769"/>
                  </a:lnTo>
                  <a:cubicBezTo>
                    <a:pt x="2334" y="2769"/>
                    <a:pt x="2336" y="2771"/>
                    <a:pt x="2338" y="2773"/>
                  </a:cubicBezTo>
                  <a:lnTo>
                    <a:pt x="2343" y="2780"/>
                  </a:lnTo>
                  <a:lnTo>
                    <a:pt x="2341" y="2778"/>
                  </a:lnTo>
                  <a:lnTo>
                    <a:pt x="2360" y="2790"/>
                  </a:lnTo>
                  <a:lnTo>
                    <a:pt x="2358" y="2789"/>
                  </a:lnTo>
                  <a:lnTo>
                    <a:pt x="2375" y="2794"/>
                  </a:lnTo>
                  <a:lnTo>
                    <a:pt x="2373" y="2794"/>
                  </a:lnTo>
                  <a:lnTo>
                    <a:pt x="2397" y="2797"/>
                  </a:lnTo>
                  <a:lnTo>
                    <a:pt x="2396" y="2796"/>
                  </a:lnTo>
                  <a:lnTo>
                    <a:pt x="2427" y="2794"/>
                  </a:lnTo>
                  <a:lnTo>
                    <a:pt x="2466" y="2788"/>
                  </a:lnTo>
                  <a:lnTo>
                    <a:pt x="2502" y="2776"/>
                  </a:lnTo>
                  <a:lnTo>
                    <a:pt x="2501" y="2776"/>
                  </a:lnTo>
                  <a:lnTo>
                    <a:pt x="2532" y="2760"/>
                  </a:lnTo>
                  <a:lnTo>
                    <a:pt x="2530" y="2761"/>
                  </a:lnTo>
                  <a:lnTo>
                    <a:pt x="2575" y="2722"/>
                  </a:lnTo>
                  <a:lnTo>
                    <a:pt x="2574" y="2724"/>
                  </a:lnTo>
                  <a:lnTo>
                    <a:pt x="2606" y="2679"/>
                  </a:lnTo>
                  <a:lnTo>
                    <a:pt x="2633" y="2636"/>
                  </a:lnTo>
                  <a:lnTo>
                    <a:pt x="2666" y="2590"/>
                  </a:lnTo>
                  <a:lnTo>
                    <a:pt x="2708" y="2541"/>
                  </a:lnTo>
                  <a:lnTo>
                    <a:pt x="2754" y="2500"/>
                  </a:lnTo>
                  <a:cubicBezTo>
                    <a:pt x="2755" y="2500"/>
                    <a:pt x="2755" y="2500"/>
                    <a:pt x="2755" y="2500"/>
                  </a:cubicBezTo>
                  <a:lnTo>
                    <a:pt x="2777" y="2487"/>
                  </a:lnTo>
                  <a:cubicBezTo>
                    <a:pt x="2778" y="2486"/>
                    <a:pt x="2778" y="2486"/>
                    <a:pt x="2779" y="2486"/>
                  </a:cubicBezTo>
                  <a:lnTo>
                    <a:pt x="2800" y="2479"/>
                  </a:lnTo>
                  <a:lnTo>
                    <a:pt x="2821" y="2472"/>
                  </a:lnTo>
                  <a:lnTo>
                    <a:pt x="2849" y="2461"/>
                  </a:lnTo>
                  <a:lnTo>
                    <a:pt x="2918" y="2427"/>
                  </a:lnTo>
                  <a:lnTo>
                    <a:pt x="2994" y="2390"/>
                  </a:lnTo>
                  <a:lnTo>
                    <a:pt x="3063" y="2361"/>
                  </a:lnTo>
                  <a:cubicBezTo>
                    <a:pt x="3064" y="2361"/>
                    <a:pt x="3064" y="2361"/>
                    <a:pt x="3065" y="2361"/>
                  </a:cubicBezTo>
                  <a:lnTo>
                    <a:pt x="3091" y="2355"/>
                  </a:lnTo>
                  <a:cubicBezTo>
                    <a:pt x="3091" y="2354"/>
                    <a:pt x="3092" y="2354"/>
                    <a:pt x="3093" y="2354"/>
                  </a:cubicBezTo>
                  <a:lnTo>
                    <a:pt x="3118" y="2356"/>
                  </a:lnTo>
                  <a:cubicBezTo>
                    <a:pt x="3119" y="2357"/>
                    <a:pt x="3120" y="2357"/>
                    <a:pt x="3120" y="2357"/>
                  </a:cubicBezTo>
                  <a:lnTo>
                    <a:pt x="3164" y="2375"/>
                  </a:lnTo>
                  <a:cubicBezTo>
                    <a:pt x="3165" y="2375"/>
                    <a:pt x="3165" y="2375"/>
                    <a:pt x="3166" y="2376"/>
                  </a:cubicBezTo>
                  <a:lnTo>
                    <a:pt x="3203" y="2400"/>
                  </a:lnTo>
                  <a:lnTo>
                    <a:pt x="3233" y="2415"/>
                  </a:lnTo>
                  <a:lnTo>
                    <a:pt x="3230" y="2414"/>
                  </a:lnTo>
                  <a:lnTo>
                    <a:pt x="3244" y="2415"/>
                  </a:lnTo>
                  <a:lnTo>
                    <a:pt x="3241" y="2416"/>
                  </a:lnTo>
                  <a:lnTo>
                    <a:pt x="3257" y="2411"/>
                  </a:lnTo>
                  <a:lnTo>
                    <a:pt x="3255" y="2412"/>
                  </a:lnTo>
                  <a:lnTo>
                    <a:pt x="3286" y="2393"/>
                  </a:lnTo>
                  <a:lnTo>
                    <a:pt x="3314" y="2372"/>
                  </a:lnTo>
                  <a:cubicBezTo>
                    <a:pt x="3314" y="2372"/>
                    <a:pt x="3314" y="2372"/>
                    <a:pt x="3315" y="2371"/>
                  </a:cubicBezTo>
                  <a:lnTo>
                    <a:pt x="3335" y="2361"/>
                  </a:lnTo>
                  <a:cubicBezTo>
                    <a:pt x="3337" y="2360"/>
                    <a:pt x="3340" y="2360"/>
                    <a:pt x="3343" y="2362"/>
                  </a:cubicBezTo>
                  <a:lnTo>
                    <a:pt x="3354" y="2369"/>
                  </a:lnTo>
                  <a:cubicBezTo>
                    <a:pt x="3355" y="2370"/>
                    <a:pt x="3356" y="2371"/>
                    <a:pt x="3357" y="2372"/>
                  </a:cubicBezTo>
                  <a:lnTo>
                    <a:pt x="3365" y="2389"/>
                  </a:lnTo>
                  <a:lnTo>
                    <a:pt x="3374" y="2407"/>
                  </a:lnTo>
                  <a:lnTo>
                    <a:pt x="3372" y="2404"/>
                  </a:lnTo>
                  <a:lnTo>
                    <a:pt x="3388" y="2416"/>
                  </a:lnTo>
                  <a:lnTo>
                    <a:pt x="3384" y="2414"/>
                  </a:lnTo>
                  <a:lnTo>
                    <a:pt x="3395" y="2415"/>
                  </a:lnTo>
                  <a:lnTo>
                    <a:pt x="3392" y="2416"/>
                  </a:lnTo>
                  <a:lnTo>
                    <a:pt x="3405" y="2411"/>
                  </a:lnTo>
                  <a:lnTo>
                    <a:pt x="3403" y="2412"/>
                  </a:lnTo>
                  <a:lnTo>
                    <a:pt x="3430" y="2393"/>
                  </a:lnTo>
                  <a:lnTo>
                    <a:pt x="3429" y="2394"/>
                  </a:lnTo>
                  <a:lnTo>
                    <a:pt x="3451" y="2373"/>
                  </a:lnTo>
                  <a:lnTo>
                    <a:pt x="3460" y="2363"/>
                  </a:lnTo>
                  <a:cubicBezTo>
                    <a:pt x="3461" y="2361"/>
                    <a:pt x="3464" y="2360"/>
                    <a:pt x="3467" y="2361"/>
                  </a:cubicBezTo>
                  <a:cubicBezTo>
                    <a:pt x="3470" y="2361"/>
                    <a:pt x="3472" y="2363"/>
                    <a:pt x="3473" y="2365"/>
                  </a:cubicBezTo>
                  <a:lnTo>
                    <a:pt x="3485" y="2395"/>
                  </a:lnTo>
                  <a:lnTo>
                    <a:pt x="3494" y="2419"/>
                  </a:lnTo>
                  <a:lnTo>
                    <a:pt x="3500" y="2435"/>
                  </a:lnTo>
                  <a:lnTo>
                    <a:pt x="3505" y="2445"/>
                  </a:lnTo>
                  <a:lnTo>
                    <a:pt x="3508" y="2456"/>
                  </a:lnTo>
                  <a:lnTo>
                    <a:pt x="3506" y="2453"/>
                  </a:lnTo>
                  <a:lnTo>
                    <a:pt x="3507" y="2454"/>
                  </a:lnTo>
                  <a:lnTo>
                    <a:pt x="3504" y="2452"/>
                  </a:lnTo>
                  <a:lnTo>
                    <a:pt x="3507" y="2453"/>
                  </a:lnTo>
                  <a:lnTo>
                    <a:pt x="3515" y="2455"/>
                  </a:lnTo>
                  <a:lnTo>
                    <a:pt x="3544" y="2461"/>
                  </a:lnTo>
                  <a:lnTo>
                    <a:pt x="3580" y="2467"/>
                  </a:lnTo>
                  <a:lnTo>
                    <a:pt x="3611" y="2469"/>
                  </a:lnTo>
                  <a:lnTo>
                    <a:pt x="3628" y="2472"/>
                  </a:lnTo>
                  <a:lnTo>
                    <a:pt x="3648" y="2471"/>
                  </a:lnTo>
                  <a:lnTo>
                    <a:pt x="3696" y="2468"/>
                  </a:lnTo>
                  <a:lnTo>
                    <a:pt x="3736" y="2464"/>
                  </a:lnTo>
                  <a:lnTo>
                    <a:pt x="3749" y="2462"/>
                  </a:lnTo>
                  <a:lnTo>
                    <a:pt x="3754" y="2461"/>
                  </a:lnTo>
                  <a:lnTo>
                    <a:pt x="3748" y="2466"/>
                  </a:lnTo>
                  <a:lnTo>
                    <a:pt x="3749" y="2463"/>
                  </a:lnTo>
                  <a:lnTo>
                    <a:pt x="3751" y="2454"/>
                  </a:lnTo>
                  <a:lnTo>
                    <a:pt x="3756" y="2422"/>
                  </a:lnTo>
                  <a:lnTo>
                    <a:pt x="3758" y="2376"/>
                  </a:lnTo>
                  <a:lnTo>
                    <a:pt x="3756" y="2324"/>
                  </a:lnTo>
                  <a:lnTo>
                    <a:pt x="3749" y="2269"/>
                  </a:lnTo>
                  <a:lnTo>
                    <a:pt x="3749" y="2270"/>
                  </a:lnTo>
                  <a:lnTo>
                    <a:pt x="3730" y="2217"/>
                  </a:lnTo>
                  <a:lnTo>
                    <a:pt x="3711" y="2178"/>
                  </a:lnTo>
                  <a:lnTo>
                    <a:pt x="3705" y="2167"/>
                  </a:lnTo>
                  <a:lnTo>
                    <a:pt x="3703" y="2163"/>
                  </a:lnTo>
                  <a:cubicBezTo>
                    <a:pt x="3702" y="2161"/>
                    <a:pt x="3702" y="2158"/>
                    <a:pt x="3703" y="2156"/>
                  </a:cubicBezTo>
                  <a:lnTo>
                    <a:pt x="3736" y="2081"/>
                  </a:lnTo>
                  <a:lnTo>
                    <a:pt x="3760" y="2025"/>
                  </a:lnTo>
                  <a:lnTo>
                    <a:pt x="3778" y="1984"/>
                  </a:lnTo>
                  <a:lnTo>
                    <a:pt x="3790" y="1957"/>
                  </a:lnTo>
                  <a:lnTo>
                    <a:pt x="3797" y="1941"/>
                  </a:lnTo>
                  <a:lnTo>
                    <a:pt x="3800" y="1934"/>
                  </a:lnTo>
                  <a:lnTo>
                    <a:pt x="3802" y="1929"/>
                  </a:lnTo>
                  <a:lnTo>
                    <a:pt x="3815" y="1938"/>
                  </a:lnTo>
                  <a:lnTo>
                    <a:pt x="3791" y="1959"/>
                  </a:lnTo>
                  <a:lnTo>
                    <a:pt x="3773" y="1975"/>
                  </a:lnTo>
                  <a:lnTo>
                    <a:pt x="3752" y="1994"/>
                  </a:lnTo>
                  <a:lnTo>
                    <a:pt x="3744" y="2001"/>
                  </a:lnTo>
                  <a:lnTo>
                    <a:pt x="3743" y="2002"/>
                  </a:lnTo>
                  <a:cubicBezTo>
                    <a:pt x="3741" y="2004"/>
                    <a:pt x="3737" y="2005"/>
                    <a:pt x="3734" y="2004"/>
                  </a:cubicBezTo>
                  <a:cubicBezTo>
                    <a:pt x="3731" y="2003"/>
                    <a:pt x="3729" y="2000"/>
                    <a:pt x="3729" y="1996"/>
                  </a:cubicBezTo>
                  <a:lnTo>
                    <a:pt x="3729" y="1960"/>
                  </a:lnTo>
                  <a:lnTo>
                    <a:pt x="3729" y="1933"/>
                  </a:lnTo>
                  <a:lnTo>
                    <a:pt x="3729" y="1914"/>
                  </a:lnTo>
                  <a:lnTo>
                    <a:pt x="3729" y="1901"/>
                  </a:lnTo>
                  <a:lnTo>
                    <a:pt x="3729" y="1889"/>
                  </a:lnTo>
                  <a:lnTo>
                    <a:pt x="3729" y="1887"/>
                  </a:lnTo>
                  <a:lnTo>
                    <a:pt x="3734" y="1895"/>
                  </a:lnTo>
                  <a:lnTo>
                    <a:pt x="3713" y="1885"/>
                  </a:lnTo>
                  <a:lnTo>
                    <a:pt x="3702" y="1878"/>
                  </a:lnTo>
                  <a:lnTo>
                    <a:pt x="3699" y="1877"/>
                  </a:lnTo>
                  <a:lnTo>
                    <a:pt x="3702" y="1877"/>
                  </a:lnTo>
                  <a:lnTo>
                    <a:pt x="3701" y="1877"/>
                  </a:lnTo>
                  <a:cubicBezTo>
                    <a:pt x="3698" y="1877"/>
                    <a:pt x="3695" y="1875"/>
                    <a:pt x="3694" y="1871"/>
                  </a:cubicBezTo>
                  <a:cubicBezTo>
                    <a:pt x="3693" y="1868"/>
                    <a:pt x="3695" y="1864"/>
                    <a:pt x="3698" y="1862"/>
                  </a:cubicBezTo>
                  <a:lnTo>
                    <a:pt x="3722" y="1850"/>
                  </a:lnTo>
                  <a:lnTo>
                    <a:pt x="3740" y="1841"/>
                  </a:lnTo>
                  <a:lnTo>
                    <a:pt x="3761" y="1830"/>
                  </a:lnTo>
                  <a:lnTo>
                    <a:pt x="3769" y="1826"/>
                  </a:lnTo>
                  <a:lnTo>
                    <a:pt x="3767" y="1828"/>
                  </a:lnTo>
                  <a:lnTo>
                    <a:pt x="3768" y="1827"/>
                  </a:lnTo>
                  <a:lnTo>
                    <a:pt x="3766" y="1836"/>
                  </a:lnTo>
                  <a:lnTo>
                    <a:pt x="3761" y="1827"/>
                  </a:lnTo>
                  <a:lnTo>
                    <a:pt x="3750" y="1802"/>
                  </a:lnTo>
                  <a:cubicBezTo>
                    <a:pt x="3750" y="1801"/>
                    <a:pt x="3750" y="1801"/>
                    <a:pt x="3750" y="1800"/>
                  </a:cubicBezTo>
                  <a:lnTo>
                    <a:pt x="3743" y="1765"/>
                  </a:lnTo>
                  <a:cubicBezTo>
                    <a:pt x="3742" y="1764"/>
                    <a:pt x="3742" y="1763"/>
                    <a:pt x="3743" y="1762"/>
                  </a:cubicBezTo>
                  <a:lnTo>
                    <a:pt x="3748" y="1722"/>
                  </a:lnTo>
                  <a:cubicBezTo>
                    <a:pt x="3748" y="1722"/>
                    <a:pt x="3748" y="1722"/>
                    <a:pt x="3748" y="1721"/>
                  </a:cubicBezTo>
                  <a:lnTo>
                    <a:pt x="3754" y="1702"/>
                  </a:lnTo>
                  <a:cubicBezTo>
                    <a:pt x="3754" y="1701"/>
                    <a:pt x="3755" y="1700"/>
                    <a:pt x="3756" y="1699"/>
                  </a:cubicBezTo>
                  <a:lnTo>
                    <a:pt x="3765" y="1689"/>
                  </a:lnTo>
                  <a:cubicBezTo>
                    <a:pt x="3765" y="1688"/>
                    <a:pt x="3767" y="1687"/>
                    <a:pt x="3768" y="1687"/>
                  </a:cubicBezTo>
                  <a:lnTo>
                    <a:pt x="3780" y="1683"/>
                  </a:lnTo>
                  <a:cubicBezTo>
                    <a:pt x="3781" y="1683"/>
                    <a:pt x="3782" y="1682"/>
                    <a:pt x="3782" y="1682"/>
                  </a:cubicBezTo>
                  <a:lnTo>
                    <a:pt x="3795" y="1682"/>
                  </a:lnTo>
                  <a:cubicBezTo>
                    <a:pt x="3796" y="1682"/>
                    <a:pt x="3797" y="1683"/>
                    <a:pt x="3798" y="1683"/>
                  </a:cubicBezTo>
                  <a:lnTo>
                    <a:pt x="3821" y="1692"/>
                  </a:lnTo>
                  <a:cubicBezTo>
                    <a:pt x="3822" y="1692"/>
                    <a:pt x="3822" y="1692"/>
                    <a:pt x="3823" y="1693"/>
                  </a:cubicBezTo>
                  <a:lnTo>
                    <a:pt x="3833" y="1699"/>
                  </a:lnTo>
                  <a:cubicBezTo>
                    <a:pt x="3836" y="1700"/>
                    <a:pt x="3837" y="1704"/>
                    <a:pt x="3836" y="1708"/>
                  </a:cubicBezTo>
                  <a:lnTo>
                    <a:pt x="3830" y="1729"/>
                  </a:lnTo>
                  <a:lnTo>
                    <a:pt x="3827" y="1740"/>
                  </a:lnTo>
                  <a:lnTo>
                    <a:pt x="3826" y="1743"/>
                  </a:lnTo>
                  <a:lnTo>
                    <a:pt x="3826" y="1741"/>
                  </a:lnTo>
                  <a:lnTo>
                    <a:pt x="3826" y="1742"/>
                  </a:lnTo>
                  <a:lnTo>
                    <a:pt x="3826" y="1739"/>
                  </a:lnTo>
                  <a:lnTo>
                    <a:pt x="3837" y="1765"/>
                  </a:lnTo>
                  <a:lnTo>
                    <a:pt x="3843" y="1778"/>
                  </a:lnTo>
                  <a:lnTo>
                    <a:pt x="3845" y="1783"/>
                  </a:lnTo>
                  <a:cubicBezTo>
                    <a:pt x="3845" y="1784"/>
                    <a:pt x="3845" y="1785"/>
                    <a:pt x="3845" y="1786"/>
                  </a:cubicBezTo>
                  <a:lnTo>
                    <a:pt x="3845" y="1787"/>
                  </a:lnTo>
                  <a:lnTo>
                    <a:pt x="3831" y="1783"/>
                  </a:lnTo>
                  <a:lnTo>
                    <a:pt x="3841" y="1767"/>
                  </a:lnTo>
                  <a:lnTo>
                    <a:pt x="3847" y="1759"/>
                  </a:lnTo>
                  <a:lnTo>
                    <a:pt x="3849" y="1756"/>
                  </a:lnTo>
                  <a:cubicBezTo>
                    <a:pt x="3850" y="1754"/>
                    <a:pt x="3853" y="1752"/>
                    <a:pt x="3856" y="1752"/>
                  </a:cubicBezTo>
                  <a:cubicBezTo>
                    <a:pt x="3858" y="1752"/>
                    <a:pt x="3861" y="1754"/>
                    <a:pt x="3862" y="1756"/>
                  </a:cubicBezTo>
                  <a:lnTo>
                    <a:pt x="3872" y="1772"/>
                  </a:lnTo>
                  <a:lnTo>
                    <a:pt x="3878" y="1780"/>
                  </a:lnTo>
                  <a:lnTo>
                    <a:pt x="3880" y="1783"/>
                  </a:lnTo>
                  <a:cubicBezTo>
                    <a:pt x="3882" y="1786"/>
                    <a:pt x="3882" y="1791"/>
                    <a:pt x="3879" y="1794"/>
                  </a:cubicBezTo>
                  <a:lnTo>
                    <a:pt x="3842" y="1825"/>
                  </a:lnTo>
                  <a:lnTo>
                    <a:pt x="3823" y="1841"/>
                  </a:lnTo>
                  <a:lnTo>
                    <a:pt x="3816" y="1847"/>
                  </a:lnTo>
                  <a:lnTo>
                    <a:pt x="3815" y="1847"/>
                  </a:lnTo>
                  <a:lnTo>
                    <a:pt x="3814" y="1835"/>
                  </a:lnTo>
                  <a:lnTo>
                    <a:pt x="3835" y="1851"/>
                  </a:lnTo>
                  <a:lnTo>
                    <a:pt x="3847" y="1860"/>
                  </a:lnTo>
                  <a:lnTo>
                    <a:pt x="3850" y="1863"/>
                  </a:lnTo>
                  <a:lnTo>
                    <a:pt x="3845" y="1861"/>
                  </a:lnTo>
                  <a:lnTo>
                    <a:pt x="3846" y="1861"/>
                  </a:lnTo>
                  <a:lnTo>
                    <a:pt x="3840" y="1864"/>
                  </a:lnTo>
                  <a:lnTo>
                    <a:pt x="3847" y="1856"/>
                  </a:lnTo>
                  <a:lnTo>
                    <a:pt x="3867" y="1838"/>
                  </a:lnTo>
                  <a:lnTo>
                    <a:pt x="3890" y="1814"/>
                  </a:lnTo>
                  <a:lnTo>
                    <a:pt x="3913" y="1791"/>
                  </a:lnTo>
                  <a:cubicBezTo>
                    <a:pt x="3914" y="1790"/>
                    <a:pt x="3915" y="1789"/>
                    <a:pt x="3916" y="1789"/>
                  </a:cubicBezTo>
                  <a:lnTo>
                    <a:pt x="3939" y="1783"/>
                  </a:lnTo>
                  <a:lnTo>
                    <a:pt x="3967" y="1774"/>
                  </a:lnTo>
                  <a:lnTo>
                    <a:pt x="3966" y="1774"/>
                  </a:lnTo>
                  <a:lnTo>
                    <a:pt x="3996" y="1757"/>
                  </a:lnTo>
                  <a:lnTo>
                    <a:pt x="3994" y="1759"/>
                  </a:lnTo>
                  <a:lnTo>
                    <a:pt x="4022" y="1728"/>
                  </a:lnTo>
                  <a:lnTo>
                    <a:pt x="4020" y="1730"/>
                  </a:lnTo>
                  <a:lnTo>
                    <a:pt x="4033" y="1707"/>
                  </a:lnTo>
                  <a:lnTo>
                    <a:pt x="4033" y="1709"/>
                  </a:lnTo>
                  <a:lnTo>
                    <a:pt x="4039" y="1677"/>
                  </a:lnTo>
                  <a:lnTo>
                    <a:pt x="4038" y="1679"/>
                  </a:lnTo>
                  <a:lnTo>
                    <a:pt x="4036" y="1603"/>
                  </a:lnTo>
                  <a:lnTo>
                    <a:pt x="4032" y="1568"/>
                  </a:lnTo>
                  <a:lnTo>
                    <a:pt x="4026" y="1537"/>
                  </a:lnTo>
                  <a:lnTo>
                    <a:pt x="4022" y="1516"/>
                  </a:lnTo>
                  <a:lnTo>
                    <a:pt x="4020" y="1508"/>
                  </a:lnTo>
                  <a:close/>
                  <a:moveTo>
                    <a:pt x="4037" y="1513"/>
                  </a:moveTo>
                  <a:lnTo>
                    <a:pt x="4041" y="1534"/>
                  </a:lnTo>
                  <a:lnTo>
                    <a:pt x="4047" y="1565"/>
                  </a:lnTo>
                  <a:lnTo>
                    <a:pt x="4052" y="1602"/>
                  </a:lnTo>
                  <a:lnTo>
                    <a:pt x="4054" y="1678"/>
                  </a:lnTo>
                  <a:cubicBezTo>
                    <a:pt x="4054" y="1679"/>
                    <a:pt x="4054" y="1679"/>
                    <a:pt x="4054" y="1680"/>
                  </a:cubicBezTo>
                  <a:lnTo>
                    <a:pt x="4048" y="1712"/>
                  </a:lnTo>
                  <a:cubicBezTo>
                    <a:pt x="4048" y="1713"/>
                    <a:pt x="4048" y="1714"/>
                    <a:pt x="4047" y="1714"/>
                  </a:cubicBezTo>
                  <a:lnTo>
                    <a:pt x="4034" y="1737"/>
                  </a:lnTo>
                  <a:cubicBezTo>
                    <a:pt x="4034" y="1738"/>
                    <a:pt x="4034" y="1738"/>
                    <a:pt x="4033" y="1739"/>
                  </a:cubicBezTo>
                  <a:lnTo>
                    <a:pt x="4005" y="1770"/>
                  </a:lnTo>
                  <a:cubicBezTo>
                    <a:pt x="4005" y="1770"/>
                    <a:pt x="4004" y="1771"/>
                    <a:pt x="4003" y="1771"/>
                  </a:cubicBezTo>
                  <a:lnTo>
                    <a:pt x="3973" y="1788"/>
                  </a:lnTo>
                  <a:cubicBezTo>
                    <a:pt x="3973" y="1789"/>
                    <a:pt x="3972" y="1789"/>
                    <a:pt x="3972" y="1789"/>
                  </a:cubicBezTo>
                  <a:lnTo>
                    <a:pt x="3943" y="1798"/>
                  </a:lnTo>
                  <a:lnTo>
                    <a:pt x="3920" y="1804"/>
                  </a:lnTo>
                  <a:lnTo>
                    <a:pt x="3924" y="1802"/>
                  </a:lnTo>
                  <a:lnTo>
                    <a:pt x="3901" y="1825"/>
                  </a:lnTo>
                  <a:lnTo>
                    <a:pt x="3878" y="1849"/>
                  </a:lnTo>
                  <a:lnTo>
                    <a:pt x="3859" y="1867"/>
                  </a:lnTo>
                  <a:lnTo>
                    <a:pt x="3852" y="1875"/>
                  </a:lnTo>
                  <a:cubicBezTo>
                    <a:pt x="3851" y="1876"/>
                    <a:pt x="3849" y="1877"/>
                    <a:pt x="3846" y="1877"/>
                  </a:cubicBezTo>
                  <a:lnTo>
                    <a:pt x="3845" y="1877"/>
                  </a:lnTo>
                  <a:cubicBezTo>
                    <a:pt x="3844" y="1877"/>
                    <a:pt x="3842" y="1877"/>
                    <a:pt x="3841" y="1876"/>
                  </a:cubicBezTo>
                  <a:lnTo>
                    <a:pt x="3836" y="1873"/>
                  </a:lnTo>
                  <a:lnTo>
                    <a:pt x="3826" y="1864"/>
                  </a:lnTo>
                  <a:lnTo>
                    <a:pt x="3805" y="1848"/>
                  </a:lnTo>
                  <a:cubicBezTo>
                    <a:pt x="3803" y="1846"/>
                    <a:pt x="3802" y="1844"/>
                    <a:pt x="3801" y="1842"/>
                  </a:cubicBezTo>
                  <a:cubicBezTo>
                    <a:pt x="3801" y="1840"/>
                    <a:pt x="3802" y="1837"/>
                    <a:pt x="3804" y="1836"/>
                  </a:cubicBezTo>
                  <a:lnTo>
                    <a:pt x="3805" y="1834"/>
                  </a:lnTo>
                  <a:lnTo>
                    <a:pt x="3812" y="1828"/>
                  </a:lnTo>
                  <a:lnTo>
                    <a:pt x="3831" y="1812"/>
                  </a:lnTo>
                  <a:lnTo>
                    <a:pt x="3868" y="1781"/>
                  </a:lnTo>
                  <a:lnTo>
                    <a:pt x="3867" y="1792"/>
                  </a:lnTo>
                  <a:lnTo>
                    <a:pt x="3865" y="1789"/>
                  </a:lnTo>
                  <a:lnTo>
                    <a:pt x="3859" y="1781"/>
                  </a:lnTo>
                  <a:lnTo>
                    <a:pt x="3849" y="1765"/>
                  </a:lnTo>
                  <a:lnTo>
                    <a:pt x="3862" y="1765"/>
                  </a:lnTo>
                  <a:lnTo>
                    <a:pt x="3860" y="1768"/>
                  </a:lnTo>
                  <a:lnTo>
                    <a:pt x="3854" y="1776"/>
                  </a:lnTo>
                  <a:lnTo>
                    <a:pt x="3844" y="1792"/>
                  </a:lnTo>
                  <a:cubicBezTo>
                    <a:pt x="3842" y="1795"/>
                    <a:pt x="3839" y="1796"/>
                    <a:pt x="3835" y="1795"/>
                  </a:cubicBezTo>
                  <a:cubicBezTo>
                    <a:pt x="3832" y="1794"/>
                    <a:pt x="3829" y="1791"/>
                    <a:pt x="3829" y="1787"/>
                  </a:cubicBezTo>
                  <a:lnTo>
                    <a:pt x="3829" y="1786"/>
                  </a:lnTo>
                  <a:lnTo>
                    <a:pt x="3830" y="1789"/>
                  </a:lnTo>
                  <a:lnTo>
                    <a:pt x="3828" y="1785"/>
                  </a:lnTo>
                  <a:lnTo>
                    <a:pt x="3822" y="1772"/>
                  </a:lnTo>
                  <a:lnTo>
                    <a:pt x="3811" y="1746"/>
                  </a:lnTo>
                  <a:cubicBezTo>
                    <a:pt x="3811" y="1745"/>
                    <a:pt x="3810" y="1744"/>
                    <a:pt x="3810" y="1742"/>
                  </a:cubicBezTo>
                  <a:lnTo>
                    <a:pt x="3810" y="1741"/>
                  </a:lnTo>
                  <a:cubicBezTo>
                    <a:pt x="3810" y="1741"/>
                    <a:pt x="3811" y="1740"/>
                    <a:pt x="3811" y="1740"/>
                  </a:cubicBezTo>
                  <a:lnTo>
                    <a:pt x="3812" y="1735"/>
                  </a:lnTo>
                  <a:lnTo>
                    <a:pt x="3815" y="1724"/>
                  </a:lnTo>
                  <a:lnTo>
                    <a:pt x="3821" y="1703"/>
                  </a:lnTo>
                  <a:lnTo>
                    <a:pt x="3824" y="1712"/>
                  </a:lnTo>
                  <a:lnTo>
                    <a:pt x="3814" y="1706"/>
                  </a:lnTo>
                  <a:lnTo>
                    <a:pt x="3816" y="1707"/>
                  </a:lnTo>
                  <a:lnTo>
                    <a:pt x="3793" y="1698"/>
                  </a:lnTo>
                  <a:lnTo>
                    <a:pt x="3795" y="1698"/>
                  </a:lnTo>
                  <a:lnTo>
                    <a:pt x="3782" y="1698"/>
                  </a:lnTo>
                  <a:lnTo>
                    <a:pt x="3785" y="1698"/>
                  </a:lnTo>
                  <a:lnTo>
                    <a:pt x="3773" y="1702"/>
                  </a:lnTo>
                  <a:lnTo>
                    <a:pt x="3776" y="1700"/>
                  </a:lnTo>
                  <a:lnTo>
                    <a:pt x="3767" y="1710"/>
                  </a:lnTo>
                  <a:lnTo>
                    <a:pt x="3769" y="1707"/>
                  </a:lnTo>
                  <a:lnTo>
                    <a:pt x="3763" y="1726"/>
                  </a:lnTo>
                  <a:lnTo>
                    <a:pt x="3763" y="1724"/>
                  </a:lnTo>
                  <a:lnTo>
                    <a:pt x="3758" y="1764"/>
                  </a:lnTo>
                  <a:lnTo>
                    <a:pt x="3758" y="1762"/>
                  </a:lnTo>
                  <a:lnTo>
                    <a:pt x="3765" y="1797"/>
                  </a:lnTo>
                  <a:lnTo>
                    <a:pt x="3765" y="1795"/>
                  </a:lnTo>
                  <a:lnTo>
                    <a:pt x="3775" y="1820"/>
                  </a:lnTo>
                  <a:lnTo>
                    <a:pt x="3780" y="1829"/>
                  </a:lnTo>
                  <a:cubicBezTo>
                    <a:pt x="3782" y="1832"/>
                    <a:pt x="3782" y="1836"/>
                    <a:pt x="3779" y="1838"/>
                  </a:cubicBezTo>
                  <a:lnTo>
                    <a:pt x="3778" y="1839"/>
                  </a:lnTo>
                  <a:cubicBezTo>
                    <a:pt x="3778" y="1840"/>
                    <a:pt x="3777" y="1840"/>
                    <a:pt x="3776" y="1841"/>
                  </a:cubicBezTo>
                  <a:lnTo>
                    <a:pt x="3768" y="1845"/>
                  </a:lnTo>
                  <a:lnTo>
                    <a:pt x="3747" y="1856"/>
                  </a:lnTo>
                  <a:lnTo>
                    <a:pt x="3729" y="1865"/>
                  </a:lnTo>
                  <a:lnTo>
                    <a:pt x="3705" y="1877"/>
                  </a:lnTo>
                  <a:lnTo>
                    <a:pt x="3701" y="1861"/>
                  </a:lnTo>
                  <a:lnTo>
                    <a:pt x="3702" y="1861"/>
                  </a:lnTo>
                  <a:cubicBezTo>
                    <a:pt x="3704" y="1861"/>
                    <a:pt x="3705" y="1862"/>
                    <a:pt x="3706" y="1862"/>
                  </a:cubicBezTo>
                  <a:lnTo>
                    <a:pt x="3711" y="1865"/>
                  </a:lnTo>
                  <a:lnTo>
                    <a:pt x="3720" y="1870"/>
                  </a:lnTo>
                  <a:lnTo>
                    <a:pt x="3741" y="1880"/>
                  </a:lnTo>
                  <a:cubicBezTo>
                    <a:pt x="3744" y="1882"/>
                    <a:pt x="3745" y="1884"/>
                    <a:pt x="3745" y="1887"/>
                  </a:cubicBezTo>
                  <a:lnTo>
                    <a:pt x="3745" y="1889"/>
                  </a:lnTo>
                  <a:lnTo>
                    <a:pt x="3745" y="1901"/>
                  </a:lnTo>
                  <a:lnTo>
                    <a:pt x="3745" y="1914"/>
                  </a:lnTo>
                  <a:lnTo>
                    <a:pt x="3745" y="1933"/>
                  </a:lnTo>
                  <a:lnTo>
                    <a:pt x="3745" y="1960"/>
                  </a:lnTo>
                  <a:lnTo>
                    <a:pt x="3745" y="1996"/>
                  </a:lnTo>
                  <a:lnTo>
                    <a:pt x="3732" y="1991"/>
                  </a:lnTo>
                  <a:lnTo>
                    <a:pt x="3733" y="1989"/>
                  </a:lnTo>
                  <a:lnTo>
                    <a:pt x="3741" y="1983"/>
                  </a:lnTo>
                  <a:lnTo>
                    <a:pt x="3762" y="1963"/>
                  </a:lnTo>
                  <a:lnTo>
                    <a:pt x="3780" y="1947"/>
                  </a:lnTo>
                  <a:lnTo>
                    <a:pt x="3804" y="1926"/>
                  </a:lnTo>
                  <a:cubicBezTo>
                    <a:pt x="3807" y="1924"/>
                    <a:pt x="3811" y="1924"/>
                    <a:pt x="3814" y="1926"/>
                  </a:cubicBezTo>
                  <a:cubicBezTo>
                    <a:pt x="3817" y="1928"/>
                    <a:pt x="3818" y="1933"/>
                    <a:pt x="3817" y="1936"/>
                  </a:cubicBezTo>
                  <a:lnTo>
                    <a:pt x="3815" y="1939"/>
                  </a:lnTo>
                  <a:lnTo>
                    <a:pt x="3812" y="1948"/>
                  </a:lnTo>
                  <a:lnTo>
                    <a:pt x="3805" y="1964"/>
                  </a:lnTo>
                  <a:lnTo>
                    <a:pt x="3793" y="1991"/>
                  </a:lnTo>
                  <a:lnTo>
                    <a:pt x="3775" y="2032"/>
                  </a:lnTo>
                  <a:lnTo>
                    <a:pt x="3751" y="2088"/>
                  </a:lnTo>
                  <a:lnTo>
                    <a:pt x="3718" y="2163"/>
                  </a:lnTo>
                  <a:lnTo>
                    <a:pt x="3718" y="2156"/>
                  </a:lnTo>
                  <a:lnTo>
                    <a:pt x="3719" y="2160"/>
                  </a:lnTo>
                  <a:lnTo>
                    <a:pt x="3726" y="2171"/>
                  </a:lnTo>
                  <a:lnTo>
                    <a:pt x="3745" y="2212"/>
                  </a:lnTo>
                  <a:lnTo>
                    <a:pt x="3764" y="2265"/>
                  </a:lnTo>
                  <a:cubicBezTo>
                    <a:pt x="3764" y="2265"/>
                    <a:pt x="3764" y="2266"/>
                    <a:pt x="3764" y="2266"/>
                  </a:cubicBezTo>
                  <a:lnTo>
                    <a:pt x="3772" y="2323"/>
                  </a:lnTo>
                  <a:lnTo>
                    <a:pt x="3774" y="2377"/>
                  </a:lnTo>
                  <a:lnTo>
                    <a:pt x="3771" y="2425"/>
                  </a:lnTo>
                  <a:lnTo>
                    <a:pt x="3766" y="2457"/>
                  </a:lnTo>
                  <a:lnTo>
                    <a:pt x="3764" y="2468"/>
                  </a:lnTo>
                  <a:lnTo>
                    <a:pt x="3763" y="2471"/>
                  </a:lnTo>
                  <a:cubicBezTo>
                    <a:pt x="3762" y="2474"/>
                    <a:pt x="3760" y="2476"/>
                    <a:pt x="3757" y="2476"/>
                  </a:cubicBezTo>
                  <a:lnTo>
                    <a:pt x="3752" y="2477"/>
                  </a:lnTo>
                  <a:lnTo>
                    <a:pt x="3738" y="2479"/>
                  </a:lnTo>
                  <a:lnTo>
                    <a:pt x="3697" y="2484"/>
                  </a:lnTo>
                  <a:lnTo>
                    <a:pt x="3648" y="2487"/>
                  </a:lnTo>
                  <a:lnTo>
                    <a:pt x="3627" y="2487"/>
                  </a:lnTo>
                  <a:lnTo>
                    <a:pt x="3610" y="2485"/>
                  </a:lnTo>
                  <a:lnTo>
                    <a:pt x="3577" y="2482"/>
                  </a:lnTo>
                  <a:lnTo>
                    <a:pt x="3541" y="2476"/>
                  </a:lnTo>
                  <a:lnTo>
                    <a:pt x="3512" y="2470"/>
                  </a:lnTo>
                  <a:lnTo>
                    <a:pt x="3502" y="2468"/>
                  </a:lnTo>
                  <a:lnTo>
                    <a:pt x="3499" y="2467"/>
                  </a:lnTo>
                  <a:cubicBezTo>
                    <a:pt x="3498" y="2467"/>
                    <a:pt x="3497" y="2466"/>
                    <a:pt x="3496" y="2465"/>
                  </a:cubicBezTo>
                  <a:lnTo>
                    <a:pt x="3495" y="2464"/>
                  </a:lnTo>
                  <a:cubicBezTo>
                    <a:pt x="3494" y="2463"/>
                    <a:pt x="3493" y="2462"/>
                    <a:pt x="3493" y="2461"/>
                  </a:cubicBezTo>
                  <a:lnTo>
                    <a:pt x="3490" y="2452"/>
                  </a:lnTo>
                  <a:lnTo>
                    <a:pt x="3485" y="2440"/>
                  </a:lnTo>
                  <a:lnTo>
                    <a:pt x="3479" y="2424"/>
                  </a:lnTo>
                  <a:lnTo>
                    <a:pt x="3470" y="2401"/>
                  </a:lnTo>
                  <a:lnTo>
                    <a:pt x="3458" y="2371"/>
                  </a:lnTo>
                  <a:lnTo>
                    <a:pt x="3471" y="2374"/>
                  </a:lnTo>
                  <a:lnTo>
                    <a:pt x="3462" y="2384"/>
                  </a:lnTo>
                  <a:lnTo>
                    <a:pt x="3440" y="2405"/>
                  </a:lnTo>
                  <a:cubicBezTo>
                    <a:pt x="3440" y="2406"/>
                    <a:pt x="3439" y="2406"/>
                    <a:pt x="3439" y="2406"/>
                  </a:cubicBezTo>
                  <a:lnTo>
                    <a:pt x="3412" y="2425"/>
                  </a:lnTo>
                  <a:cubicBezTo>
                    <a:pt x="3412" y="2425"/>
                    <a:pt x="3411" y="2426"/>
                    <a:pt x="3410" y="2426"/>
                  </a:cubicBezTo>
                  <a:lnTo>
                    <a:pt x="3397" y="2431"/>
                  </a:lnTo>
                  <a:cubicBezTo>
                    <a:pt x="3396" y="2431"/>
                    <a:pt x="3395" y="2432"/>
                    <a:pt x="3394" y="2431"/>
                  </a:cubicBezTo>
                  <a:lnTo>
                    <a:pt x="3383" y="2430"/>
                  </a:lnTo>
                  <a:cubicBezTo>
                    <a:pt x="3381" y="2430"/>
                    <a:pt x="3380" y="2430"/>
                    <a:pt x="3379" y="2429"/>
                  </a:cubicBezTo>
                  <a:lnTo>
                    <a:pt x="3363" y="2417"/>
                  </a:lnTo>
                  <a:cubicBezTo>
                    <a:pt x="3362" y="2416"/>
                    <a:pt x="3361" y="2415"/>
                    <a:pt x="3360" y="2414"/>
                  </a:cubicBezTo>
                  <a:lnTo>
                    <a:pt x="3350" y="2396"/>
                  </a:lnTo>
                  <a:lnTo>
                    <a:pt x="3342" y="2379"/>
                  </a:lnTo>
                  <a:lnTo>
                    <a:pt x="3345" y="2382"/>
                  </a:lnTo>
                  <a:lnTo>
                    <a:pt x="3334" y="2375"/>
                  </a:lnTo>
                  <a:lnTo>
                    <a:pt x="3342" y="2376"/>
                  </a:lnTo>
                  <a:lnTo>
                    <a:pt x="3322" y="2386"/>
                  </a:lnTo>
                  <a:lnTo>
                    <a:pt x="3323" y="2385"/>
                  </a:lnTo>
                  <a:lnTo>
                    <a:pt x="3295" y="2406"/>
                  </a:lnTo>
                  <a:lnTo>
                    <a:pt x="3264" y="2425"/>
                  </a:lnTo>
                  <a:cubicBezTo>
                    <a:pt x="3263" y="2426"/>
                    <a:pt x="3262" y="2426"/>
                    <a:pt x="3262" y="2426"/>
                  </a:cubicBezTo>
                  <a:lnTo>
                    <a:pt x="3246" y="2431"/>
                  </a:lnTo>
                  <a:cubicBezTo>
                    <a:pt x="3245" y="2431"/>
                    <a:pt x="3244" y="2432"/>
                    <a:pt x="3243" y="2431"/>
                  </a:cubicBezTo>
                  <a:lnTo>
                    <a:pt x="3229" y="2430"/>
                  </a:lnTo>
                  <a:cubicBezTo>
                    <a:pt x="3228" y="2430"/>
                    <a:pt x="3227" y="2430"/>
                    <a:pt x="3226" y="2430"/>
                  </a:cubicBezTo>
                  <a:lnTo>
                    <a:pt x="3194" y="2413"/>
                  </a:lnTo>
                  <a:lnTo>
                    <a:pt x="3157" y="2389"/>
                  </a:lnTo>
                  <a:lnTo>
                    <a:pt x="3158" y="2390"/>
                  </a:lnTo>
                  <a:lnTo>
                    <a:pt x="3114" y="2372"/>
                  </a:lnTo>
                  <a:lnTo>
                    <a:pt x="3117" y="2372"/>
                  </a:lnTo>
                  <a:lnTo>
                    <a:pt x="3092" y="2370"/>
                  </a:lnTo>
                  <a:lnTo>
                    <a:pt x="3094" y="2370"/>
                  </a:lnTo>
                  <a:lnTo>
                    <a:pt x="3068" y="2376"/>
                  </a:lnTo>
                  <a:lnTo>
                    <a:pt x="3070" y="2376"/>
                  </a:lnTo>
                  <a:lnTo>
                    <a:pt x="3001" y="2405"/>
                  </a:lnTo>
                  <a:lnTo>
                    <a:pt x="2925" y="2442"/>
                  </a:lnTo>
                  <a:lnTo>
                    <a:pt x="2854" y="2476"/>
                  </a:lnTo>
                  <a:lnTo>
                    <a:pt x="2826" y="2487"/>
                  </a:lnTo>
                  <a:lnTo>
                    <a:pt x="2805" y="2494"/>
                  </a:lnTo>
                  <a:lnTo>
                    <a:pt x="2784" y="2501"/>
                  </a:lnTo>
                  <a:lnTo>
                    <a:pt x="2786" y="2500"/>
                  </a:lnTo>
                  <a:lnTo>
                    <a:pt x="2764" y="2513"/>
                  </a:lnTo>
                  <a:lnTo>
                    <a:pt x="2765" y="2512"/>
                  </a:lnTo>
                  <a:lnTo>
                    <a:pt x="2720" y="2552"/>
                  </a:lnTo>
                  <a:lnTo>
                    <a:pt x="2679" y="2599"/>
                  </a:lnTo>
                  <a:lnTo>
                    <a:pt x="2646" y="2645"/>
                  </a:lnTo>
                  <a:lnTo>
                    <a:pt x="2619" y="2688"/>
                  </a:lnTo>
                  <a:lnTo>
                    <a:pt x="2587" y="2733"/>
                  </a:lnTo>
                  <a:cubicBezTo>
                    <a:pt x="2587" y="2734"/>
                    <a:pt x="2586" y="2734"/>
                    <a:pt x="2586" y="2735"/>
                  </a:cubicBezTo>
                  <a:lnTo>
                    <a:pt x="2541" y="2774"/>
                  </a:lnTo>
                  <a:cubicBezTo>
                    <a:pt x="2540" y="2774"/>
                    <a:pt x="2540" y="2774"/>
                    <a:pt x="2539" y="2775"/>
                  </a:cubicBezTo>
                  <a:lnTo>
                    <a:pt x="2508" y="2791"/>
                  </a:lnTo>
                  <a:cubicBezTo>
                    <a:pt x="2508" y="2791"/>
                    <a:pt x="2507" y="2791"/>
                    <a:pt x="2507" y="2791"/>
                  </a:cubicBezTo>
                  <a:lnTo>
                    <a:pt x="2469" y="2803"/>
                  </a:lnTo>
                  <a:lnTo>
                    <a:pt x="2428" y="2810"/>
                  </a:lnTo>
                  <a:lnTo>
                    <a:pt x="2397" y="2812"/>
                  </a:lnTo>
                  <a:cubicBezTo>
                    <a:pt x="2396" y="2812"/>
                    <a:pt x="2396" y="2812"/>
                    <a:pt x="2395" y="2812"/>
                  </a:cubicBezTo>
                  <a:lnTo>
                    <a:pt x="2371" y="2809"/>
                  </a:lnTo>
                  <a:cubicBezTo>
                    <a:pt x="2371" y="2809"/>
                    <a:pt x="2371" y="2809"/>
                    <a:pt x="2370" y="2809"/>
                  </a:cubicBezTo>
                  <a:lnTo>
                    <a:pt x="2353" y="2804"/>
                  </a:lnTo>
                  <a:cubicBezTo>
                    <a:pt x="2352" y="2804"/>
                    <a:pt x="2352" y="2804"/>
                    <a:pt x="2351" y="2803"/>
                  </a:cubicBezTo>
                  <a:lnTo>
                    <a:pt x="2332" y="2791"/>
                  </a:lnTo>
                  <a:cubicBezTo>
                    <a:pt x="2331" y="2791"/>
                    <a:pt x="2331" y="2790"/>
                    <a:pt x="2330" y="2789"/>
                  </a:cubicBezTo>
                  <a:lnTo>
                    <a:pt x="2325" y="2782"/>
                  </a:lnTo>
                  <a:lnTo>
                    <a:pt x="2331" y="2785"/>
                  </a:lnTo>
                  <a:lnTo>
                    <a:pt x="2330" y="2785"/>
                  </a:lnTo>
                  <a:lnTo>
                    <a:pt x="2334" y="2785"/>
                  </a:lnTo>
                  <a:lnTo>
                    <a:pt x="2328" y="2788"/>
                  </a:lnTo>
                  <a:lnTo>
                    <a:pt x="2312" y="2796"/>
                  </a:lnTo>
                  <a:lnTo>
                    <a:pt x="2280" y="2812"/>
                  </a:lnTo>
                  <a:cubicBezTo>
                    <a:pt x="2279" y="2812"/>
                    <a:pt x="2278" y="2812"/>
                    <a:pt x="2276" y="2812"/>
                  </a:cubicBezTo>
                  <a:lnTo>
                    <a:pt x="2275" y="2812"/>
                  </a:lnTo>
                  <a:cubicBezTo>
                    <a:pt x="2274" y="2812"/>
                    <a:pt x="2273" y="2812"/>
                    <a:pt x="2272" y="2812"/>
                  </a:cubicBezTo>
                  <a:lnTo>
                    <a:pt x="2265" y="2809"/>
                  </a:lnTo>
                  <a:lnTo>
                    <a:pt x="2246" y="2801"/>
                  </a:lnTo>
                  <a:lnTo>
                    <a:pt x="2210" y="2785"/>
                  </a:lnTo>
                  <a:lnTo>
                    <a:pt x="2217" y="2785"/>
                  </a:lnTo>
                  <a:lnTo>
                    <a:pt x="2213" y="2787"/>
                  </a:lnTo>
                  <a:lnTo>
                    <a:pt x="2202" y="2792"/>
                  </a:lnTo>
                  <a:lnTo>
                    <a:pt x="2168" y="2805"/>
                  </a:lnTo>
                  <a:lnTo>
                    <a:pt x="2127" y="2815"/>
                  </a:lnTo>
                  <a:cubicBezTo>
                    <a:pt x="2127" y="2815"/>
                    <a:pt x="2126" y="2816"/>
                    <a:pt x="2125" y="2815"/>
                  </a:cubicBezTo>
                  <a:lnTo>
                    <a:pt x="2085" y="2812"/>
                  </a:lnTo>
                  <a:lnTo>
                    <a:pt x="2067" y="2809"/>
                  </a:lnTo>
                  <a:cubicBezTo>
                    <a:pt x="2067" y="2809"/>
                    <a:pt x="2066" y="2809"/>
                    <a:pt x="2066" y="2809"/>
                  </a:cubicBezTo>
                  <a:lnTo>
                    <a:pt x="2051" y="2804"/>
                  </a:lnTo>
                  <a:lnTo>
                    <a:pt x="2052" y="2804"/>
                  </a:lnTo>
                  <a:lnTo>
                    <a:pt x="2035" y="2801"/>
                  </a:lnTo>
                  <a:lnTo>
                    <a:pt x="2037" y="2801"/>
                  </a:lnTo>
                  <a:lnTo>
                    <a:pt x="2014" y="2803"/>
                  </a:lnTo>
                  <a:lnTo>
                    <a:pt x="2020" y="2801"/>
                  </a:lnTo>
                  <a:lnTo>
                    <a:pt x="2000" y="2824"/>
                  </a:lnTo>
                  <a:lnTo>
                    <a:pt x="1978" y="2848"/>
                  </a:lnTo>
                  <a:cubicBezTo>
                    <a:pt x="1978" y="2848"/>
                    <a:pt x="1977" y="2849"/>
                    <a:pt x="1977" y="2849"/>
                  </a:cubicBezTo>
                  <a:lnTo>
                    <a:pt x="1942" y="2870"/>
                  </a:lnTo>
                  <a:cubicBezTo>
                    <a:pt x="1941" y="2871"/>
                    <a:pt x="1940" y="2871"/>
                    <a:pt x="1940" y="2871"/>
                  </a:cubicBezTo>
                  <a:lnTo>
                    <a:pt x="1912" y="2879"/>
                  </a:lnTo>
                  <a:lnTo>
                    <a:pt x="1879" y="2884"/>
                  </a:lnTo>
                  <a:cubicBezTo>
                    <a:pt x="1878" y="2884"/>
                    <a:pt x="1878" y="2884"/>
                    <a:pt x="1877" y="2884"/>
                  </a:cubicBezTo>
                  <a:lnTo>
                    <a:pt x="1812" y="2882"/>
                  </a:lnTo>
                  <a:cubicBezTo>
                    <a:pt x="1812" y="2882"/>
                    <a:pt x="1811" y="2882"/>
                    <a:pt x="1811" y="2882"/>
                  </a:cubicBezTo>
                  <a:lnTo>
                    <a:pt x="1755" y="2869"/>
                  </a:lnTo>
                  <a:lnTo>
                    <a:pt x="1716" y="2855"/>
                  </a:lnTo>
                  <a:lnTo>
                    <a:pt x="1706" y="2850"/>
                  </a:lnTo>
                  <a:lnTo>
                    <a:pt x="1702" y="2848"/>
                  </a:lnTo>
                  <a:lnTo>
                    <a:pt x="1705" y="2848"/>
                  </a:lnTo>
                  <a:lnTo>
                    <a:pt x="1704" y="2848"/>
                  </a:lnTo>
                  <a:lnTo>
                    <a:pt x="1696" y="2848"/>
                  </a:lnTo>
                  <a:lnTo>
                    <a:pt x="1674" y="2848"/>
                  </a:lnTo>
                  <a:lnTo>
                    <a:pt x="1656" y="2848"/>
                  </a:lnTo>
                  <a:lnTo>
                    <a:pt x="1632" y="2848"/>
                  </a:lnTo>
                  <a:cubicBezTo>
                    <a:pt x="1631" y="2848"/>
                    <a:pt x="1629" y="2848"/>
                    <a:pt x="1628" y="2847"/>
                  </a:cubicBezTo>
                  <a:lnTo>
                    <a:pt x="1619" y="2841"/>
                  </a:lnTo>
                  <a:lnTo>
                    <a:pt x="1599" y="2830"/>
                  </a:lnTo>
                  <a:lnTo>
                    <a:pt x="1572" y="2818"/>
                  </a:lnTo>
                  <a:lnTo>
                    <a:pt x="1574" y="2818"/>
                  </a:lnTo>
                  <a:lnTo>
                    <a:pt x="1550" y="2812"/>
                  </a:lnTo>
                  <a:lnTo>
                    <a:pt x="1553" y="2812"/>
                  </a:lnTo>
                  <a:lnTo>
                    <a:pt x="1537" y="2815"/>
                  </a:lnTo>
                  <a:lnTo>
                    <a:pt x="1539" y="2815"/>
                  </a:lnTo>
                  <a:lnTo>
                    <a:pt x="1519" y="2824"/>
                  </a:lnTo>
                  <a:lnTo>
                    <a:pt x="1472" y="2851"/>
                  </a:lnTo>
                  <a:lnTo>
                    <a:pt x="1423" y="2877"/>
                  </a:lnTo>
                  <a:cubicBezTo>
                    <a:pt x="1423" y="2877"/>
                    <a:pt x="1422" y="2877"/>
                    <a:pt x="1422" y="2877"/>
                  </a:cubicBezTo>
                  <a:lnTo>
                    <a:pt x="1400" y="2883"/>
                  </a:lnTo>
                  <a:cubicBezTo>
                    <a:pt x="1399" y="2883"/>
                    <a:pt x="1398" y="2883"/>
                    <a:pt x="1398" y="2883"/>
                  </a:cubicBezTo>
                  <a:lnTo>
                    <a:pt x="1378" y="2884"/>
                  </a:lnTo>
                  <a:lnTo>
                    <a:pt x="1341" y="2882"/>
                  </a:lnTo>
                  <a:cubicBezTo>
                    <a:pt x="1340" y="2882"/>
                    <a:pt x="1340" y="2882"/>
                    <a:pt x="1339" y="2882"/>
                  </a:cubicBezTo>
                  <a:lnTo>
                    <a:pt x="1311" y="2874"/>
                  </a:lnTo>
                  <a:cubicBezTo>
                    <a:pt x="1310" y="2874"/>
                    <a:pt x="1309" y="2873"/>
                    <a:pt x="1308" y="2872"/>
                  </a:cubicBezTo>
                  <a:lnTo>
                    <a:pt x="1289" y="2855"/>
                  </a:lnTo>
                  <a:cubicBezTo>
                    <a:pt x="1288" y="2854"/>
                    <a:pt x="1287" y="2853"/>
                    <a:pt x="1287" y="2851"/>
                  </a:cubicBezTo>
                  <a:lnTo>
                    <a:pt x="1281" y="2824"/>
                  </a:lnTo>
                  <a:cubicBezTo>
                    <a:pt x="1280" y="2823"/>
                    <a:pt x="1280" y="2821"/>
                    <a:pt x="1281" y="2820"/>
                  </a:cubicBezTo>
                  <a:lnTo>
                    <a:pt x="1287" y="2802"/>
                  </a:lnTo>
                  <a:cubicBezTo>
                    <a:pt x="1287" y="2801"/>
                    <a:pt x="1287" y="2801"/>
                    <a:pt x="1288" y="2800"/>
                  </a:cubicBezTo>
                  <a:lnTo>
                    <a:pt x="1297" y="2787"/>
                  </a:lnTo>
                  <a:cubicBezTo>
                    <a:pt x="1297" y="2786"/>
                    <a:pt x="1298" y="2786"/>
                    <a:pt x="1299" y="2785"/>
                  </a:cubicBezTo>
                  <a:lnTo>
                    <a:pt x="1321" y="2767"/>
                  </a:lnTo>
                  <a:lnTo>
                    <a:pt x="1341" y="2751"/>
                  </a:lnTo>
                  <a:lnTo>
                    <a:pt x="1339" y="2754"/>
                  </a:lnTo>
                  <a:lnTo>
                    <a:pt x="1344" y="2743"/>
                  </a:lnTo>
                  <a:lnTo>
                    <a:pt x="1343" y="2746"/>
                  </a:lnTo>
                  <a:lnTo>
                    <a:pt x="1343" y="2731"/>
                  </a:lnTo>
                  <a:lnTo>
                    <a:pt x="1344" y="2734"/>
                  </a:lnTo>
                  <a:lnTo>
                    <a:pt x="1339" y="2716"/>
                  </a:lnTo>
                  <a:lnTo>
                    <a:pt x="1343" y="2721"/>
                  </a:lnTo>
                  <a:lnTo>
                    <a:pt x="1330" y="2715"/>
                  </a:lnTo>
                  <a:lnTo>
                    <a:pt x="1333" y="2715"/>
                  </a:lnTo>
                  <a:lnTo>
                    <a:pt x="1313" y="2715"/>
                  </a:lnTo>
                  <a:lnTo>
                    <a:pt x="1287" y="2712"/>
                  </a:lnTo>
                  <a:lnTo>
                    <a:pt x="1267" y="2708"/>
                  </a:lnTo>
                  <a:cubicBezTo>
                    <a:pt x="1266" y="2708"/>
                    <a:pt x="1266" y="2708"/>
                    <a:pt x="1265" y="2708"/>
                  </a:cubicBezTo>
                  <a:lnTo>
                    <a:pt x="1237" y="2696"/>
                  </a:lnTo>
                  <a:lnTo>
                    <a:pt x="1206" y="2682"/>
                  </a:lnTo>
                  <a:lnTo>
                    <a:pt x="1176" y="2667"/>
                  </a:lnTo>
                  <a:cubicBezTo>
                    <a:pt x="1174" y="2666"/>
                    <a:pt x="1172" y="2664"/>
                    <a:pt x="1172" y="2662"/>
                  </a:cubicBezTo>
                  <a:cubicBezTo>
                    <a:pt x="1171" y="2660"/>
                    <a:pt x="1171" y="2657"/>
                    <a:pt x="1173" y="2655"/>
                  </a:cubicBezTo>
                  <a:lnTo>
                    <a:pt x="1184" y="2636"/>
                  </a:lnTo>
                  <a:lnTo>
                    <a:pt x="1183" y="2639"/>
                  </a:lnTo>
                  <a:lnTo>
                    <a:pt x="1185" y="2629"/>
                  </a:lnTo>
                  <a:lnTo>
                    <a:pt x="1185" y="2634"/>
                  </a:lnTo>
                  <a:lnTo>
                    <a:pt x="1181" y="2626"/>
                  </a:lnTo>
                  <a:lnTo>
                    <a:pt x="1176" y="2616"/>
                  </a:lnTo>
                  <a:lnTo>
                    <a:pt x="1180" y="2619"/>
                  </a:lnTo>
                  <a:lnTo>
                    <a:pt x="1171" y="2614"/>
                  </a:lnTo>
                  <a:lnTo>
                    <a:pt x="1175" y="2615"/>
                  </a:lnTo>
                  <a:lnTo>
                    <a:pt x="1154" y="2617"/>
                  </a:lnTo>
                  <a:lnTo>
                    <a:pt x="1156" y="2617"/>
                  </a:lnTo>
                  <a:lnTo>
                    <a:pt x="1137" y="2624"/>
                  </a:lnTo>
                  <a:lnTo>
                    <a:pt x="1128" y="2629"/>
                  </a:lnTo>
                  <a:cubicBezTo>
                    <a:pt x="1126" y="2631"/>
                    <a:pt x="1123" y="2631"/>
                    <a:pt x="1120" y="2629"/>
                  </a:cubicBezTo>
                  <a:cubicBezTo>
                    <a:pt x="1118" y="2628"/>
                    <a:pt x="1116" y="2625"/>
                    <a:pt x="1116" y="2622"/>
                  </a:cubicBezTo>
                  <a:lnTo>
                    <a:pt x="1116" y="2620"/>
                  </a:lnTo>
                  <a:lnTo>
                    <a:pt x="1117" y="2622"/>
                  </a:lnTo>
                  <a:lnTo>
                    <a:pt x="1114" y="2611"/>
                  </a:lnTo>
                  <a:lnTo>
                    <a:pt x="1110" y="2597"/>
                  </a:lnTo>
                  <a:lnTo>
                    <a:pt x="1106" y="2578"/>
                  </a:lnTo>
                  <a:lnTo>
                    <a:pt x="1099" y="2551"/>
                  </a:lnTo>
                  <a:lnTo>
                    <a:pt x="1090" y="2515"/>
                  </a:lnTo>
                  <a:cubicBezTo>
                    <a:pt x="1089" y="2513"/>
                    <a:pt x="1090" y="2510"/>
                    <a:pt x="1091" y="2509"/>
                  </a:cubicBezTo>
                  <a:cubicBezTo>
                    <a:pt x="1093" y="2507"/>
                    <a:pt x="1095" y="2505"/>
                    <a:pt x="1097" y="2505"/>
                  </a:cubicBezTo>
                  <a:lnTo>
                    <a:pt x="1100" y="2505"/>
                  </a:lnTo>
                  <a:lnTo>
                    <a:pt x="1108" y="2505"/>
                  </a:lnTo>
                  <a:lnTo>
                    <a:pt x="1124" y="2505"/>
                  </a:lnTo>
                  <a:lnTo>
                    <a:pt x="1116" y="2513"/>
                  </a:lnTo>
                  <a:lnTo>
                    <a:pt x="1116" y="2512"/>
                  </a:lnTo>
                  <a:cubicBezTo>
                    <a:pt x="1116" y="2512"/>
                    <a:pt x="1117" y="2511"/>
                    <a:pt x="1117" y="2510"/>
                  </a:cubicBezTo>
                  <a:lnTo>
                    <a:pt x="1119" y="2504"/>
                  </a:lnTo>
                  <a:lnTo>
                    <a:pt x="1125" y="2488"/>
                  </a:lnTo>
                  <a:lnTo>
                    <a:pt x="1135" y="2457"/>
                  </a:lnTo>
                  <a:cubicBezTo>
                    <a:pt x="1136" y="2454"/>
                    <a:pt x="1139" y="2451"/>
                    <a:pt x="1142" y="2451"/>
                  </a:cubicBezTo>
                  <a:lnTo>
                    <a:pt x="1143" y="2451"/>
                  </a:lnTo>
                  <a:cubicBezTo>
                    <a:pt x="1145" y="2451"/>
                    <a:pt x="1146" y="2452"/>
                    <a:pt x="1147" y="2452"/>
                  </a:cubicBezTo>
                  <a:lnTo>
                    <a:pt x="1151" y="2454"/>
                  </a:lnTo>
                  <a:lnTo>
                    <a:pt x="1162" y="2460"/>
                  </a:lnTo>
                  <a:lnTo>
                    <a:pt x="1183" y="2470"/>
                  </a:lnTo>
                  <a:lnTo>
                    <a:pt x="1171" y="2477"/>
                  </a:lnTo>
                  <a:lnTo>
                    <a:pt x="1171" y="2476"/>
                  </a:lnTo>
                  <a:cubicBezTo>
                    <a:pt x="1171" y="2476"/>
                    <a:pt x="1172" y="2475"/>
                    <a:pt x="1172" y="2474"/>
                  </a:cubicBezTo>
                  <a:lnTo>
                    <a:pt x="1173" y="2471"/>
                  </a:lnTo>
                  <a:lnTo>
                    <a:pt x="1176" y="2461"/>
                  </a:lnTo>
                  <a:lnTo>
                    <a:pt x="1181" y="2440"/>
                  </a:lnTo>
                  <a:lnTo>
                    <a:pt x="1184" y="2448"/>
                  </a:lnTo>
                  <a:lnTo>
                    <a:pt x="1174" y="2441"/>
                  </a:lnTo>
                  <a:lnTo>
                    <a:pt x="1147" y="2424"/>
                  </a:lnTo>
                  <a:lnTo>
                    <a:pt x="1105" y="2403"/>
                  </a:lnTo>
                  <a:lnTo>
                    <a:pt x="1050" y="2385"/>
                  </a:lnTo>
                  <a:lnTo>
                    <a:pt x="1055" y="2385"/>
                  </a:lnTo>
                  <a:lnTo>
                    <a:pt x="1033" y="2392"/>
                  </a:lnTo>
                  <a:lnTo>
                    <a:pt x="1036" y="2390"/>
                  </a:lnTo>
                  <a:lnTo>
                    <a:pt x="1019" y="2408"/>
                  </a:lnTo>
                  <a:lnTo>
                    <a:pt x="1021" y="2406"/>
                  </a:lnTo>
                  <a:lnTo>
                    <a:pt x="1007" y="2432"/>
                  </a:lnTo>
                  <a:lnTo>
                    <a:pt x="995" y="2462"/>
                  </a:lnTo>
                  <a:lnTo>
                    <a:pt x="984" y="2491"/>
                  </a:lnTo>
                  <a:lnTo>
                    <a:pt x="974" y="2518"/>
                  </a:lnTo>
                  <a:cubicBezTo>
                    <a:pt x="974" y="2519"/>
                    <a:pt x="974" y="2519"/>
                    <a:pt x="973" y="2520"/>
                  </a:cubicBezTo>
                  <a:lnTo>
                    <a:pt x="962" y="2538"/>
                  </a:lnTo>
                  <a:cubicBezTo>
                    <a:pt x="962" y="2539"/>
                    <a:pt x="961" y="2540"/>
                    <a:pt x="959" y="2540"/>
                  </a:cubicBezTo>
                  <a:lnTo>
                    <a:pt x="947" y="2547"/>
                  </a:lnTo>
                  <a:cubicBezTo>
                    <a:pt x="946" y="2548"/>
                    <a:pt x="945" y="2548"/>
                    <a:pt x="943" y="2548"/>
                  </a:cubicBezTo>
                  <a:lnTo>
                    <a:pt x="931" y="2548"/>
                  </a:lnTo>
                  <a:cubicBezTo>
                    <a:pt x="930" y="2548"/>
                    <a:pt x="928" y="2548"/>
                    <a:pt x="927" y="2547"/>
                  </a:cubicBezTo>
                  <a:lnTo>
                    <a:pt x="918" y="2540"/>
                  </a:lnTo>
                  <a:cubicBezTo>
                    <a:pt x="917" y="2539"/>
                    <a:pt x="916" y="2538"/>
                    <a:pt x="915" y="2537"/>
                  </a:cubicBezTo>
                  <a:lnTo>
                    <a:pt x="900" y="2510"/>
                  </a:lnTo>
                  <a:lnTo>
                    <a:pt x="885" y="2477"/>
                  </a:lnTo>
                  <a:lnTo>
                    <a:pt x="887" y="2479"/>
                  </a:lnTo>
                  <a:lnTo>
                    <a:pt x="865" y="2456"/>
                  </a:lnTo>
                  <a:lnTo>
                    <a:pt x="866" y="2457"/>
                  </a:lnTo>
                  <a:lnTo>
                    <a:pt x="855" y="2450"/>
                  </a:lnTo>
                  <a:lnTo>
                    <a:pt x="860" y="2451"/>
                  </a:lnTo>
                  <a:lnTo>
                    <a:pt x="849" y="2452"/>
                  </a:lnTo>
                  <a:lnTo>
                    <a:pt x="852" y="2452"/>
                  </a:lnTo>
                  <a:lnTo>
                    <a:pt x="827" y="2463"/>
                  </a:lnTo>
                  <a:lnTo>
                    <a:pt x="798" y="2477"/>
                  </a:lnTo>
                  <a:cubicBezTo>
                    <a:pt x="797" y="2477"/>
                    <a:pt x="796" y="2477"/>
                    <a:pt x="795" y="2477"/>
                  </a:cubicBezTo>
                  <a:lnTo>
                    <a:pt x="779" y="2479"/>
                  </a:lnTo>
                  <a:cubicBezTo>
                    <a:pt x="779" y="2480"/>
                    <a:pt x="778" y="2479"/>
                    <a:pt x="777" y="2479"/>
                  </a:cubicBezTo>
                  <a:lnTo>
                    <a:pt x="760" y="2476"/>
                  </a:lnTo>
                  <a:cubicBezTo>
                    <a:pt x="759" y="2476"/>
                    <a:pt x="758" y="2476"/>
                    <a:pt x="758" y="2476"/>
                  </a:cubicBezTo>
                  <a:lnTo>
                    <a:pt x="734" y="2463"/>
                  </a:lnTo>
                  <a:cubicBezTo>
                    <a:pt x="733" y="2462"/>
                    <a:pt x="732" y="2462"/>
                    <a:pt x="732" y="2461"/>
                  </a:cubicBezTo>
                  <a:lnTo>
                    <a:pt x="712" y="2441"/>
                  </a:lnTo>
                  <a:lnTo>
                    <a:pt x="697" y="2422"/>
                  </a:lnTo>
                  <a:lnTo>
                    <a:pt x="698" y="2423"/>
                  </a:lnTo>
                  <a:lnTo>
                    <a:pt x="684" y="2410"/>
                  </a:lnTo>
                  <a:lnTo>
                    <a:pt x="687" y="2412"/>
                  </a:lnTo>
                  <a:lnTo>
                    <a:pt x="660" y="2404"/>
                  </a:lnTo>
                  <a:lnTo>
                    <a:pt x="623" y="2395"/>
                  </a:lnTo>
                  <a:lnTo>
                    <a:pt x="592" y="2388"/>
                  </a:lnTo>
                  <a:lnTo>
                    <a:pt x="583" y="2386"/>
                  </a:lnTo>
                  <a:lnTo>
                    <a:pt x="579" y="2385"/>
                  </a:lnTo>
                  <a:cubicBezTo>
                    <a:pt x="575" y="2384"/>
                    <a:pt x="572" y="2381"/>
                    <a:pt x="573" y="2376"/>
                  </a:cubicBezTo>
                  <a:cubicBezTo>
                    <a:pt x="573" y="2372"/>
                    <a:pt x="576" y="2369"/>
                    <a:pt x="580" y="2369"/>
                  </a:cubicBezTo>
                  <a:lnTo>
                    <a:pt x="581" y="2369"/>
                  </a:lnTo>
                  <a:lnTo>
                    <a:pt x="579" y="2370"/>
                  </a:lnTo>
                  <a:lnTo>
                    <a:pt x="587" y="2367"/>
                  </a:lnTo>
                  <a:lnTo>
                    <a:pt x="609" y="2359"/>
                  </a:lnTo>
                  <a:lnTo>
                    <a:pt x="627" y="2352"/>
                  </a:lnTo>
                  <a:lnTo>
                    <a:pt x="651" y="2343"/>
                  </a:lnTo>
                  <a:lnTo>
                    <a:pt x="645" y="2350"/>
                  </a:lnTo>
                  <a:lnTo>
                    <a:pt x="645" y="2349"/>
                  </a:lnTo>
                  <a:cubicBezTo>
                    <a:pt x="645" y="2349"/>
                    <a:pt x="646" y="2348"/>
                    <a:pt x="646" y="2347"/>
                  </a:cubicBezTo>
                  <a:lnTo>
                    <a:pt x="647" y="2344"/>
                  </a:lnTo>
                  <a:lnTo>
                    <a:pt x="650" y="2334"/>
                  </a:lnTo>
                  <a:lnTo>
                    <a:pt x="655" y="2313"/>
                  </a:lnTo>
                  <a:lnTo>
                    <a:pt x="662" y="2322"/>
                  </a:lnTo>
                  <a:lnTo>
                    <a:pt x="661" y="2322"/>
                  </a:lnTo>
                  <a:cubicBezTo>
                    <a:pt x="661" y="2322"/>
                    <a:pt x="660" y="2322"/>
                    <a:pt x="660" y="2322"/>
                  </a:cubicBezTo>
                  <a:lnTo>
                    <a:pt x="651" y="2320"/>
                  </a:lnTo>
                  <a:lnTo>
                    <a:pt x="626" y="2314"/>
                  </a:lnTo>
                  <a:lnTo>
                    <a:pt x="606" y="2309"/>
                  </a:lnTo>
                  <a:lnTo>
                    <a:pt x="579" y="2303"/>
                  </a:lnTo>
                  <a:cubicBezTo>
                    <a:pt x="576" y="2303"/>
                    <a:pt x="574" y="2301"/>
                    <a:pt x="573" y="2299"/>
                  </a:cubicBezTo>
                  <a:cubicBezTo>
                    <a:pt x="572" y="2296"/>
                    <a:pt x="572" y="2293"/>
                    <a:pt x="574" y="2291"/>
                  </a:cubicBezTo>
                  <a:lnTo>
                    <a:pt x="580" y="2281"/>
                  </a:lnTo>
                  <a:lnTo>
                    <a:pt x="596" y="2251"/>
                  </a:lnTo>
                  <a:lnTo>
                    <a:pt x="596" y="2252"/>
                  </a:lnTo>
                  <a:lnTo>
                    <a:pt x="611" y="2209"/>
                  </a:lnTo>
                  <a:lnTo>
                    <a:pt x="611" y="2210"/>
                  </a:lnTo>
                  <a:lnTo>
                    <a:pt x="618" y="2158"/>
                  </a:lnTo>
                  <a:lnTo>
                    <a:pt x="618" y="2162"/>
                  </a:lnTo>
                  <a:lnTo>
                    <a:pt x="610" y="2141"/>
                  </a:lnTo>
                  <a:lnTo>
                    <a:pt x="612" y="2145"/>
                  </a:lnTo>
                  <a:lnTo>
                    <a:pt x="598" y="2133"/>
                  </a:lnTo>
                  <a:lnTo>
                    <a:pt x="602" y="2134"/>
                  </a:lnTo>
                  <a:lnTo>
                    <a:pt x="583" y="2130"/>
                  </a:lnTo>
                  <a:lnTo>
                    <a:pt x="585" y="2130"/>
                  </a:lnTo>
                  <a:lnTo>
                    <a:pt x="564" y="2131"/>
                  </a:lnTo>
                  <a:lnTo>
                    <a:pt x="566" y="2131"/>
                  </a:lnTo>
                  <a:lnTo>
                    <a:pt x="528" y="2142"/>
                  </a:lnTo>
                  <a:lnTo>
                    <a:pt x="515" y="2147"/>
                  </a:lnTo>
                  <a:lnTo>
                    <a:pt x="510" y="2149"/>
                  </a:lnTo>
                  <a:cubicBezTo>
                    <a:pt x="507" y="2150"/>
                    <a:pt x="504" y="2149"/>
                    <a:pt x="502" y="2147"/>
                  </a:cubicBezTo>
                  <a:lnTo>
                    <a:pt x="501" y="2146"/>
                  </a:lnTo>
                  <a:lnTo>
                    <a:pt x="502" y="2147"/>
                  </a:lnTo>
                  <a:lnTo>
                    <a:pt x="497" y="2144"/>
                  </a:lnTo>
                  <a:cubicBezTo>
                    <a:pt x="497" y="2144"/>
                    <a:pt x="497" y="2144"/>
                    <a:pt x="496" y="2144"/>
                  </a:cubicBezTo>
                  <a:lnTo>
                    <a:pt x="483" y="2133"/>
                  </a:lnTo>
                  <a:lnTo>
                    <a:pt x="457" y="2112"/>
                  </a:lnTo>
                  <a:lnTo>
                    <a:pt x="462" y="2113"/>
                  </a:lnTo>
                  <a:lnTo>
                    <a:pt x="461" y="2113"/>
                  </a:lnTo>
                  <a:lnTo>
                    <a:pt x="464" y="2113"/>
                  </a:lnTo>
                  <a:lnTo>
                    <a:pt x="460" y="2115"/>
                  </a:lnTo>
                  <a:lnTo>
                    <a:pt x="446" y="2121"/>
                  </a:lnTo>
                  <a:lnTo>
                    <a:pt x="420" y="2131"/>
                  </a:lnTo>
                  <a:cubicBezTo>
                    <a:pt x="417" y="2132"/>
                    <a:pt x="414" y="2131"/>
                    <a:pt x="412" y="2129"/>
                  </a:cubicBezTo>
                  <a:lnTo>
                    <a:pt x="410" y="2127"/>
                  </a:lnTo>
                  <a:lnTo>
                    <a:pt x="411" y="2128"/>
                  </a:lnTo>
                  <a:lnTo>
                    <a:pt x="406" y="2125"/>
                  </a:lnTo>
                  <a:lnTo>
                    <a:pt x="396" y="2118"/>
                  </a:lnTo>
                  <a:lnTo>
                    <a:pt x="380" y="2106"/>
                  </a:lnTo>
                  <a:lnTo>
                    <a:pt x="356" y="2088"/>
                  </a:lnTo>
                  <a:lnTo>
                    <a:pt x="322" y="2063"/>
                  </a:lnTo>
                  <a:lnTo>
                    <a:pt x="277" y="2030"/>
                  </a:lnTo>
                  <a:cubicBezTo>
                    <a:pt x="275" y="2028"/>
                    <a:pt x="273" y="2026"/>
                    <a:pt x="273" y="2023"/>
                  </a:cubicBezTo>
                  <a:lnTo>
                    <a:pt x="273" y="2022"/>
                  </a:lnTo>
                  <a:cubicBezTo>
                    <a:pt x="273" y="2021"/>
                    <a:pt x="274" y="2020"/>
                    <a:pt x="275" y="2018"/>
                  </a:cubicBezTo>
                  <a:lnTo>
                    <a:pt x="278" y="2013"/>
                  </a:lnTo>
                  <a:lnTo>
                    <a:pt x="286" y="2000"/>
                  </a:lnTo>
                  <a:lnTo>
                    <a:pt x="302" y="1974"/>
                  </a:lnTo>
                  <a:lnTo>
                    <a:pt x="308" y="1986"/>
                  </a:lnTo>
                  <a:lnTo>
                    <a:pt x="307" y="1986"/>
                  </a:lnTo>
                  <a:cubicBezTo>
                    <a:pt x="306" y="1986"/>
                    <a:pt x="305" y="1986"/>
                    <a:pt x="303" y="1985"/>
                  </a:cubicBezTo>
                  <a:lnTo>
                    <a:pt x="298" y="1982"/>
                  </a:lnTo>
                  <a:lnTo>
                    <a:pt x="285" y="1973"/>
                  </a:lnTo>
                  <a:lnTo>
                    <a:pt x="258" y="1957"/>
                  </a:lnTo>
                  <a:cubicBezTo>
                    <a:pt x="256" y="1956"/>
                    <a:pt x="254" y="1953"/>
                    <a:pt x="254" y="1950"/>
                  </a:cubicBezTo>
                  <a:lnTo>
                    <a:pt x="254" y="1948"/>
                  </a:lnTo>
                  <a:cubicBezTo>
                    <a:pt x="254" y="1947"/>
                    <a:pt x="255" y="1946"/>
                    <a:pt x="255" y="1945"/>
                  </a:cubicBezTo>
                  <a:lnTo>
                    <a:pt x="259" y="1937"/>
                  </a:lnTo>
                  <a:lnTo>
                    <a:pt x="262" y="1924"/>
                  </a:lnTo>
                  <a:lnTo>
                    <a:pt x="267" y="1906"/>
                  </a:lnTo>
                  <a:lnTo>
                    <a:pt x="274" y="1882"/>
                  </a:lnTo>
                  <a:lnTo>
                    <a:pt x="283" y="1849"/>
                  </a:lnTo>
                  <a:lnTo>
                    <a:pt x="294" y="1859"/>
                  </a:lnTo>
                  <a:lnTo>
                    <a:pt x="285" y="1863"/>
                  </a:lnTo>
                  <a:lnTo>
                    <a:pt x="262" y="1873"/>
                  </a:lnTo>
                  <a:lnTo>
                    <a:pt x="235" y="1882"/>
                  </a:lnTo>
                  <a:cubicBezTo>
                    <a:pt x="235" y="1882"/>
                    <a:pt x="234" y="1882"/>
                    <a:pt x="234" y="1882"/>
                  </a:cubicBezTo>
                  <a:lnTo>
                    <a:pt x="210" y="1886"/>
                  </a:lnTo>
                  <a:cubicBezTo>
                    <a:pt x="208" y="1887"/>
                    <a:pt x="207" y="1886"/>
                    <a:pt x="206" y="1886"/>
                  </a:cubicBezTo>
                  <a:lnTo>
                    <a:pt x="194" y="1882"/>
                  </a:lnTo>
                  <a:cubicBezTo>
                    <a:pt x="193" y="1882"/>
                    <a:pt x="191" y="1881"/>
                    <a:pt x="190" y="1880"/>
                  </a:cubicBezTo>
                  <a:lnTo>
                    <a:pt x="180" y="1868"/>
                  </a:lnTo>
                  <a:cubicBezTo>
                    <a:pt x="180" y="1867"/>
                    <a:pt x="179" y="1866"/>
                    <a:pt x="179" y="1866"/>
                  </a:cubicBezTo>
                  <a:lnTo>
                    <a:pt x="165" y="1832"/>
                  </a:lnTo>
                  <a:cubicBezTo>
                    <a:pt x="165" y="1831"/>
                    <a:pt x="165" y="1831"/>
                    <a:pt x="165" y="1830"/>
                  </a:cubicBezTo>
                  <a:lnTo>
                    <a:pt x="158" y="1796"/>
                  </a:lnTo>
                  <a:lnTo>
                    <a:pt x="156" y="1784"/>
                  </a:lnTo>
                  <a:cubicBezTo>
                    <a:pt x="155" y="1783"/>
                    <a:pt x="155" y="1783"/>
                    <a:pt x="155" y="1782"/>
                  </a:cubicBezTo>
                  <a:lnTo>
                    <a:pt x="155" y="1778"/>
                  </a:lnTo>
                  <a:lnTo>
                    <a:pt x="163" y="1786"/>
                  </a:lnTo>
                  <a:lnTo>
                    <a:pt x="161" y="1786"/>
                  </a:lnTo>
                  <a:lnTo>
                    <a:pt x="155" y="1786"/>
                  </a:lnTo>
                  <a:lnTo>
                    <a:pt x="145" y="1786"/>
                  </a:lnTo>
                  <a:cubicBezTo>
                    <a:pt x="143" y="1786"/>
                    <a:pt x="141" y="1786"/>
                    <a:pt x="140" y="1784"/>
                  </a:cubicBezTo>
                  <a:lnTo>
                    <a:pt x="137" y="1781"/>
                  </a:lnTo>
                  <a:lnTo>
                    <a:pt x="128" y="1773"/>
                  </a:lnTo>
                  <a:lnTo>
                    <a:pt x="112" y="1757"/>
                  </a:lnTo>
                  <a:lnTo>
                    <a:pt x="117" y="1759"/>
                  </a:lnTo>
                  <a:lnTo>
                    <a:pt x="116" y="1759"/>
                  </a:lnTo>
                  <a:lnTo>
                    <a:pt x="118" y="1759"/>
                  </a:lnTo>
                  <a:lnTo>
                    <a:pt x="113" y="1760"/>
                  </a:lnTo>
                  <a:lnTo>
                    <a:pt x="100" y="1763"/>
                  </a:lnTo>
                  <a:lnTo>
                    <a:pt x="74" y="1768"/>
                  </a:lnTo>
                  <a:cubicBezTo>
                    <a:pt x="70" y="1769"/>
                    <a:pt x="67" y="1767"/>
                    <a:pt x="65" y="1764"/>
                  </a:cubicBezTo>
                  <a:lnTo>
                    <a:pt x="64" y="1762"/>
                  </a:lnTo>
                  <a:lnTo>
                    <a:pt x="65" y="1763"/>
                  </a:lnTo>
                  <a:lnTo>
                    <a:pt x="58" y="1753"/>
                  </a:lnTo>
                  <a:lnTo>
                    <a:pt x="50" y="1741"/>
                  </a:lnTo>
                  <a:lnTo>
                    <a:pt x="39" y="1723"/>
                  </a:lnTo>
                  <a:lnTo>
                    <a:pt x="23" y="1698"/>
                  </a:lnTo>
                  <a:lnTo>
                    <a:pt x="2" y="1665"/>
                  </a:lnTo>
                  <a:cubicBezTo>
                    <a:pt x="0" y="1662"/>
                    <a:pt x="0" y="1659"/>
                    <a:pt x="1" y="1657"/>
                  </a:cubicBezTo>
                  <a:cubicBezTo>
                    <a:pt x="3" y="1654"/>
                    <a:pt x="6" y="1652"/>
                    <a:pt x="8" y="1652"/>
                  </a:cubicBezTo>
                  <a:lnTo>
                    <a:pt x="9" y="1652"/>
                  </a:lnTo>
                  <a:lnTo>
                    <a:pt x="19" y="1652"/>
                  </a:lnTo>
                  <a:lnTo>
                    <a:pt x="30" y="1652"/>
                  </a:lnTo>
                  <a:lnTo>
                    <a:pt x="46" y="1652"/>
                  </a:lnTo>
                  <a:lnTo>
                    <a:pt x="69" y="1652"/>
                  </a:lnTo>
                  <a:lnTo>
                    <a:pt x="99" y="1652"/>
                  </a:lnTo>
                  <a:lnTo>
                    <a:pt x="93" y="1656"/>
                  </a:lnTo>
                  <a:lnTo>
                    <a:pt x="95" y="1653"/>
                  </a:lnTo>
                  <a:lnTo>
                    <a:pt x="101" y="1645"/>
                  </a:lnTo>
                  <a:lnTo>
                    <a:pt x="111" y="1629"/>
                  </a:lnTo>
                  <a:cubicBezTo>
                    <a:pt x="113" y="1626"/>
                    <a:pt x="117" y="1624"/>
                    <a:pt x="121" y="1626"/>
                  </a:cubicBezTo>
                  <a:lnTo>
                    <a:pt x="128" y="1630"/>
                  </a:lnTo>
                  <a:lnTo>
                    <a:pt x="148" y="1638"/>
                  </a:lnTo>
                  <a:lnTo>
                    <a:pt x="174" y="1645"/>
                  </a:lnTo>
                  <a:lnTo>
                    <a:pt x="171" y="1644"/>
                  </a:lnTo>
                  <a:lnTo>
                    <a:pt x="199" y="1643"/>
                  </a:lnTo>
                  <a:lnTo>
                    <a:pt x="194" y="1646"/>
                  </a:lnTo>
                  <a:lnTo>
                    <a:pt x="208" y="1631"/>
                  </a:lnTo>
                  <a:lnTo>
                    <a:pt x="206" y="1635"/>
                  </a:lnTo>
                  <a:lnTo>
                    <a:pt x="212" y="1608"/>
                  </a:lnTo>
                  <a:lnTo>
                    <a:pt x="222" y="1582"/>
                  </a:lnTo>
                  <a:cubicBezTo>
                    <a:pt x="223" y="1580"/>
                    <a:pt x="224" y="1579"/>
                    <a:pt x="225" y="1578"/>
                  </a:cubicBezTo>
                  <a:lnTo>
                    <a:pt x="249" y="1563"/>
                  </a:lnTo>
                  <a:cubicBezTo>
                    <a:pt x="250" y="1562"/>
                    <a:pt x="252" y="1561"/>
                    <a:pt x="253" y="1561"/>
                  </a:cubicBezTo>
                  <a:lnTo>
                    <a:pt x="294" y="1561"/>
                  </a:lnTo>
                  <a:cubicBezTo>
                    <a:pt x="295" y="1561"/>
                    <a:pt x="295" y="1561"/>
                    <a:pt x="296" y="1562"/>
                  </a:cubicBezTo>
                  <a:lnTo>
                    <a:pt x="334" y="1568"/>
                  </a:lnTo>
                  <a:lnTo>
                    <a:pt x="332" y="1567"/>
                  </a:lnTo>
                  <a:lnTo>
                    <a:pt x="364" y="1567"/>
                  </a:lnTo>
                  <a:lnTo>
                    <a:pt x="362" y="1568"/>
                  </a:lnTo>
                  <a:lnTo>
                    <a:pt x="376" y="1563"/>
                  </a:lnTo>
                  <a:lnTo>
                    <a:pt x="373" y="1565"/>
                  </a:lnTo>
                  <a:lnTo>
                    <a:pt x="384" y="1555"/>
                  </a:lnTo>
                  <a:lnTo>
                    <a:pt x="382" y="1557"/>
                  </a:lnTo>
                  <a:lnTo>
                    <a:pt x="395" y="1533"/>
                  </a:lnTo>
                  <a:lnTo>
                    <a:pt x="395" y="1536"/>
                  </a:lnTo>
                  <a:lnTo>
                    <a:pt x="398" y="1509"/>
                  </a:lnTo>
                  <a:lnTo>
                    <a:pt x="398" y="1511"/>
                  </a:lnTo>
                  <a:lnTo>
                    <a:pt x="394" y="1489"/>
                  </a:lnTo>
                  <a:lnTo>
                    <a:pt x="392" y="1480"/>
                  </a:lnTo>
                  <a:cubicBezTo>
                    <a:pt x="391" y="1478"/>
                    <a:pt x="392" y="1475"/>
                    <a:pt x="393" y="1473"/>
                  </a:cubicBezTo>
                  <a:cubicBezTo>
                    <a:pt x="395" y="1472"/>
                    <a:pt x="397" y="1470"/>
                    <a:pt x="399" y="1470"/>
                  </a:cubicBezTo>
                  <a:lnTo>
                    <a:pt x="400" y="1470"/>
                  </a:lnTo>
                  <a:lnTo>
                    <a:pt x="396" y="1472"/>
                  </a:lnTo>
                  <a:lnTo>
                    <a:pt x="399" y="1469"/>
                  </a:lnTo>
                  <a:lnTo>
                    <a:pt x="410" y="1461"/>
                  </a:lnTo>
                  <a:lnTo>
                    <a:pt x="431" y="1445"/>
                  </a:lnTo>
                  <a:lnTo>
                    <a:pt x="427" y="1451"/>
                  </a:lnTo>
                  <a:lnTo>
                    <a:pt x="427" y="1449"/>
                  </a:lnTo>
                  <a:lnTo>
                    <a:pt x="428" y="1451"/>
                  </a:lnTo>
                  <a:lnTo>
                    <a:pt x="426" y="1438"/>
                  </a:lnTo>
                  <a:lnTo>
                    <a:pt x="424" y="1424"/>
                  </a:lnTo>
                  <a:lnTo>
                    <a:pt x="420" y="1403"/>
                  </a:lnTo>
                  <a:lnTo>
                    <a:pt x="416" y="1374"/>
                  </a:lnTo>
                  <a:lnTo>
                    <a:pt x="410" y="1335"/>
                  </a:lnTo>
                  <a:cubicBezTo>
                    <a:pt x="409" y="1332"/>
                    <a:pt x="410" y="1330"/>
                    <a:pt x="411" y="1328"/>
                  </a:cubicBezTo>
                  <a:cubicBezTo>
                    <a:pt x="413" y="1326"/>
                    <a:pt x="415" y="1325"/>
                    <a:pt x="417" y="1325"/>
                  </a:cubicBezTo>
                  <a:lnTo>
                    <a:pt x="418" y="1325"/>
                  </a:lnTo>
                  <a:lnTo>
                    <a:pt x="422" y="1325"/>
                  </a:lnTo>
                  <a:lnTo>
                    <a:pt x="432" y="1325"/>
                  </a:lnTo>
                  <a:lnTo>
                    <a:pt x="453" y="1325"/>
                  </a:lnTo>
                  <a:lnTo>
                    <a:pt x="448" y="1328"/>
                  </a:lnTo>
                  <a:lnTo>
                    <a:pt x="449" y="1327"/>
                  </a:lnTo>
                  <a:lnTo>
                    <a:pt x="448" y="1328"/>
                  </a:lnTo>
                  <a:lnTo>
                    <a:pt x="454" y="1320"/>
                  </a:lnTo>
                  <a:lnTo>
                    <a:pt x="470" y="1298"/>
                  </a:lnTo>
                  <a:lnTo>
                    <a:pt x="483" y="1280"/>
                  </a:lnTo>
                  <a:lnTo>
                    <a:pt x="501" y="1256"/>
                  </a:lnTo>
                  <a:lnTo>
                    <a:pt x="499" y="1260"/>
                  </a:lnTo>
                  <a:lnTo>
                    <a:pt x="499" y="1259"/>
                  </a:lnTo>
                  <a:lnTo>
                    <a:pt x="500" y="1262"/>
                  </a:lnTo>
                  <a:lnTo>
                    <a:pt x="498" y="1258"/>
                  </a:lnTo>
                  <a:lnTo>
                    <a:pt x="492" y="1244"/>
                  </a:lnTo>
                  <a:lnTo>
                    <a:pt x="482" y="1218"/>
                  </a:lnTo>
                  <a:cubicBezTo>
                    <a:pt x="481" y="1215"/>
                    <a:pt x="482" y="1212"/>
                    <a:pt x="484" y="1210"/>
                  </a:cubicBezTo>
                  <a:lnTo>
                    <a:pt x="485" y="1209"/>
                  </a:lnTo>
                  <a:lnTo>
                    <a:pt x="484" y="1210"/>
                  </a:lnTo>
                  <a:lnTo>
                    <a:pt x="489" y="1201"/>
                  </a:lnTo>
                  <a:lnTo>
                    <a:pt x="496" y="1189"/>
                  </a:lnTo>
                  <a:lnTo>
                    <a:pt x="506" y="1173"/>
                  </a:lnTo>
                  <a:lnTo>
                    <a:pt x="520" y="1150"/>
                  </a:lnTo>
                  <a:lnTo>
                    <a:pt x="538" y="1120"/>
                  </a:lnTo>
                  <a:lnTo>
                    <a:pt x="536" y="1124"/>
                  </a:lnTo>
                  <a:lnTo>
                    <a:pt x="536" y="1123"/>
                  </a:lnTo>
                  <a:lnTo>
                    <a:pt x="537" y="1125"/>
                  </a:lnTo>
                  <a:lnTo>
                    <a:pt x="536" y="1119"/>
                  </a:lnTo>
                  <a:lnTo>
                    <a:pt x="533" y="1103"/>
                  </a:lnTo>
                  <a:lnTo>
                    <a:pt x="528" y="1072"/>
                  </a:lnTo>
                  <a:cubicBezTo>
                    <a:pt x="527" y="1070"/>
                    <a:pt x="528" y="1068"/>
                    <a:pt x="528" y="1067"/>
                  </a:cubicBezTo>
                  <a:lnTo>
                    <a:pt x="529" y="1065"/>
                  </a:lnTo>
                  <a:cubicBezTo>
                    <a:pt x="529" y="1065"/>
                    <a:pt x="530" y="1064"/>
                    <a:pt x="530" y="1064"/>
                  </a:cubicBezTo>
                  <a:lnTo>
                    <a:pt x="537" y="1054"/>
                  </a:lnTo>
                  <a:lnTo>
                    <a:pt x="544" y="1042"/>
                  </a:lnTo>
                  <a:lnTo>
                    <a:pt x="556" y="1024"/>
                  </a:lnTo>
                  <a:lnTo>
                    <a:pt x="571" y="999"/>
                  </a:lnTo>
                  <a:lnTo>
                    <a:pt x="592" y="966"/>
                  </a:lnTo>
                  <a:lnTo>
                    <a:pt x="590" y="970"/>
                  </a:lnTo>
                  <a:lnTo>
                    <a:pt x="590" y="968"/>
                  </a:lnTo>
                  <a:cubicBezTo>
                    <a:pt x="590" y="968"/>
                    <a:pt x="591" y="967"/>
                    <a:pt x="591" y="967"/>
                  </a:cubicBezTo>
                  <a:lnTo>
                    <a:pt x="593" y="957"/>
                  </a:lnTo>
                  <a:lnTo>
                    <a:pt x="595" y="945"/>
                  </a:lnTo>
                  <a:lnTo>
                    <a:pt x="599" y="927"/>
                  </a:lnTo>
                  <a:lnTo>
                    <a:pt x="603" y="902"/>
                  </a:lnTo>
                  <a:lnTo>
                    <a:pt x="609" y="869"/>
                  </a:lnTo>
                  <a:cubicBezTo>
                    <a:pt x="609" y="865"/>
                    <a:pt x="613" y="862"/>
                    <a:pt x="616" y="862"/>
                  </a:cubicBezTo>
                  <a:lnTo>
                    <a:pt x="617" y="862"/>
                  </a:lnTo>
                  <a:lnTo>
                    <a:pt x="613" y="864"/>
                  </a:lnTo>
                  <a:lnTo>
                    <a:pt x="617" y="861"/>
                  </a:lnTo>
                  <a:lnTo>
                    <a:pt x="628" y="853"/>
                  </a:lnTo>
                  <a:lnTo>
                    <a:pt x="649" y="837"/>
                  </a:lnTo>
                  <a:lnTo>
                    <a:pt x="645" y="843"/>
                  </a:lnTo>
                  <a:lnTo>
                    <a:pt x="645" y="842"/>
                  </a:lnTo>
                  <a:lnTo>
                    <a:pt x="646" y="844"/>
                  </a:lnTo>
                  <a:lnTo>
                    <a:pt x="645" y="837"/>
                  </a:lnTo>
                  <a:lnTo>
                    <a:pt x="642" y="818"/>
                  </a:lnTo>
                  <a:lnTo>
                    <a:pt x="636" y="781"/>
                  </a:lnTo>
                  <a:cubicBezTo>
                    <a:pt x="635" y="778"/>
                    <a:pt x="636" y="776"/>
                    <a:pt x="638" y="774"/>
                  </a:cubicBezTo>
                  <a:lnTo>
                    <a:pt x="640" y="772"/>
                  </a:lnTo>
                  <a:lnTo>
                    <a:pt x="638" y="774"/>
                  </a:lnTo>
                  <a:lnTo>
                    <a:pt x="641" y="768"/>
                  </a:lnTo>
                  <a:cubicBezTo>
                    <a:pt x="641" y="767"/>
                    <a:pt x="642" y="767"/>
                    <a:pt x="642" y="767"/>
                  </a:cubicBezTo>
                  <a:lnTo>
                    <a:pt x="650" y="756"/>
                  </a:lnTo>
                  <a:lnTo>
                    <a:pt x="661" y="737"/>
                  </a:lnTo>
                  <a:lnTo>
                    <a:pt x="679" y="710"/>
                  </a:lnTo>
                  <a:lnTo>
                    <a:pt x="704" y="672"/>
                  </a:lnTo>
                  <a:lnTo>
                    <a:pt x="737" y="621"/>
                  </a:lnTo>
                  <a:cubicBezTo>
                    <a:pt x="737" y="621"/>
                    <a:pt x="737" y="620"/>
                    <a:pt x="738" y="620"/>
                  </a:cubicBezTo>
                  <a:lnTo>
                    <a:pt x="741" y="617"/>
                  </a:lnTo>
                  <a:lnTo>
                    <a:pt x="749" y="609"/>
                  </a:lnTo>
                  <a:lnTo>
                    <a:pt x="765" y="593"/>
                  </a:lnTo>
                  <a:cubicBezTo>
                    <a:pt x="766" y="591"/>
                    <a:pt x="768" y="590"/>
                    <a:pt x="770" y="590"/>
                  </a:cubicBezTo>
                  <a:lnTo>
                    <a:pt x="771" y="590"/>
                  </a:lnTo>
                  <a:lnTo>
                    <a:pt x="780" y="590"/>
                  </a:lnTo>
                  <a:lnTo>
                    <a:pt x="805" y="590"/>
                  </a:lnTo>
                  <a:lnTo>
                    <a:pt x="825" y="590"/>
                  </a:lnTo>
                  <a:lnTo>
                    <a:pt x="852" y="590"/>
                  </a:lnTo>
                  <a:lnTo>
                    <a:pt x="847" y="593"/>
                  </a:lnTo>
                  <a:lnTo>
                    <a:pt x="848" y="591"/>
                  </a:lnTo>
                  <a:lnTo>
                    <a:pt x="852" y="586"/>
                  </a:lnTo>
                  <a:lnTo>
                    <a:pt x="860" y="576"/>
                  </a:lnTo>
                  <a:lnTo>
                    <a:pt x="873" y="560"/>
                  </a:lnTo>
                  <a:lnTo>
                    <a:pt x="892" y="536"/>
                  </a:lnTo>
                  <a:lnTo>
                    <a:pt x="919" y="502"/>
                  </a:lnTo>
                  <a:lnTo>
                    <a:pt x="955" y="457"/>
                  </a:lnTo>
                  <a:lnTo>
                    <a:pt x="953" y="462"/>
                  </a:lnTo>
                  <a:lnTo>
                    <a:pt x="953" y="461"/>
                  </a:lnTo>
                  <a:cubicBezTo>
                    <a:pt x="953" y="460"/>
                    <a:pt x="954" y="459"/>
                    <a:pt x="954" y="458"/>
                  </a:cubicBezTo>
                  <a:lnTo>
                    <a:pt x="956" y="453"/>
                  </a:lnTo>
                  <a:lnTo>
                    <a:pt x="962" y="441"/>
                  </a:lnTo>
                  <a:lnTo>
                    <a:pt x="972" y="414"/>
                  </a:lnTo>
                  <a:cubicBezTo>
                    <a:pt x="973" y="411"/>
                    <a:pt x="976" y="408"/>
                    <a:pt x="979" y="408"/>
                  </a:cubicBezTo>
                  <a:lnTo>
                    <a:pt x="980" y="408"/>
                  </a:lnTo>
                  <a:cubicBezTo>
                    <a:pt x="981" y="408"/>
                    <a:pt x="982" y="409"/>
                    <a:pt x="982" y="409"/>
                  </a:cubicBezTo>
                  <a:lnTo>
                    <a:pt x="987" y="410"/>
                  </a:lnTo>
                  <a:lnTo>
                    <a:pt x="996" y="413"/>
                  </a:lnTo>
                  <a:lnTo>
                    <a:pt x="1017" y="418"/>
                  </a:lnTo>
                  <a:lnTo>
                    <a:pt x="1007" y="425"/>
                  </a:lnTo>
                  <a:lnTo>
                    <a:pt x="1007" y="422"/>
                  </a:lnTo>
                  <a:lnTo>
                    <a:pt x="1006" y="410"/>
                  </a:lnTo>
                  <a:cubicBezTo>
                    <a:pt x="1006" y="410"/>
                    <a:pt x="1006" y="409"/>
                    <a:pt x="1006" y="409"/>
                  </a:cubicBezTo>
                  <a:lnTo>
                    <a:pt x="1008" y="375"/>
                  </a:lnTo>
                  <a:cubicBezTo>
                    <a:pt x="1009" y="374"/>
                    <a:pt x="1009" y="374"/>
                    <a:pt x="1009" y="373"/>
                  </a:cubicBezTo>
                  <a:lnTo>
                    <a:pt x="1020" y="339"/>
                  </a:lnTo>
                  <a:cubicBezTo>
                    <a:pt x="1020" y="338"/>
                    <a:pt x="1021" y="337"/>
                    <a:pt x="1021" y="336"/>
                  </a:cubicBezTo>
                  <a:lnTo>
                    <a:pt x="1031" y="324"/>
                  </a:lnTo>
                  <a:cubicBezTo>
                    <a:pt x="1032" y="323"/>
                    <a:pt x="1034" y="322"/>
                    <a:pt x="1035" y="322"/>
                  </a:cubicBezTo>
                  <a:lnTo>
                    <a:pt x="1050" y="318"/>
                  </a:lnTo>
                  <a:cubicBezTo>
                    <a:pt x="1052" y="317"/>
                    <a:pt x="1053" y="317"/>
                    <a:pt x="1054" y="318"/>
                  </a:cubicBezTo>
                  <a:lnTo>
                    <a:pt x="1073" y="322"/>
                  </a:lnTo>
                  <a:cubicBezTo>
                    <a:pt x="1075" y="322"/>
                    <a:pt x="1076" y="323"/>
                    <a:pt x="1077" y="324"/>
                  </a:cubicBezTo>
                  <a:lnTo>
                    <a:pt x="1088" y="334"/>
                  </a:lnTo>
                  <a:cubicBezTo>
                    <a:pt x="1089" y="334"/>
                    <a:pt x="1089" y="335"/>
                    <a:pt x="1090" y="336"/>
                  </a:cubicBezTo>
                  <a:lnTo>
                    <a:pt x="1102" y="366"/>
                  </a:lnTo>
                  <a:lnTo>
                    <a:pt x="1111" y="382"/>
                  </a:lnTo>
                  <a:lnTo>
                    <a:pt x="1110" y="380"/>
                  </a:lnTo>
                  <a:lnTo>
                    <a:pt x="1124" y="393"/>
                  </a:lnTo>
                  <a:lnTo>
                    <a:pt x="1121" y="391"/>
                  </a:lnTo>
                  <a:lnTo>
                    <a:pt x="1145" y="399"/>
                  </a:lnTo>
                  <a:lnTo>
                    <a:pt x="1143" y="398"/>
                  </a:lnTo>
                  <a:lnTo>
                    <a:pt x="1179" y="399"/>
                  </a:lnTo>
                  <a:lnTo>
                    <a:pt x="1224" y="396"/>
                  </a:lnTo>
                  <a:lnTo>
                    <a:pt x="1275" y="392"/>
                  </a:lnTo>
                  <a:lnTo>
                    <a:pt x="1378" y="387"/>
                  </a:lnTo>
                  <a:lnTo>
                    <a:pt x="1424" y="384"/>
                  </a:lnTo>
                  <a:lnTo>
                    <a:pt x="1462" y="383"/>
                  </a:lnTo>
                  <a:lnTo>
                    <a:pt x="1487" y="381"/>
                  </a:lnTo>
                  <a:lnTo>
                    <a:pt x="1496" y="381"/>
                  </a:lnTo>
                  <a:lnTo>
                    <a:pt x="1492" y="383"/>
                  </a:lnTo>
                  <a:lnTo>
                    <a:pt x="1496" y="380"/>
                  </a:lnTo>
                  <a:lnTo>
                    <a:pt x="1506" y="373"/>
                  </a:lnTo>
                  <a:lnTo>
                    <a:pt x="1539" y="353"/>
                  </a:lnTo>
                  <a:cubicBezTo>
                    <a:pt x="1540" y="352"/>
                    <a:pt x="1540" y="352"/>
                    <a:pt x="1541" y="352"/>
                  </a:cubicBezTo>
                  <a:lnTo>
                    <a:pt x="1582" y="336"/>
                  </a:lnTo>
                  <a:cubicBezTo>
                    <a:pt x="1582" y="336"/>
                    <a:pt x="1583" y="336"/>
                    <a:pt x="1583" y="336"/>
                  </a:cubicBezTo>
                  <a:lnTo>
                    <a:pt x="1604" y="333"/>
                  </a:lnTo>
                  <a:cubicBezTo>
                    <a:pt x="1605" y="332"/>
                    <a:pt x="1606" y="332"/>
                    <a:pt x="1607" y="333"/>
                  </a:cubicBezTo>
                  <a:lnTo>
                    <a:pt x="1625" y="337"/>
                  </a:lnTo>
                  <a:cubicBezTo>
                    <a:pt x="1626" y="337"/>
                    <a:pt x="1626" y="337"/>
                    <a:pt x="1627" y="337"/>
                  </a:cubicBezTo>
                  <a:lnTo>
                    <a:pt x="1643" y="345"/>
                  </a:lnTo>
                  <a:cubicBezTo>
                    <a:pt x="1643" y="346"/>
                    <a:pt x="1644" y="346"/>
                    <a:pt x="1644" y="346"/>
                  </a:cubicBezTo>
                  <a:lnTo>
                    <a:pt x="1664" y="361"/>
                  </a:lnTo>
                  <a:lnTo>
                    <a:pt x="1716" y="403"/>
                  </a:lnTo>
                  <a:lnTo>
                    <a:pt x="1746" y="422"/>
                  </a:lnTo>
                  <a:lnTo>
                    <a:pt x="1778" y="437"/>
                  </a:lnTo>
                  <a:lnTo>
                    <a:pt x="1777" y="437"/>
                  </a:lnTo>
                  <a:lnTo>
                    <a:pt x="1810" y="446"/>
                  </a:lnTo>
                  <a:lnTo>
                    <a:pt x="1807" y="445"/>
                  </a:lnTo>
                  <a:lnTo>
                    <a:pt x="1841" y="444"/>
                  </a:lnTo>
                  <a:lnTo>
                    <a:pt x="1838" y="445"/>
                  </a:lnTo>
                  <a:lnTo>
                    <a:pt x="1861" y="433"/>
                  </a:lnTo>
                  <a:lnTo>
                    <a:pt x="1858" y="436"/>
                  </a:lnTo>
                  <a:lnTo>
                    <a:pt x="1868" y="422"/>
                  </a:lnTo>
                  <a:lnTo>
                    <a:pt x="1867" y="425"/>
                  </a:lnTo>
                  <a:lnTo>
                    <a:pt x="1868" y="410"/>
                  </a:lnTo>
                  <a:lnTo>
                    <a:pt x="1868" y="392"/>
                  </a:lnTo>
                  <a:cubicBezTo>
                    <a:pt x="1868" y="392"/>
                    <a:pt x="1869" y="391"/>
                    <a:pt x="1869" y="391"/>
                  </a:cubicBezTo>
                  <a:lnTo>
                    <a:pt x="1873" y="373"/>
                  </a:lnTo>
                  <a:cubicBezTo>
                    <a:pt x="1873" y="372"/>
                    <a:pt x="1873" y="371"/>
                    <a:pt x="1874" y="370"/>
                  </a:cubicBezTo>
                  <a:lnTo>
                    <a:pt x="1885" y="353"/>
                  </a:lnTo>
                  <a:cubicBezTo>
                    <a:pt x="1885" y="352"/>
                    <a:pt x="1886" y="351"/>
                    <a:pt x="1887" y="351"/>
                  </a:cubicBezTo>
                  <a:lnTo>
                    <a:pt x="1912" y="334"/>
                  </a:lnTo>
                  <a:cubicBezTo>
                    <a:pt x="1913" y="333"/>
                    <a:pt x="1913" y="333"/>
                    <a:pt x="1914" y="333"/>
                  </a:cubicBezTo>
                  <a:lnTo>
                    <a:pt x="1957" y="318"/>
                  </a:lnTo>
                  <a:lnTo>
                    <a:pt x="2060" y="284"/>
                  </a:lnTo>
                  <a:lnTo>
                    <a:pt x="2108" y="265"/>
                  </a:lnTo>
                  <a:lnTo>
                    <a:pt x="2152" y="246"/>
                  </a:lnTo>
                  <a:lnTo>
                    <a:pt x="2190" y="228"/>
                  </a:lnTo>
                  <a:lnTo>
                    <a:pt x="2220" y="213"/>
                  </a:lnTo>
                  <a:lnTo>
                    <a:pt x="2238" y="205"/>
                  </a:lnTo>
                  <a:lnTo>
                    <a:pt x="2245" y="201"/>
                  </a:lnTo>
                  <a:lnTo>
                    <a:pt x="2242" y="206"/>
                  </a:lnTo>
                  <a:lnTo>
                    <a:pt x="2244" y="196"/>
                  </a:lnTo>
                  <a:lnTo>
                    <a:pt x="2252" y="171"/>
                  </a:lnTo>
                  <a:lnTo>
                    <a:pt x="2265" y="136"/>
                  </a:lnTo>
                  <a:lnTo>
                    <a:pt x="2285" y="97"/>
                  </a:lnTo>
                  <a:cubicBezTo>
                    <a:pt x="2286" y="96"/>
                    <a:pt x="2286" y="96"/>
                    <a:pt x="2286" y="96"/>
                  </a:cubicBezTo>
                  <a:lnTo>
                    <a:pt x="2314" y="59"/>
                  </a:lnTo>
                  <a:cubicBezTo>
                    <a:pt x="2314" y="58"/>
                    <a:pt x="2315" y="58"/>
                    <a:pt x="2315" y="57"/>
                  </a:cubicBezTo>
                  <a:lnTo>
                    <a:pt x="2351" y="25"/>
                  </a:lnTo>
                  <a:cubicBezTo>
                    <a:pt x="2352" y="25"/>
                    <a:pt x="2352" y="24"/>
                    <a:pt x="2353" y="24"/>
                  </a:cubicBezTo>
                  <a:lnTo>
                    <a:pt x="2399" y="4"/>
                  </a:lnTo>
                  <a:cubicBezTo>
                    <a:pt x="2400" y="4"/>
                    <a:pt x="2401" y="4"/>
                    <a:pt x="2402" y="3"/>
                  </a:cubicBezTo>
                  <a:lnTo>
                    <a:pt x="2458" y="0"/>
                  </a:lnTo>
                  <a:cubicBezTo>
                    <a:pt x="2459" y="0"/>
                    <a:pt x="2459" y="0"/>
                    <a:pt x="2460" y="1"/>
                  </a:cubicBezTo>
                  <a:lnTo>
                    <a:pt x="2466" y="2"/>
                  </a:lnTo>
                  <a:lnTo>
                    <a:pt x="2483" y="6"/>
                  </a:lnTo>
                  <a:lnTo>
                    <a:pt x="2508" y="13"/>
                  </a:lnTo>
                  <a:lnTo>
                    <a:pt x="2537" y="27"/>
                  </a:lnTo>
                  <a:lnTo>
                    <a:pt x="2568" y="45"/>
                  </a:lnTo>
                  <a:cubicBezTo>
                    <a:pt x="2569" y="45"/>
                    <a:pt x="2569" y="45"/>
                    <a:pt x="2570" y="45"/>
                  </a:cubicBezTo>
                  <a:lnTo>
                    <a:pt x="2602" y="71"/>
                  </a:lnTo>
                  <a:cubicBezTo>
                    <a:pt x="2602" y="72"/>
                    <a:pt x="2602" y="72"/>
                    <a:pt x="2603" y="72"/>
                  </a:cubicBezTo>
                  <a:lnTo>
                    <a:pt x="2631" y="105"/>
                  </a:lnTo>
                  <a:cubicBezTo>
                    <a:pt x="2631" y="106"/>
                    <a:pt x="2631" y="106"/>
                    <a:pt x="2631" y="107"/>
                  </a:cubicBezTo>
                  <a:lnTo>
                    <a:pt x="2655" y="150"/>
                  </a:lnTo>
                  <a:lnTo>
                    <a:pt x="2681" y="195"/>
                  </a:lnTo>
                  <a:lnTo>
                    <a:pt x="2705" y="232"/>
                  </a:lnTo>
                  <a:lnTo>
                    <a:pt x="2726" y="261"/>
                  </a:lnTo>
                  <a:lnTo>
                    <a:pt x="2747" y="284"/>
                  </a:lnTo>
                  <a:lnTo>
                    <a:pt x="2786" y="319"/>
                  </a:lnTo>
                  <a:lnTo>
                    <a:pt x="2826" y="347"/>
                  </a:lnTo>
                  <a:cubicBezTo>
                    <a:pt x="2826" y="347"/>
                    <a:pt x="2827" y="348"/>
                    <a:pt x="2827" y="348"/>
                  </a:cubicBezTo>
                  <a:lnTo>
                    <a:pt x="2851" y="373"/>
                  </a:lnTo>
                  <a:lnTo>
                    <a:pt x="2882" y="406"/>
                  </a:lnTo>
                  <a:lnTo>
                    <a:pt x="2948" y="482"/>
                  </a:lnTo>
                  <a:lnTo>
                    <a:pt x="2978" y="517"/>
                  </a:lnTo>
                  <a:lnTo>
                    <a:pt x="3004" y="547"/>
                  </a:lnTo>
                  <a:lnTo>
                    <a:pt x="3021" y="568"/>
                  </a:lnTo>
                  <a:lnTo>
                    <a:pt x="3027" y="576"/>
                  </a:lnTo>
                  <a:lnTo>
                    <a:pt x="3022" y="573"/>
                  </a:lnTo>
                  <a:lnTo>
                    <a:pt x="3027" y="574"/>
                  </a:lnTo>
                  <a:lnTo>
                    <a:pt x="3042" y="576"/>
                  </a:lnTo>
                  <a:lnTo>
                    <a:pt x="3083" y="587"/>
                  </a:lnTo>
                  <a:lnTo>
                    <a:pt x="3126" y="603"/>
                  </a:lnTo>
                  <a:cubicBezTo>
                    <a:pt x="3127" y="603"/>
                    <a:pt x="3127" y="603"/>
                    <a:pt x="3128" y="604"/>
                  </a:cubicBezTo>
                  <a:lnTo>
                    <a:pt x="3144" y="615"/>
                  </a:lnTo>
                  <a:cubicBezTo>
                    <a:pt x="3145" y="616"/>
                    <a:pt x="3146" y="616"/>
                    <a:pt x="3146" y="617"/>
                  </a:cubicBezTo>
                  <a:lnTo>
                    <a:pt x="3155" y="631"/>
                  </a:lnTo>
                  <a:lnTo>
                    <a:pt x="3172" y="668"/>
                  </a:lnTo>
                  <a:lnTo>
                    <a:pt x="3183" y="704"/>
                  </a:lnTo>
                  <a:lnTo>
                    <a:pt x="3189" y="731"/>
                  </a:lnTo>
                  <a:lnTo>
                    <a:pt x="3191" y="742"/>
                  </a:lnTo>
                  <a:lnTo>
                    <a:pt x="3186" y="736"/>
                  </a:lnTo>
                  <a:lnTo>
                    <a:pt x="3189" y="737"/>
                  </a:lnTo>
                  <a:lnTo>
                    <a:pt x="3198" y="740"/>
                  </a:lnTo>
                  <a:cubicBezTo>
                    <a:pt x="3198" y="740"/>
                    <a:pt x="3199" y="740"/>
                    <a:pt x="3199" y="740"/>
                  </a:cubicBezTo>
                  <a:lnTo>
                    <a:pt x="3226" y="755"/>
                  </a:lnTo>
                  <a:cubicBezTo>
                    <a:pt x="3227" y="756"/>
                    <a:pt x="3228" y="756"/>
                    <a:pt x="3228" y="757"/>
                  </a:cubicBezTo>
                  <a:lnTo>
                    <a:pt x="3258" y="788"/>
                  </a:lnTo>
                  <a:cubicBezTo>
                    <a:pt x="3259" y="789"/>
                    <a:pt x="3259" y="789"/>
                    <a:pt x="3260" y="790"/>
                  </a:cubicBezTo>
                  <a:lnTo>
                    <a:pt x="3282" y="840"/>
                  </a:lnTo>
                  <a:cubicBezTo>
                    <a:pt x="3282" y="841"/>
                    <a:pt x="3282" y="842"/>
                    <a:pt x="3282" y="843"/>
                  </a:cubicBezTo>
                  <a:lnTo>
                    <a:pt x="3287" y="905"/>
                  </a:lnTo>
                  <a:lnTo>
                    <a:pt x="3290" y="970"/>
                  </a:lnTo>
                  <a:lnTo>
                    <a:pt x="3291" y="999"/>
                  </a:lnTo>
                  <a:lnTo>
                    <a:pt x="3291" y="1022"/>
                  </a:lnTo>
                  <a:lnTo>
                    <a:pt x="3291" y="1037"/>
                  </a:lnTo>
                  <a:lnTo>
                    <a:pt x="3291" y="1043"/>
                  </a:lnTo>
                  <a:cubicBezTo>
                    <a:pt x="3291" y="1048"/>
                    <a:pt x="3288" y="1051"/>
                    <a:pt x="3283" y="1051"/>
                  </a:cubicBezTo>
                  <a:lnTo>
                    <a:pt x="3282" y="1051"/>
                  </a:lnTo>
                  <a:lnTo>
                    <a:pt x="3288" y="1049"/>
                  </a:lnTo>
                  <a:lnTo>
                    <a:pt x="3285" y="1052"/>
                  </a:lnTo>
                  <a:cubicBezTo>
                    <a:pt x="3285" y="1052"/>
                    <a:pt x="3285" y="1053"/>
                    <a:pt x="3284" y="1053"/>
                  </a:cubicBezTo>
                  <a:lnTo>
                    <a:pt x="3273" y="1061"/>
                  </a:lnTo>
                  <a:lnTo>
                    <a:pt x="3252" y="1077"/>
                  </a:lnTo>
                  <a:lnTo>
                    <a:pt x="3255" y="1067"/>
                  </a:lnTo>
                  <a:lnTo>
                    <a:pt x="3256" y="1069"/>
                  </a:lnTo>
                  <a:cubicBezTo>
                    <a:pt x="3256" y="1070"/>
                    <a:pt x="3256" y="1070"/>
                    <a:pt x="3256" y="1071"/>
                  </a:cubicBezTo>
                  <a:lnTo>
                    <a:pt x="3257" y="1076"/>
                  </a:lnTo>
                  <a:lnTo>
                    <a:pt x="3260" y="1088"/>
                  </a:lnTo>
                  <a:lnTo>
                    <a:pt x="3264" y="1107"/>
                  </a:lnTo>
                  <a:lnTo>
                    <a:pt x="3270" y="1134"/>
                  </a:lnTo>
                  <a:lnTo>
                    <a:pt x="3279" y="1172"/>
                  </a:lnTo>
                  <a:lnTo>
                    <a:pt x="3291" y="1222"/>
                  </a:lnTo>
                  <a:lnTo>
                    <a:pt x="3292" y="1225"/>
                  </a:lnTo>
                  <a:lnTo>
                    <a:pt x="3294" y="1232"/>
                  </a:lnTo>
                  <a:lnTo>
                    <a:pt x="3299" y="1245"/>
                  </a:lnTo>
                  <a:lnTo>
                    <a:pt x="3307" y="1266"/>
                  </a:lnTo>
                  <a:lnTo>
                    <a:pt x="3318" y="1299"/>
                  </a:lnTo>
                  <a:lnTo>
                    <a:pt x="3334" y="1344"/>
                  </a:lnTo>
                  <a:lnTo>
                    <a:pt x="3355" y="1404"/>
                  </a:lnTo>
                  <a:cubicBezTo>
                    <a:pt x="3355" y="1405"/>
                    <a:pt x="3355" y="1406"/>
                    <a:pt x="3355" y="1406"/>
                  </a:cubicBezTo>
                  <a:lnTo>
                    <a:pt x="3355" y="1407"/>
                  </a:lnTo>
                  <a:cubicBezTo>
                    <a:pt x="3355" y="1409"/>
                    <a:pt x="3355" y="1410"/>
                    <a:pt x="3355" y="1411"/>
                  </a:cubicBezTo>
                  <a:lnTo>
                    <a:pt x="3352" y="1417"/>
                  </a:lnTo>
                  <a:lnTo>
                    <a:pt x="3344" y="1433"/>
                  </a:lnTo>
                  <a:lnTo>
                    <a:pt x="3328" y="1464"/>
                  </a:lnTo>
                  <a:lnTo>
                    <a:pt x="3324" y="1453"/>
                  </a:lnTo>
                  <a:lnTo>
                    <a:pt x="3326" y="1454"/>
                  </a:lnTo>
                  <a:lnTo>
                    <a:pt x="3338" y="1459"/>
                  </a:lnTo>
                  <a:lnTo>
                    <a:pt x="3349" y="1464"/>
                  </a:lnTo>
                  <a:lnTo>
                    <a:pt x="3370" y="1472"/>
                  </a:lnTo>
                  <a:lnTo>
                    <a:pt x="3396" y="1484"/>
                  </a:lnTo>
                  <a:lnTo>
                    <a:pt x="3432" y="1499"/>
                  </a:lnTo>
                  <a:cubicBezTo>
                    <a:pt x="3435" y="1500"/>
                    <a:pt x="3436" y="1503"/>
                    <a:pt x="3436" y="1506"/>
                  </a:cubicBezTo>
                  <a:lnTo>
                    <a:pt x="3436" y="1515"/>
                  </a:lnTo>
                  <a:lnTo>
                    <a:pt x="3436" y="1512"/>
                  </a:lnTo>
                  <a:lnTo>
                    <a:pt x="3444" y="1532"/>
                  </a:lnTo>
                  <a:lnTo>
                    <a:pt x="3443" y="1530"/>
                  </a:lnTo>
                  <a:lnTo>
                    <a:pt x="3453" y="1542"/>
                  </a:lnTo>
                  <a:lnTo>
                    <a:pt x="3451" y="1541"/>
                  </a:lnTo>
                  <a:lnTo>
                    <a:pt x="3468" y="1553"/>
                  </a:lnTo>
                  <a:lnTo>
                    <a:pt x="3467" y="1552"/>
                  </a:lnTo>
                  <a:lnTo>
                    <a:pt x="3490" y="1563"/>
                  </a:lnTo>
                  <a:lnTo>
                    <a:pt x="3488" y="1563"/>
                  </a:lnTo>
                  <a:lnTo>
                    <a:pt x="3521" y="1571"/>
                  </a:lnTo>
                  <a:lnTo>
                    <a:pt x="3558" y="1580"/>
                  </a:lnTo>
                  <a:lnTo>
                    <a:pt x="3588" y="1585"/>
                  </a:lnTo>
                  <a:lnTo>
                    <a:pt x="3611" y="1588"/>
                  </a:lnTo>
                  <a:lnTo>
                    <a:pt x="3628" y="1589"/>
                  </a:lnTo>
                  <a:lnTo>
                    <a:pt x="3649" y="1589"/>
                  </a:lnTo>
                  <a:lnTo>
                    <a:pt x="3648" y="1590"/>
                  </a:lnTo>
                  <a:lnTo>
                    <a:pt x="3654" y="1589"/>
                  </a:lnTo>
                  <a:lnTo>
                    <a:pt x="3647" y="1596"/>
                  </a:lnTo>
                  <a:lnTo>
                    <a:pt x="3647" y="1595"/>
                  </a:lnTo>
                  <a:lnTo>
                    <a:pt x="3647" y="1588"/>
                  </a:lnTo>
                  <a:lnTo>
                    <a:pt x="3647" y="1569"/>
                  </a:lnTo>
                  <a:lnTo>
                    <a:pt x="3647" y="1533"/>
                  </a:lnTo>
                  <a:cubicBezTo>
                    <a:pt x="3647" y="1529"/>
                    <a:pt x="3651" y="1525"/>
                    <a:pt x="3655" y="1525"/>
                  </a:cubicBezTo>
                  <a:lnTo>
                    <a:pt x="3656" y="1525"/>
                  </a:lnTo>
                  <a:lnTo>
                    <a:pt x="3661" y="1525"/>
                  </a:lnTo>
                  <a:lnTo>
                    <a:pt x="3674" y="1525"/>
                  </a:lnTo>
                  <a:lnTo>
                    <a:pt x="3701" y="1525"/>
                  </a:lnTo>
                  <a:lnTo>
                    <a:pt x="3695" y="1528"/>
                  </a:lnTo>
                  <a:lnTo>
                    <a:pt x="3700" y="1522"/>
                  </a:lnTo>
                  <a:lnTo>
                    <a:pt x="3714" y="1507"/>
                  </a:lnTo>
                  <a:lnTo>
                    <a:pt x="3734" y="1485"/>
                  </a:lnTo>
                  <a:lnTo>
                    <a:pt x="3760" y="1460"/>
                  </a:lnTo>
                  <a:lnTo>
                    <a:pt x="3791" y="1436"/>
                  </a:lnTo>
                  <a:lnTo>
                    <a:pt x="3823" y="1416"/>
                  </a:lnTo>
                  <a:cubicBezTo>
                    <a:pt x="3824" y="1415"/>
                    <a:pt x="3824" y="1415"/>
                    <a:pt x="3824" y="1415"/>
                  </a:cubicBezTo>
                  <a:lnTo>
                    <a:pt x="3856" y="1402"/>
                  </a:lnTo>
                  <a:cubicBezTo>
                    <a:pt x="3857" y="1402"/>
                    <a:pt x="3858" y="1402"/>
                    <a:pt x="3859" y="1401"/>
                  </a:cubicBezTo>
                  <a:lnTo>
                    <a:pt x="3891" y="1398"/>
                  </a:lnTo>
                  <a:cubicBezTo>
                    <a:pt x="3892" y="1398"/>
                    <a:pt x="3893" y="1399"/>
                    <a:pt x="3894" y="1399"/>
                  </a:cubicBezTo>
                  <a:lnTo>
                    <a:pt x="3957" y="1422"/>
                  </a:lnTo>
                  <a:cubicBezTo>
                    <a:pt x="3958" y="1422"/>
                    <a:pt x="3959" y="1423"/>
                    <a:pt x="3959" y="1423"/>
                  </a:cubicBezTo>
                  <a:lnTo>
                    <a:pt x="4002" y="1457"/>
                  </a:lnTo>
                  <a:cubicBezTo>
                    <a:pt x="4003" y="1458"/>
                    <a:pt x="4003" y="1458"/>
                    <a:pt x="4004" y="1459"/>
                  </a:cubicBezTo>
                  <a:lnTo>
                    <a:pt x="4027" y="1489"/>
                  </a:lnTo>
                  <a:cubicBezTo>
                    <a:pt x="4027" y="1489"/>
                    <a:pt x="4027" y="1489"/>
                    <a:pt x="4027" y="1490"/>
                  </a:cubicBezTo>
                  <a:lnTo>
                    <a:pt x="4033" y="1499"/>
                  </a:lnTo>
                  <a:lnTo>
                    <a:pt x="4035" y="1503"/>
                  </a:lnTo>
                  <a:cubicBezTo>
                    <a:pt x="4035" y="1503"/>
                    <a:pt x="4035" y="1504"/>
                    <a:pt x="4035" y="1505"/>
                  </a:cubicBezTo>
                  <a:lnTo>
                    <a:pt x="4037" y="1513"/>
                  </a:lnTo>
                  <a:close/>
                  <a:moveTo>
                    <a:pt x="3780" y="1910"/>
                  </a:moveTo>
                  <a:lnTo>
                    <a:pt x="3776" y="1898"/>
                  </a:lnTo>
                  <a:lnTo>
                    <a:pt x="3792" y="1903"/>
                  </a:lnTo>
                  <a:lnTo>
                    <a:pt x="3800" y="1906"/>
                  </a:lnTo>
                  <a:lnTo>
                    <a:pt x="3803" y="1907"/>
                  </a:lnTo>
                  <a:lnTo>
                    <a:pt x="3794" y="1910"/>
                  </a:lnTo>
                  <a:lnTo>
                    <a:pt x="3804" y="1894"/>
                  </a:lnTo>
                  <a:lnTo>
                    <a:pt x="3810" y="1886"/>
                  </a:lnTo>
                  <a:lnTo>
                    <a:pt x="3812" y="1883"/>
                  </a:lnTo>
                  <a:lnTo>
                    <a:pt x="3813" y="1893"/>
                  </a:lnTo>
                  <a:lnTo>
                    <a:pt x="3803" y="1883"/>
                  </a:lnTo>
                  <a:lnTo>
                    <a:pt x="3797" y="1877"/>
                  </a:lnTo>
                  <a:lnTo>
                    <a:pt x="3795" y="1875"/>
                  </a:lnTo>
                  <a:lnTo>
                    <a:pt x="3807" y="1874"/>
                  </a:lnTo>
                  <a:lnTo>
                    <a:pt x="3780" y="1910"/>
                  </a:lnTo>
                  <a:close/>
                  <a:moveTo>
                    <a:pt x="3794" y="1865"/>
                  </a:moveTo>
                  <a:cubicBezTo>
                    <a:pt x="3795" y="1863"/>
                    <a:pt x="3798" y="1862"/>
                    <a:pt x="3800" y="1861"/>
                  </a:cubicBezTo>
                  <a:cubicBezTo>
                    <a:pt x="3802" y="1861"/>
                    <a:pt x="3804" y="1862"/>
                    <a:pt x="3806" y="1864"/>
                  </a:cubicBezTo>
                  <a:lnTo>
                    <a:pt x="3808" y="1866"/>
                  </a:lnTo>
                  <a:lnTo>
                    <a:pt x="3814" y="1872"/>
                  </a:lnTo>
                  <a:lnTo>
                    <a:pt x="3824" y="1882"/>
                  </a:lnTo>
                  <a:cubicBezTo>
                    <a:pt x="3827" y="1885"/>
                    <a:pt x="3827" y="1889"/>
                    <a:pt x="3825" y="1892"/>
                  </a:cubicBezTo>
                  <a:lnTo>
                    <a:pt x="3823" y="1895"/>
                  </a:lnTo>
                  <a:lnTo>
                    <a:pt x="3817" y="1903"/>
                  </a:lnTo>
                  <a:lnTo>
                    <a:pt x="3807" y="1919"/>
                  </a:lnTo>
                  <a:cubicBezTo>
                    <a:pt x="3805" y="1922"/>
                    <a:pt x="3801" y="1923"/>
                    <a:pt x="3798" y="1922"/>
                  </a:cubicBezTo>
                  <a:lnTo>
                    <a:pt x="3795" y="1921"/>
                  </a:lnTo>
                  <a:lnTo>
                    <a:pt x="3787" y="1918"/>
                  </a:lnTo>
                  <a:lnTo>
                    <a:pt x="3771" y="1913"/>
                  </a:lnTo>
                  <a:cubicBezTo>
                    <a:pt x="3769" y="1912"/>
                    <a:pt x="3767" y="1910"/>
                    <a:pt x="3766" y="1908"/>
                  </a:cubicBezTo>
                  <a:cubicBezTo>
                    <a:pt x="3765" y="1905"/>
                    <a:pt x="3765" y="1903"/>
                    <a:pt x="3767" y="1901"/>
                  </a:cubicBezTo>
                  <a:lnTo>
                    <a:pt x="3794" y="1865"/>
                  </a:lnTo>
                  <a:close/>
                </a:path>
              </a:pathLst>
            </a:custGeom>
            <a:solidFill>
              <a:srgbClr val="FFFFFF"/>
            </a:solidFill>
            <a:ln w="0" cap="flat">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44" name="Freeform 290"/>
            <p:cNvSpPr>
              <a:spLocks/>
            </p:cNvSpPr>
            <p:nvPr/>
          </p:nvSpPr>
          <p:spPr bwMode="auto">
            <a:xfrm>
              <a:off x="7624139" y="4366760"/>
              <a:ext cx="1269996" cy="931331"/>
            </a:xfrm>
            <a:custGeom>
              <a:avLst/>
              <a:gdLst>
                <a:gd name="T0" fmla="*/ 2521 w 2720"/>
                <a:gd name="T1" fmla="*/ 137 h 2000"/>
                <a:gd name="T2" fmla="*/ 2376 w 2720"/>
                <a:gd name="T3" fmla="*/ 28 h 2000"/>
                <a:gd name="T4" fmla="*/ 2249 w 2720"/>
                <a:gd name="T5" fmla="*/ 28 h 2000"/>
                <a:gd name="T6" fmla="*/ 1977 w 2720"/>
                <a:gd name="T7" fmla="*/ 28 h 2000"/>
                <a:gd name="T8" fmla="*/ 1551 w 2720"/>
                <a:gd name="T9" fmla="*/ 302 h 2000"/>
                <a:gd name="T10" fmla="*/ 1243 w 2720"/>
                <a:gd name="T11" fmla="*/ 439 h 2000"/>
                <a:gd name="T12" fmla="*/ 1125 w 2720"/>
                <a:gd name="T13" fmla="*/ 439 h 2000"/>
                <a:gd name="T14" fmla="*/ 925 w 2720"/>
                <a:gd name="T15" fmla="*/ 457 h 2000"/>
                <a:gd name="T16" fmla="*/ 617 w 2720"/>
                <a:gd name="T17" fmla="*/ 503 h 2000"/>
                <a:gd name="T18" fmla="*/ 463 w 2720"/>
                <a:gd name="T19" fmla="*/ 466 h 2000"/>
                <a:gd name="T20" fmla="*/ 200 w 2720"/>
                <a:gd name="T21" fmla="*/ 484 h 2000"/>
                <a:gd name="T22" fmla="*/ 200 w 2720"/>
                <a:gd name="T23" fmla="*/ 366 h 2000"/>
                <a:gd name="T24" fmla="*/ 73 w 2720"/>
                <a:gd name="T25" fmla="*/ 357 h 2000"/>
                <a:gd name="T26" fmla="*/ 19 w 2720"/>
                <a:gd name="T27" fmla="*/ 457 h 2000"/>
                <a:gd name="T28" fmla="*/ 73 w 2720"/>
                <a:gd name="T29" fmla="*/ 676 h 2000"/>
                <a:gd name="T30" fmla="*/ 245 w 2720"/>
                <a:gd name="T31" fmla="*/ 813 h 2000"/>
                <a:gd name="T32" fmla="*/ 263 w 2720"/>
                <a:gd name="T33" fmla="*/ 1060 h 2000"/>
                <a:gd name="T34" fmla="*/ 146 w 2720"/>
                <a:gd name="T35" fmla="*/ 1124 h 2000"/>
                <a:gd name="T36" fmla="*/ 155 w 2720"/>
                <a:gd name="T37" fmla="*/ 1206 h 2000"/>
                <a:gd name="T38" fmla="*/ 191 w 2720"/>
                <a:gd name="T39" fmla="*/ 1361 h 2000"/>
                <a:gd name="T40" fmla="*/ 200 w 2720"/>
                <a:gd name="T41" fmla="*/ 1516 h 2000"/>
                <a:gd name="T42" fmla="*/ 381 w 2720"/>
                <a:gd name="T43" fmla="*/ 1580 h 2000"/>
                <a:gd name="T44" fmla="*/ 472 w 2720"/>
                <a:gd name="T45" fmla="*/ 1736 h 2000"/>
                <a:gd name="T46" fmla="*/ 481 w 2720"/>
                <a:gd name="T47" fmla="*/ 2000 h 2000"/>
                <a:gd name="T48" fmla="*/ 617 w 2720"/>
                <a:gd name="T49" fmla="*/ 1946 h 2000"/>
                <a:gd name="T50" fmla="*/ 680 w 2720"/>
                <a:gd name="T51" fmla="*/ 1927 h 2000"/>
                <a:gd name="T52" fmla="*/ 807 w 2720"/>
                <a:gd name="T53" fmla="*/ 1900 h 2000"/>
                <a:gd name="T54" fmla="*/ 898 w 2720"/>
                <a:gd name="T55" fmla="*/ 1845 h 2000"/>
                <a:gd name="T56" fmla="*/ 962 w 2720"/>
                <a:gd name="T57" fmla="*/ 1836 h 2000"/>
                <a:gd name="T58" fmla="*/ 1007 w 2720"/>
                <a:gd name="T59" fmla="*/ 1790 h 2000"/>
                <a:gd name="T60" fmla="*/ 1079 w 2720"/>
                <a:gd name="T61" fmla="*/ 1800 h 2000"/>
                <a:gd name="T62" fmla="*/ 1215 w 2720"/>
                <a:gd name="T63" fmla="*/ 1809 h 2000"/>
                <a:gd name="T64" fmla="*/ 1297 w 2720"/>
                <a:gd name="T65" fmla="*/ 1854 h 2000"/>
                <a:gd name="T66" fmla="*/ 1478 w 2720"/>
                <a:gd name="T67" fmla="*/ 1845 h 2000"/>
                <a:gd name="T68" fmla="*/ 1741 w 2720"/>
                <a:gd name="T69" fmla="*/ 1781 h 2000"/>
                <a:gd name="T70" fmla="*/ 1895 w 2720"/>
                <a:gd name="T71" fmla="*/ 1690 h 2000"/>
                <a:gd name="T72" fmla="*/ 1950 w 2720"/>
                <a:gd name="T73" fmla="*/ 1507 h 2000"/>
                <a:gd name="T74" fmla="*/ 2040 w 2720"/>
                <a:gd name="T75" fmla="*/ 1425 h 2000"/>
                <a:gd name="T76" fmla="*/ 2167 w 2720"/>
                <a:gd name="T77" fmla="*/ 1306 h 2000"/>
                <a:gd name="T78" fmla="*/ 2267 w 2720"/>
                <a:gd name="T79" fmla="*/ 1242 h 2000"/>
                <a:gd name="T80" fmla="*/ 2430 w 2720"/>
                <a:gd name="T81" fmla="*/ 1270 h 2000"/>
                <a:gd name="T82" fmla="*/ 2584 w 2720"/>
                <a:gd name="T83" fmla="*/ 1261 h 2000"/>
                <a:gd name="T84" fmla="*/ 2612 w 2720"/>
                <a:gd name="T85" fmla="*/ 1215 h 2000"/>
                <a:gd name="T86" fmla="*/ 2575 w 2720"/>
                <a:gd name="T87" fmla="*/ 1105 h 2000"/>
                <a:gd name="T88" fmla="*/ 2503 w 2720"/>
                <a:gd name="T89" fmla="*/ 1014 h 2000"/>
                <a:gd name="T90" fmla="*/ 2394 w 2720"/>
                <a:gd name="T91" fmla="*/ 987 h 2000"/>
                <a:gd name="T92" fmla="*/ 2358 w 2720"/>
                <a:gd name="T93" fmla="*/ 895 h 2000"/>
                <a:gd name="T94" fmla="*/ 2430 w 2720"/>
                <a:gd name="T95" fmla="*/ 804 h 2000"/>
                <a:gd name="T96" fmla="*/ 2476 w 2720"/>
                <a:gd name="T97" fmla="*/ 667 h 2000"/>
                <a:gd name="T98" fmla="*/ 2394 w 2720"/>
                <a:gd name="T99" fmla="*/ 512 h 2000"/>
                <a:gd name="T100" fmla="*/ 2530 w 2720"/>
                <a:gd name="T101" fmla="*/ 366 h 2000"/>
                <a:gd name="T102" fmla="*/ 2720 w 2720"/>
                <a:gd name="T103" fmla="*/ 238 h 2000"/>
                <a:gd name="T104" fmla="*/ 2666 w 2720"/>
                <a:gd name="T105" fmla="*/ 128 h 2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720" h="2000">
                  <a:moveTo>
                    <a:pt x="2666" y="128"/>
                  </a:moveTo>
                  <a:cubicBezTo>
                    <a:pt x="2666" y="128"/>
                    <a:pt x="2557" y="147"/>
                    <a:pt x="2521" y="137"/>
                  </a:cubicBezTo>
                  <a:cubicBezTo>
                    <a:pt x="2485" y="137"/>
                    <a:pt x="2412" y="119"/>
                    <a:pt x="2412" y="119"/>
                  </a:cubicBezTo>
                  <a:cubicBezTo>
                    <a:pt x="2376" y="28"/>
                    <a:pt x="2376" y="28"/>
                    <a:pt x="2376" y="28"/>
                  </a:cubicBezTo>
                  <a:cubicBezTo>
                    <a:pt x="2376" y="28"/>
                    <a:pt x="2322" y="92"/>
                    <a:pt x="2294" y="83"/>
                  </a:cubicBezTo>
                  <a:cubicBezTo>
                    <a:pt x="2267" y="74"/>
                    <a:pt x="2267" y="28"/>
                    <a:pt x="2249" y="28"/>
                  </a:cubicBezTo>
                  <a:cubicBezTo>
                    <a:pt x="2231" y="28"/>
                    <a:pt x="2176" y="92"/>
                    <a:pt x="2140" y="83"/>
                  </a:cubicBezTo>
                  <a:cubicBezTo>
                    <a:pt x="2104" y="74"/>
                    <a:pt x="2050" y="0"/>
                    <a:pt x="1977" y="28"/>
                  </a:cubicBezTo>
                  <a:cubicBezTo>
                    <a:pt x="1895" y="55"/>
                    <a:pt x="1759" y="137"/>
                    <a:pt x="1714" y="147"/>
                  </a:cubicBezTo>
                  <a:cubicBezTo>
                    <a:pt x="1660" y="156"/>
                    <a:pt x="1587" y="247"/>
                    <a:pt x="1551" y="302"/>
                  </a:cubicBezTo>
                  <a:cubicBezTo>
                    <a:pt x="1515" y="357"/>
                    <a:pt x="1487" y="430"/>
                    <a:pt x="1379" y="457"/>
                  </a:cubicBezTo>
                  <a:cubicBezTo>
                    <a:pt x="1261" y="484"/>
                    <a:pt x="1243" y="439"/>
                    <a:pt x="1243" y="439"/>
                  </a:cubicBezTo>
                  <a:cubicBezTo>
                    <a:pt x="1188" y="466"/>
                    <a:pt x="1188" y="466"/>
                    <a:pt x="1188" y="466"/>
                  </a:cubicBezTo>
                  <a:cubicBezTo>
                    <a:pt x="1125" y="439"/>
                    <a:pt x="1125" y="439"/>
                    <a:pt x="1125" y="439"/>
                  </a:cubicBezTo>
                  <a:cubicBezTo>
                    <a:pt x="1125" y="439"/>
                    <a:pt x="1043" y="484"/>
                    <a:pt x="998" y="466"/>
                  </a:cubicBezTo>
                  <a:cubicBezTo>
                    <a:pt x="971" y="466"/>
                    <a:pt x="962" y="448"/>
                    <a:pt x="925" y="457"/>
                  </a:cubicBezTo>
                  <a:cubicBezTo>
                    <a:pt x="898" y="484"/>
                    <a:pt x="889" y="530"/>
                    <a:pt x="789" y="539"/>
                  </a:cubicBezTo>
                  <a:cubicBezTo>
                    <a:pt x="699" y="548"/>
                    <a:pt x="617" y="503"/>
                    <a:pt x="617" y="503"/>
                  </a:cubicBezTo>
                  <a:cubicBezTo>
                    <a:pt x="544" y="503"/>
                    <a:pt x="544" y="503"/>
                    <a:pt x="544" y="503"/>
                  </a:cubicBezTo>
                  <a:cubicBezTo>
                    <a:pt x="544" y="503"/>
                    <a:pt x="490" y="466"/>
                    <a:pt x="463" y="466"/>
                  </a:cubicBezTo>
                  <a:cubicBezTo>
                    <a:pt x="427" y="466"/>
                    <a:pt x="336" y="548"/>
                    <a:pt x="291" y="539"/>
                  </a:cubicBezTo>
                  <a:cubicBezTo>
                    <a:pt x="236" y="539"/>
                    <a:pt x="200" y="530"/>
                    <a:pt x="200" y="484"/>
                  </a:cubicBezTo>
                  <a:cubicBezTo>
                    <a:pt x="209" y="430"/>
                    <a:pt x="272" y="439"/>
                    <a:pt x="263" y="393"/>
                  </a:cubicBezTo>
                  <a:cubicBezTo>
                    <a:pt x="263" y="357"/>
                    <a:pt x="236" y="375"/>
                    <a:pt x="200" y="366"/>
                  </a:cubicBezTo>
                  <a:cubicBezTo>
                    <a:pt x="182" y="366"/>
                    <a:pt x="127" y="338"/>
                    <a:pt x="91" y="320"/>
                  </a:cubicBezTo>
                  <a:cubicBezTo>
                    <a:pt x="82" y="348"/>
                    <a:pt x="73" y="357"/>
                    <a:pt x="73" y="357"/>
                  </a:cubicBezTo>
                  <a:cubicBezTo>
                    <a:pt x="73" y="357"/>
                    <a:pt x="82" y="402"/>
                    <a:pt x="64" y="430"/>
                  </a:cubicBezTo>
                  <a:cubicBezTo>
                    <a:pt x="46" y="448"/>
                    <a:pt x="19" y="457"/>
                    <a:pt x="19" y="457"/>
                  </a:cubicBezTo>
                  <a:cubicBezTo>
                    <a:pt x="0" y="594"/>
                    <a:pt x="0" y="594"/>
                    <a:pt x="0" y="594"/>
                  </a:cubicBezTo>
                  <a:cubicBezTo>
                    <a:pt x="73" y="676"/>
                    <a:pt x="73" y="676"/>
                    <a:pt x="73" y="676"/>
                  </a:cubicBezTo>
                  <a:cubicBezTo>
                    <a:pt x="100" y="758"/>
                    <a:pt x="100" y="758"/>
                    <a:pt x="100" y="758"/>
                  </a:cubicBezTo>
                  <a:cubicBezTo>
                    <a:pt x="100" y="758"/>
                    <a:pt x="209" y="786"/>
                    <a:pt x="245" y="813"/>
                  </a:cubicBezTo>
                  <a:cubicBezTo>
                    <a:pt x="300" y="841"/>
                    <a:pt x="345" y="923"/>
                    <a:pt x="345" y="923"/>
                  </a:cubicBezTo>
                  <a:cubicBezTo>
                    <a:pt x="263" y="1060"/>
                    <a:pt x="263" y="1060"/>
                    <a:pt x="263" y="1060"/>
                  </a:cubicBezTo>
                  <a:cubicBezTo>
                    <a:pt x="263" y="1060"/>
                    <a:pt x="254" y="1096"/>
                    <a:pt x="236" y="1105"/>
                  </a:cubicBezTo>
                  <a:cubicBezTo>
                    <a:pt x="209" y="1115"/>
                    <a:pt x="173" y="1096"/>
                    <a:pt x="146" y="1124"/>
                  </a:cubicBezTo>
                  <a:cubicBezTo>
                    <a:pt x="100" y="1151"/>
                    <a:pt x="100" y="1188"/>
                    <a:pt x="100" y="1188"/>
                  </a:cubicBezTo>
                  <a:cubicBezTo>
                    <a:pt x="155" y="1206"/>
                    <a:pt x="155" y="1206"/>
                    <a:pt x="155" y="1206"/>
                  </a:cubicBezTo>
                  <a:cubicBezTo>
                    <a:pt x="118" y="1288"/>
                    <a:pt x="118" y="1288"/>
                    <a:pt x="118" y="1288"/>
                  </a:cubicBezTo>
                  <a:cubicBezTo>
                    <a:pt x="191" y="1361"/>
                    <a:pt x="191" y="1361"/>
                    <a:pt x="191" y="1361"/>
                  </a:cubicBezTo>
                  <a:cubicBezTo>
                    <a:pt x="118" y="1462"/>
                    <a:pt x="118" y="1462"/>
                    <a:pt x="118" y="1462"/>
                  </a:cubicBezTo>
                  <a:cubicBezTo>
                    <a:pt x="118" y="1462"/>
                    <a:pt x="182" y="1498"/>
                    <a:pt x="200" y="1516"/>
                  </a:cubicBezTo>
                  <a:cubicBezTo>
                    <a:pt x="218" y="1544"/>
                    <a:pt x="245" y="1590"/>
                    <a:pt x="291" y="1580"/>
                  </a:cubicBezTo>
                  <a:cubicBezTo>
                    <a:pt x="381" y="1580"/>
                    <a:pt x="381" y="1580"/>
                    <a:pt x="381" y="1580"/>
                  </a:cubicBezTo>
                  <a:cubicBezTo>
                    <a:pt x="390" y="1699"/>
                    <a:pt x="390" y="1699"/>
                    <a:pt x="390" y="1699"/>
                  </a:cubicBezTo>
                  <a:cubicBezTo>
                    <a:pt x="472" y="1736"/>
                    <a:pt x="472" y="1736"/>
                    <a:pt x="472" y="1736"/>
                  </a:cubicBezTo>
                  <a:cubicBezTo>
                    <a:pt x="445" y="1818"/>
                    <a:pt x="445" y="1818"/>
                    <a:pt x="445" y="1818"/>
                  </a:cubicBezTo>
                  <a:cubicBezTo>
                    <a:pt x="481" y="2000"/>
                    <a:pt x="481" y="2000"/>
                    <a:pt x="481" y="2000"/>
                  </a:cubicBezTo>
                  <a:cubicBezTo>
                    <a:pt x="572" y="1991"/>
                    <a:pt x="572" y="1991"/>
                    <a:pt x="572" y="1991"/>
                  </a:cubicBezTo>
                  <a:cubicBezTo>
                    <a:pt x="617" y="1946"/>
                    <a:pt x="617" y="1946"/>
                    <a:pt x="617" y="1946"/>
                  </a:cubicBezTo>
                  <a:cubicBezTo>
                    <a:pt x="662" y="1964"/>
                    <a:pt x="662" y="1964"/>
                    <a:pt x="662" y="1964"/>
                  </a:cubicBezTo>
                  <a:cubicBezTo>
                    <a:pt x="680" y="1927"/>
                    <a:pt x="680" y="1927"/>
                    <a:pt x="680" y="1927"/>
                  </a:cubicBezTo>
                  <a:cubicBezTo>
                    <a:pt x="789" y="1927"/>
                    <a:pt x="789" y="1927"/>
                    <a:pt x="789" y="1927"/>
                  </a:cubicBezTo>
                  <a:cubicBezTo>
                    <a:pt x="807" y="1900"/>
                    <a:pt x="807" y="1900"/>
                    <a:pt x="807" y="1900"/>
                  </a:cubicBezTo>
                  <a:cubicBezTo>
                    <a:pt x="835" y="1891"/>
                    <a:pt x="835" y="1891"/>
                    <a:pt x="835" y="1891"/>
                  </a:cubicBezTo>
                  <a:cubicBezTo>
                    <a:pt x="898" y="1845"/>
                    <a:pt x="898" y="1845"/>
                    <a:pt x="898" y="1845"/>
                  </a:cubicBezTo>
                  <a:cubicBezTo>
                    <a:pt x="916" y="1873"/>
                    <a:pt x="916" y="1873"/>
                    <a:pt x="916" y="1873"/>
                  </a:cubicBezTo>
                  <a:cubicBezTo>
                    <a:pt x="962" y="1836"/>
                    <a:pt x="962" y="1836"/>
                    <a:pt x="962" y="1836"/>
                  </a:cubicBezTo>
                  <a:cubicBezTo>
                    <a:pt x="952" y="1790"/>
                    <a:pt x="952" y="1790"/>
                    <a:pt x="952" y="1790"/>
                  </a:cubicBezTo>
                  <a:cubicBezTo>
                    <a:pt x="1007" y="1790"/>
                    <a:pt x="1007" y="1790"/>
                    <a:pt x="1007" y="1790"/>
                  </a:cubicBezTo>
                  <a:cubicBezTo>
                    <a:pt x="1034" y="1754"/>
                    <a:pt x="1034" y="1754"/>
                    <a:pt x="1034" y="1754"/>
                  </a:cubicBezTo>
                  <a:cubicBezTo>
                    <a:pt x="1034" y="1754"/>
                    <a:pt x="1061" y="1809"/>
                    <a:pt x="1079" y="1800"/>
                  </a:cubicBezTo>
                  <a:cubicBezTo>
                    <a:pt x="1098" y="1781"/>
                    <a:pt x="1161" y="1745"/>
                    <a:pt x="1161" y="1745"/>
                  </a:cubicBezTo>
                  <a:cubicBezTo>
                    <a:pt x="1215" y="1809"/>
                    <a:pt x="1215" y="1809"/>
                    <a:pt x="1215" y="1809"/>
                  </a:cubicBezTo>
                  <a:cubicBezTo>
                    <a:pt x="1252" y="1800"/>
                    <a:pt x="1252" y="1800"/>
                    <a:pt x="1252" y="1800"/>
                  </a:cubicBezTo>
                  <a:cubicBezTo>
                    <a:pt x="1297" y="1854"/>
                    <a:pt x="1297" y="1854"/>
                    <a:pt x="1297" y="1854"/>
                  </a:cubicBezTo>
                  <a:cubicBezTo>
                    <a:pt x="1351" y="1809"/>
                    <a:pt x="1351" y="1809"/>
                    <a:pt x="1351" y="1809"/>
                  </a:cubicBezTo>
                  <a:cubicBezTo>
                    <a:pt x="1478" y="1845"/>
                    <a:pt x="1478" y="1845"/>
                    <a:pt x="1478" y="1845"/>
                  </a:cubicBezTo>
                  <a:cubicBezTo>
                    <a:pt x="1478" y="1845"/>
                    <a:pt x="1506" y="1891"/>
                    <a:pt x="1524" y="1882"/>
                  </a:cubicBezTo>
                  <a:cubicBezTo>
                    <a:pt x="1533" y="1882"/>
                    <a:pt x="1741" y="1781"/>
                    <a:pt x="1741" y="1781"/>
                  </a:cubicBezTo>
                  <a:cubicBezTo>
                    <a:pt x="1805" y="1790"/>
                    <a:pt x="1805" y="1790"/>
                    <a:pt x="1805" y="1790"/>
                  </a:cubicBezTo>
                  <a:cubicBezTo>
                    <a:pt x="1805" y="1790"/>
                    <a:pt x="1886" y="1754"/>
                    <a:pt x="1895" y="1690"/>
                  </a:cubicBezTo>
                  <a:cubicBezTo>
                    <a:pt x="1895" y="1608"/>
                    <a:pt x="1805" y="1562"/>
                    <a:pt x="1823" y="1535"/>
                  </a:cubicBezTo>
                  <a:cubicBezTo>
                    <a:pt x="1850" y="1516"/>
                    <a:pt x="1950" y="1507"/>
                    <a:pt x="1950" y="1507"/>
                  </a:cubicBezTo>
                  <a:cubicBezTo>
                    <a:pt x="1950" y="1507"/>
                    <a:pt x="1932" y="1462"/>
                    <a:pt x="1959" y="1443"/>
                  </a:cubicBezTo>
                  <a:cubicBezTo>
                    <a:pt x="1977" y="1425"/>
                    <a:pt x="2022" y="1453"/>
                    <a:pt x="2040" y="1425"/>
                  </a:cubicBezTo>
                  <a:cubicBezTo>
                    <a:pt x="2050" y="1389"/>
                    <a:pt x="2004" y="1352"/>
                    <a:pt x="2031" y="1325"/>
                  </a:cubicBezTo>
                  <a:cubicBezTo>
                    <a:pt x="2077" y="1316"/>
                    <a:pt x="2131" y="1352"/>
                    <a:pt x="2167" y="1306"/>
                  </a:cubicBezTo>
                  <a:cubicBezTo>
                    <a:pt x="2222" y="1270"/>
                    <a:pt x="2222" y="1242"/>
                    <a:pt x="2240" y="1224"/>
                  </a:cubicBezTo>
                  <a:cubicBezTo>
                    <a:pt x="2258" y="1215"/>
                    <a:pt x="2267" y="1242"/>
                    <a:pt x="2267" y="1242"/>
                  </a:cubicBezTo>
                  <a:cubicBezTo>
                    <a:pt x="2267" y="1242"/>
                    <a:pt x="2285" y="1188"/>
                    <a:pt x="2322" y="1188"/>
                  </a:cubicBezTo>
                  <a:cubicBezTo>
                    <a:pt x="2349" y="1206"/>
                    <a:pt x="2394" y="1261"/>
                    <a:pt x="2430" y="1270"/>
                  </a:cubicBezTo>
                  <a:cubicBezTo>
                    <a:pt x="2476" y="1270"/>
                    <a:pt x="2521" y="1233"/>
                    <a:pt x="2521" y="1233"/>
                  </a:cubicBezTo>
                  <a:cubicBezTo>
                    <a:pt x="2584" y="1261"/>
                    <a:pt x="2584" y="1261"/>
                    <a:pt x="2584" y="1261"/>
                  </a:cubicBezTo>
                  <a:cubicBezTo>
                    <a:pt x="2584" y="1215"/>
                    <a:pt x="2584" y="1215"/>
                    <a:pt x="2584" y="1215"/>
                  </a:cubicBezTo>
                  <a:cubicBezTo>
                    <a:pt x="2612" y="1215"/>
                    <a:pt x="2612" y="1215"/>
                    <a:pt x="2612" y="1215"/>
                  </a:cubicBezTo>
                  <a:cubicBezTo>
                    <a:pt x="2666" y="1188"/>
                    <a:pt x="2666" y="1188"/>
                    <a:pt x="2666" y="1188"/>
                  </a:cubicBezTo>
                  <a:cubicBezTo>
                    <a:pt x="2575" y="1105"/>
                    <a:pt x="2575" y="1105"/>
                    <a:pt x="2575" y="1105"/>
                  </a:cubicBezTo>
                  <a:cubicBezTo>
                    <a:pt x="2521" y="1069"/>
                    <a:pt x="2521" y="1069"/>
                    <a:pt x="2521" y="1069"/>
                  </a:cubicBezTo>
                  <a:cubicBezTo>
                    <a:pt x="2503" y="1014"/>
                    <a:pt x="2503" y="1014"/>
                    <a:pt x="2503" y="1014"/>
                  </a:cubicBezTo>
                  <a:cubicBezTo>
                    <a:pt x="2421" y="941"/>
                    <a:pt x="2421" y="941"/>
                    <a:pt x="2421" y="941"/>
                  </a:cubicBezTo>
                  <a:cubicBezTo>
                    <a:pt x="2421" y="941"/>
                    <a:pt x="2412" y="969"/>
                    <a:pt x="2394" y="987"/>
                  </a:cubicBezTo>
                  <a:cubicBezTo>
                    <a:pt x="2376" y="1005"/>
                    <a:pt x="2322" y="987"/>
                    <a:pt x="2322" y="987"/>
                  </a:cubicBezTo>
                  <a:cubicBezTo>
                    <a:pt x="2358" y="895"/>
                    <a:pt x="2358" y="895"/>
                    <a:pt x="2358" y="895"/>
                  </a:cubicBezTo>
                  <a:cubicBezTo>
                    <a:pt x="2430" y="886"/>
                    <a:pt x="2430" y="886"/>
                    <a:pt x="2430" y="886"/>
                  </a:cubicBezTo>
                  <a:cubicBezTo>
                    <a:pt x="2430" y="804"/>
                    <a:pt x="2430" y="804"/>
                    <a:pt x="2430" y="804"/>
                  </a:cubicBezTo>
                  <a:cubicBezTo>
                    <a:pt x="2521" y="777"/>
                    <a:pt x="2521" y="777"/>
                    <a:pt x="2521" y="777"/>
                  </a:cubicBezTo>
                  <a:cubicBezTo>
                    <a:pt x="2521" y="777"/>
                    <a:pt x="2485" y="731"/>
                    <a:pt x="2476" y="667"/>
                  </a:cubicBezTo>
                  <a:cubicBezTo>
                    <a:pt x="2476" y="603"/>
                    <a:pt x="2467" y="512"/>
                    <a:pt x="2467" y="512"/>
                  </a:cubicBezTo>
                  <a:cubicBezTo>
                    <a:pt x="2394" y="512"/>
                    <a:pt x="2394" y="512"/>
                    <a:pt x="2394" y="512"/>
                  </a:cubicBezTo>
                  <a:cubicBezTo>
                    <a:pt x="2394" y="512"/>
                    <a:pt x="2485" y="494"/>
                    <a:pt x="2494" y="466"/>
                  </a:cubicBezTo>
                  <a:cubicBezTo>
                    <a:pt x="2503" y="448"/>
                    <a:pt x="2458" y="402"/>
                    <a:pt x="2530" y="366"/>
                  </a:cubicBezTo>
                  <a:cubicBezTo>
                    <a:pt x="2594" y="311"/>
                    <a:pt x="2666" y="348"/>
                    <a:pt x="2666" y="348"/>
                  </a:cubicBezTo>
                  <a:cubicBezTo>
                    <a:pt x="2720" y="238"/>
                    <a:pt x="2720" y="238"/>
                    <a:pt x="2720" y="238"/>
                  </a:cubicBezTo>
                  <a:cubicBezTo>
                    <a:pt x="2720" y="238"/>
                    <a:pt x="2693" y="211"/>
                    <a:pt x="2684" y="174"/>
                  </a:cubicBezTo>
                  <a:cubicBezTo>
                    <a:pt x="2675" y="156"/>
                    <a:pt x="2666" y="128"/>
                    <a:pt x="2666" y="128"/>
                  </a:cubicBezTo>
                </a:path>
              </a:pathLst>
            </a:custGeom>
            <a:solidFill>
              <a:schemeClr val="bg1">
                <a:lumMod val="75000"/>
              </a:schemeClr>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45" name="Freeform 291"/>
            <p:cNvSpPr>
              <a:spLocks noEditPoints="1"/>
            </p:cNvSpPr>
            <p:nvPr/>
          </p:nvSpPr>
          <p:spPr bwMode="auto">
            <a:xfrm>
              <a:off x="7620611" y="4373815"/>
              <a:ext cx="1277051" cy="931331"/>
            </a:xfrm>
            <a:custGeom>
              <a:avLst/>
              <a:gdLst>
                <a:gd name="T0" fmla="*/ 2381 w 2737"/>
                <a:gd name="T1" fmla="*/ 30 h 1995"/>
                <a:gd name="T2" fmla="*/ 2148 w 2737"/>
                <a:gd name="T3" fmla="*/ 77 h 1995"/>
                <a:gd name="T4" fmla="*/ 1599 w 2737"/>
                <a:gd name="T5" fmla="*/ 248 h 1995"/>
                <a:gd name="T6" fmla="*/ 1201 w 2737"/>
                <a:gd name="T7" fmla="*/ 460 h 1995"/>
                <a:gd name="T8" fmla="*/ 940 w 2737"/>
                <a:gd name="T9" fmla="*/ 449 h 1995"/>
                <a:gd name="T10" fmla="*/ 518 w 2737"/>
                <a:gd name="T11" fmla="*/ 478 h 1995"/>
                <a:gd name="T12" fmla="*/ 219 w 2737"/>
                <a:gd name="T13" fmla="*/ 433 h 1995"/>
                <a:gd name="T14" fmla="*/ 89 w 2737"/>
                <a:gd name="T15" fmla="*/ 342 h 1995"/>
                <a:gd name="T16" fmla="*/ 78 w 2737"/>
                <a:gd name="T17" fmla="*/ 647 h 1995"/>
                <a:gd name="T18" fmla="*/ 360 w 2737"/>
                <a:gd name="T19" fmla="*/ 914 h 1995"/>
                <a:gd name="T20" fmla="*/ 122 w 2737"/>
                <a:gd name="T21" fmla="*/ 1155 h 1995"/>
                <a:gd name="T22" fmla="*/ 206 w 2737"/>
                <a:gd name="T23" fmla="*/ 1352 h 1995"/>
                <a:gd name="T24" fmla="*/ 378 w 2737"/>
                <a:gd name="T25" fmla="*/ 1558 h 1995"/>
                <a:gd name="T26" fmla="*/ 461 w 2737"/>
                <a:gd name="T27" fmla="*/ 1804 h 1995"/>
                <a:gd name="T28" fmla="*/ 654 w 2737"/>
                <a:gd name="T29" fmla="*/ 1935 h 1995"/>
                <a:gd name="T30" fmla="*/ 829 w 2737"/>
                <a:gd name="T31" fmla="*/ 1874 h 1995"/>
                <a:gd name="T32" fmla="*/ 952 w 2737"/>
                <a:gd name="T33" fmla="*/ 1777 h 1995"/>
                <a:gd name="T34" fmla="*/ 1155 w 2737"/>
                <a:gd name="T35" fmla="*/ 1731 h 1995"/>
                <a:gd name="T36" fmla="*/ 1362 w 2737"/>
                <a:gd name="T37" fmla="*/ 1788 h 1995"/>
                <a:gd name="T38" fmla="*/ 1746 w 2737"/>
                <a:gd name="T39" fmla="*/ 1760 h 1995"/>
                <a:gd name="T40" fmla="*/ 1829 w 2737"/>
                <a:gd name="T41" fmla="*/ 1550 h 1995"/>
                <a:gd name="T42" fmla="*/ 1986 w 2737"/>
                <a:gd name="T43" fmla="*/ 1415 h 1995"/>
                <a:gd name="T44" fmla="*/ 2203 w 2737"/>
                <a:gd name="T45" fmla="*/ 1261 h 1995"/>
                <a:gd name="T46" fmla="*/ 2416 w 2737"/>
                <a:gd name="T47" fmla="*/ 1236 h 1995"/>
                <a:gd name="T48" fmla="*/ 2617 w 2737"/>
                <a:gd name="T49" fmla="*/ 1193 h 1995"/>
                <a:gd name="T50" fmla="*/ 2506 w 2737"/>
                <a:gd name="T51" fmla="*/ 1010 h 1995"/>
                <a:gd name="T52" fmla="*/ 2323 w 2737"/>
                <a:gd name="T53" fmla="*/ 970 h 1995"/>
                <a:gd name="T54" fmla="*/ 2489 w 2737"/>
                <a:gd name="T55" fmla="*/ 767 h 1995"/>
                <a:gd name="T56" fmla="*/ 2402 w 2737"/>
                <a:gd name="T57" fmla="*/ 506 h 1995"/>
                <a:gd name="T58" fmla="*/ 2534 w 2737"/>
                <a:gd name="T59" fmla="*/ 346 h 1995"/>
                <a:gd name="T60" fmla="*/ 2694 w 2737"/>
                <a:gd name="T61" fmla="*/ 189 h 1995"/>
                <a:gd name="T62" fmla="*/ 2659 w 2737"/>
                <a:gd name="T63" fmla="*/ 337 h 1995"/>
                <a:gd name="T64" fmla="*/ 2488 w 2737"/>
                <a:gd name="T65" fmla="*/ 478 h 1995"/>
                <a:gd name="T66" fmla="*/ 2530 w 2737"/>
                <a:gd name="T67" fmla="*/ 751 h 1995"/>
                <a:gd name="T68" fmla="*/ 2372 w 2737"/>
                <a:gd name="T69" fmla="*/ 887 h 1995"/>
                <a:gd name="T70" fmla="*/ 2436 w 2737"/>
                <a:gd name="T71" fmla="*/ 922 h 1995"/>
                <a:gd name="T72" fmla="*/ 2680 w 2737"/>
                <a:gd name="T73" fmla="*/ 1169 h 1995"/>
                <a:gd name="T74" fmla="*/ 2534 w 2737"/>
                <a:gd name="T75" fmla="*/ 1226 h 1995"/>
                <a:gd name="T76" fmla="*/ 2267 w 2737"/>
                <a:gd name="T77" fmla="*/ 1229 h 1995"/>
                <a:gd name="T78" fmla="*/ 2038 w 2737"/>
                <a:gd name="T79" fmla="*/ 1335 h 1995"/>
                <a:gd name="T80" fmla="*/ 1956 w 2737"/>
                <a:gd name="T81" fmla="*/ 1501 h 1995"/>
                <a:gd name="T82" fmla="*/ 1861 w 2737"/>
                <a:gd name="T83" fmla="*/ 1756 h 1995"/>
                <a:gd name="T84" fmla="*/ 1497 w 2737"/>
                <a:gd name="T85" fmla="*/ 1860 h 1995"/>
                <a:gd name="T86" fmla="*/ 1259 w 2737"/>
                <a:gd name="T87" fmla="*/ 1794 h 1995"/>
                <a:gd name="T88" fmla="*/ 1049 w 2737"/>
                <a:gd name="T89" fmla="*/ 1746 h 1995"/>
                <a:gd name="T90" fmla="*/ 910 w 2737"/>
                <a:gd name="T91" fmla="*/ 1852 h 1995"/>
                <a:gd name="T92" fmla="*/ 696 w 2737"/>
                <a:gd name="T93" fmla="*/ 1913 h 1995"/>
                <a:gd name="T94" fmla="*/ 490 w 2737"/>
                <a:gd name="T95" fmla="*/ 1994 h 1995"/>
                <a:gd name="T96" fmla="*/ 395 w 2737"/>
                <a:gd name="T97" fmla="*/ 1693 h 1995"/>
                <a:gd name="T98" fmla="*/ 156 w 2737"/>
                <a:gd name="T99" fmla="*/ 1475 h 1995"/>
                <a:gd name="T100" fmla="*/ 156 w 2737"/>
                <a:gd name="T101" fmla="*/ 1189 h 1995"/>
                <a:gd name="T102" fmla="*/ 262 w 2737"/>
                <a:gd name="T103" fmla="*/ 1050 h 1995"/>
                <a:gd name="T104" fmla="*/ 100 w 2737"/>
                <a:gd name="T105" fmla="*/ 744 h 1995"/>
                <a:gd name="T106" fmla="*/ 29 w 2737"/>
                <a:gd name="T107" fmla="*/ 434 h 1995"/>
                <a:gd name="T108" fmla="*/ 257 w 2737"/>
                <a:gd name="T109" fmla="*/ 348 h 1995"/>
                <a:gd name="T110" fmla="*/ 338 w 2737"/>
                <a:gd name="T111" fmla="*/ 510 h 1995"/>
                <a:gd name="T112" fmla="*/ 734 w 2737"/>
                <a:gd name="T113" fmla="*/ 516 h 1995"/>
                <a:gd name="T114" fmla="*/ 1126 w 2737"/>
                <a:gd name="T115" fmla="*/ 420 h 1995"/>
                <a:gd name="T116" fmla="*/ 1346 w 2737"/>
                <a:gd name="T117" fmla="*/ 443 h 1995"/>
                <a:gd name="T118" fmla="*/ 2010 w 2737"/>
                <a:gd name="T119" fmla="*/ 1 h 1995"/>
                <a:gd name="T120" fmla="*/ 2294 w 2737"/>
                <a:gd name="T121" fmla="*/ 54 h 1995"/>
                <a:gd name="T122" fmla="*/ 2434 w 2737"/>
                <a:gd name="T123" fmla="*/ 101 h 19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37" h="1995">
                  <a:moveTo>
                    <a:pt x="2667" y="117"/>
                  </a:moveTo>
                  <a:lnTo>
                    <a:pt x="2676" y="122"/>
                  </a:lnTo>
                  <a:lnTo>
                    <a:pt x="2671" y="123"/>
                  </a:lnTo>
                  <a:lnTo>
                    <a:pt x="2658" y="125"/>
                  </a:lnTo>
                  <a:lnTo>
                    <a:pt x="2616" y="130"/>
                  </a:lnTo>
                  <a:lnTo>
                    <a:pt x="2568" y="134"/>
                  </a:lnTo>
                  <a:lnTo>
                    <a:pt x="2546" y="133"/>
                  </a:lnTo>
                  <a:lnTo>
                    <a:pt x="2529" y="131"/>
                  </a:lnTo>
                  <a:lnTo>
                    <a:pt x="2497" y="128"/>
                  </a:lnTo>
                  <a:lnTo>
                    <a:pt x="2460" y="122"/>
                  </a:lnTo>
                  <a:lnTo>
                    <a:pt x="2431" y="116"/>
                  </a:lnTo>
                  <a:lnTo>
                    <a:pt x="2422" y="114"/>
                  </a:lnTo>
                  <a:lnTo>
                    <a:pt x="2418" y="113"/>
                  </a:lnTo>
                  <a:cubicBezTo>
                    <a:pt x="2416" y="112"/>
                    <a:pt x="2414" y="111"/>
                    <a:pt x="2413" y="108"/>
                  </a:cubicBezTo>
                  <a:lnTo>
                    <a:pt x="2401" y="78"/>
                  </a:lnTo>
                  <a:lnTo>
                    <a:pt x="2392" y="55"/>
                  </a:lnTo>
                  <a:lnTo>
                    <a:pt x="2386" y="39"/>
                  </a:lnTo>
                  <a:lnTo>
                    <a:pt x="2382" y="28"/>
                  </a:lnTo>
                  <a:lnTo>
                    <a:pt x="2378" y="18"/>
                  </a:lnTo>
                  <a:lnTo>
                    <a:pt x="2380" y="21"/>
                  </a:lnTo>
                  <a:lnTo>
                    <a:pt x="2379" y="20"/>
                  </a:lnTo>
                  <a:lnTo>
                    <a:pt x="2390" y="20"/>
                  </a:lnTo>
                  <a:lnTo>
                    <a:pt x="2381" y="30"/>
                  </a:lnTo>
                  <a:lnTo>
                    <a:pt x="2360" y="51"/>
                  </a:lnTo>
                  <a:cubicBezTo>
                    <a:pt x="2360" y="51"/>
                    <a:pt x="2359" y="52"/>
                    <a:pt x="2359" y="52"/>
                  </a:cubicBezTo>
                  <a:lnTo>
                    <a:pt x="2332" y="71"/>
                  </a:lnTo>
                  <a:cubicBezTo>
                    <a:pt x="2332" y="71"/>
                    <a:pt x="2331" y="72"/>
                    <a:pt x="2330" y="72"/>
                  </a:cubicBezTo>
                  <a:lnTo>
                    <a:pt x="2317" y="77"/>
                  </a:lnTo>
                  <a:cubicBezTo>
                    <a:pt x="2316" y="77"/>
                    <a:pt x="2315" y="77"/>
                    <a:pt x="2314" y="77"/>
                  </a:cubicBezTo>
                  <a:lnTo>
                    <a:pt x="2302" y="77"/>
                  </a:lnTo>
                  <a:cubicBezTo>
                    <a:pt x="2301" y="77"/>
                    <a:pt x="2299" y="77"/>
                    <a:pt x="2298" y="76"/>
                  </a:cubicBezTo>
                  <a:lnTo>
                    <a:pt x="2282" y="64"/>
                  </a:lnTo>
                  <a:cubicBezTo>
                    <a:pt x="2281" y="63"/>
                    <a:pt x="2280" y="62"/>
                    <a:pt x="2279" y="61"/>
                  </a:cubicBezTo>
                  <a:lnTo>
                    <a:pt x="2269" y="42"/>
                  </a:lnTo>
                  <a:lnTo>
                    <a:pt x="2261" y="25"/>
                  </a:lnTo>
                  <a:lnTo>
                    <a:pt x="2264" y="28"/>
                  </a:lnTo>
                  <a:lnTo>
                    <a:pt x="2253" y="21"/>
                  </a:lnTo>
                  <a:lnTo>
                    <a:pt x="2261" y="22"/>
                  </a:lnTo>
                  <a:lnTo>
                    <a:pt x="2241" y="32"/>
                  </a:lnTo>
                  <a:lnTo>
                    <a:pt x="2242" y="31"/>
                  </a:lnTo>
                  <a:lnTo>
                    <a:pt x="2214" y="52"/>
                  </a:lnTo>
                  <a:lnTo>
                    <a:pt x="2183" y="71"/>
                  </a:lnTo>
                  <a:cubicBezTo>
                    <a:pt x="2182" y="72"/>
                    <a:pt x="2181" y="72"/>
                    <a:pt x="2181" y="72"/>
                  </a:cubicBezTo>
                  <a:lnTo>
                    <a:pt x="2165" y="77"/>
                  </a:lnTo>
                  <a:cubicBezTo>
                    <a:pt x="2164" y="77"/>
                    <a:pt x="2163" y="77"/>
                    <a:pt x="2162" y="77"/>
                  </a:cubicBezTo>
                  <a:lnTo>
                    <a:pt x="2148" y="77"/>
                  </a:lnTo>
                  <a:cubicBezTo>
                    <a:pt x="2147" y="77"/>
                    <a:pt x="2146" y="77"/>
                    <a:pt x="2145" y="77"/>
                  </a:cubicBezTo>
                  <a:lnTo>
                    <a:pt x="2131" y="71"/>
                  </a:lnTo>
                  <a:cubicBezTo>
                    <a:pt x="2131" y="71"/>
                    <a:pt x="2131" y="70"/>
                    <a:pt x="2130" y="70"/>
                  </a:cubicBezTo>
                  <a:lnTo>
                    <a:pt x="2114" y="60"/>
                  </a:lnTo>
                  <a:lnTo>
                    <a:pt x="2076" y="35"/>
                  </a:lnTo>
                  <a:lnTo>
                    <a:pt x="2077" y="36"/>
                  </a:lnTo>
                  <a:lnTo>
                    <a:pt x="2033" y="18"/>
                  </a:lnTo>
                  <a:lnTo>
                    <a:pt x="2036" y="18"/>
                  </a:lnTo>
                  <a:lnTo>
                    <a:pt x="2011" y="16"/>
                  </a:lnTo>
                  <a:lnTo>
                    <a:pt x="2013" y="16"/>
                  </a:lnTo>
                  <a:lnTo>
                    <a:pt x="1987" y="22"/>
                  </a:lnTo>
                  <a:lnTo>
                    <a:pt x="1989" y="22"/>
                  </a:lnTo>
                  <a:lnTo>
                    <a:pt x="1920" y="51"/>
                  </a:lnTo>
                  <a:lnTo>
                    <a:pt x="1844" y="88"/>
                  </a:lnTo>
                  <a:lnTo>
                    <a:pt x="1775" y="122"/>
                  </a:lnTo>
                  <a:lnTo>
                    <a:pt x="1747" y="134"/>
                  </a:lnTo>
                  <a:lnTo>
                    <a:pt x="1725" y="141"/>
                  </a:lnTo>
                  <a:lnTo>
                    <a:pt x="1704" y="148"/>
                  </a:lnTo>
                  <a:lnTo>
                    <a:pt x="1706" y="147"/>
                  </a:lnTo>
                  <a:lnTo>
                    <a:pt x="1684" y="160"/>
                  </a:lnTo>
                  <a:lnTo>
                    <a:pt x="1685" y="159"/>
                  </a:lnTo>
                  <a:lnTo>
                    <a:pt x="1640" y="199"/>
                  </a:lnTo>
                  <a:lnTo>
                    <a:pt x="1599" y="248"/>
                  </a:lnTo>
                  <a:lnTo>
                    <a:pt x="1566" y="293"/>
                  </a:lnTo>
                  <a:lnTo>
                    <a:pt x="1539" y="337"/>
                  </a:lnTo>
                  <a:lnTo>
                    <a:pt x="1507" y="381"/>
                  </a:lnTo>
                  <a:cubicBezTo>
                    <a:pt x="1507" y="382"/>
                    <a:pt x="1506" y="382"/>
                    <a:pt x="1506" y="383"/>
                  </a:cubicBezTo>
                  <a:lnTo>
                    <a:pt x="1460" y="422"/>
                  </a:lnTo>
                  <a:cubicBezTo>
                    <a:pt x="1459" y="422"/>
                    <a:pt x="1459" y="422"/>
                    <a:pt x="1458" y="423"/>
                  </a:cubicBezTo>
                  <a:lnTo>
                    <a:pt x="1428" y="439"/>
                  </a:lnTo>
                  <a:cubicBezTo>
                    <a:pt x="1428" y="439"/>
                    <a:pt x="1427" y="439"/>
                    <a:pt x="1427" y="439"/>
                  </a:cubicBezTo>
                  <a:lnTo>
                    <a:pt x="1390" y="451"/>
                  </a:lnTo>
                  <a:lnTo>
                    <a:pt x="1349" y="458"/>
                  </a:lnTo>
                  <a:lnTo>
                    <a:pt x="1317" y="460"/>
                  </a:lnTo>
                  <a:cubicBezTo>
                    <a:pt x="1316" y="460"/>
                    <a:pt x="1316" y="460"/>
                    <a:pt x="1315" y="460"/>
                  </a:cubicBezTo>
                  <a:lnTo>
                    <a:pt x="1291" y="457"/>
                  </a:lnTo>
                  <a:cubicBezTo>
                    <a:pt x="1291" y="457"/>
                    <a:pt x="1291" y="457"/>
                    <a:pt x="1290" y="457"/>
                  </a:cubicBezTo>
                  <a:lnTo>
                    <a:pt x="1273" y="452"/>
                  </a:lnTo>
                  <a:cubicBezTo>
                    <a:pt x="1272" y="452"/>
                    <a:pt x="1272" y="452"/>
                    <a:pt x="1271" y="451"/>
                  </a:cubicBezTo>
                  <a:lnTo>
                    <a:pt x="1252" y="439"/>
                  </a:lnTo>
                  <a:cubicBezTo>
                    <a:pt x="1251" y="439"/>
                    <a:pt x="1251" y="438"/>
                    <a:pt x="1250" y="437"/>
                  </a:cubicBezTo>
                  <a:lnTo>
                    <a:pt x="1245" y="430"/>
                  </a:lnTo>
                  <a:lnTo>
                    <a:pt x="1255" y="433"/>
                  </a:lnTo>
                  <a:lnTo>
                    <a:pt x="1223" y="449"/>
                  </a:lnTo>
                  <a:lnTo>
                    <a:pt x="1207" y="457"/>
                  </a:lnTo>
                  <a:lnTo>
                    <a:pt x="1201" y="460"/>
                  </a:lnTo>
                  <a:cubicBezTo>
                    <a:pt x="1200" y="460"/>
                    <a:pt x="1199" y="460"/>
                    <a:pt x="1197" y="460"/>
                  </a:cubicBezTo>
                  <a:lnTo>
                    <a:pt x="1196" y="460"/>
                  </a:lnTo>
                  <a:cubicBezTo>
                    <a:pt x="1195" y="460"/>
                    <a:pt x="1194" y="460"/>
                    <a:pt x="1193" y="460"/>
                  </a:cubicBezTo>
                  <a:lnTo>
                    <a:pt x="1157" y="444"/>
                  </a:lnTo>
                  <a:lnTo>
                    <a:pt x="1138" y="436"/>
                  </a:lnTo>
                  <a:lnTo>
                    <a:pt x="1131" y="433"/>
                  </a:lnTo>
                  <a:lnTo>
                    <a:pt x="1134" y="433"/>
                  </a:lnTo>
                  <a:lnTo>
                    <a:pt x="1133" y="433"/>
                  </a:lnTo>
                  <a:lnTo>
                    <a:pt x="1137" y="433"/>
                  </a:lnTo>
                  <a:lnTo>
                    <a:pt x="1133" y="435"/>
                  </a:lnTo>
                  <a:lnTo>
                    <a:pt x="1123" y="440"/>
                  </a:lnTo>
                  <a:lnTo>
                    <a:pt x="1089" y="453"/>
                  </a:lnTo>
                  <a:lnTo>
                    <a:pt x="1047" y="463"/>
                  </a:lnTo>
                  <a:cubicBezTo>
                    <a:pt x="1047" y="463"/>
                    <a:pt x="1046" y="464"/>
                    <a:pt x="1045" y="463"/>
                  </a:cubicBezTo>
                  <a:lnTo>
                    <a:pt x="1006" y="460"/>
                  </a:lnTo>
                  <a:lnTo>
                    <a:pt x="987" y="457"/>
                  </a:lnTo>
                  <a:cubicBezTo>
                    <a:pt x="987" y="457"/>
                    <a:pt x="986" y="457"/>
                    <a:pt x="986" y="457"/>
                  </a:cubicBezTo>
                  <a:lnTo>
                    <a:pt x="971" y="452"/>
                  </a:lnTo>
                  <a:lnTo>
                    <a:pt x="972" y="452"/>
                  </a:lnTo>
                  <a:lnTo>
                    <a:pt x="955" y="449"/>
                  </a:lnTo>
                  <a:lnTo>
                    <a:pt x="957" y="449"/>
                  </a:lnTo>
                  <a:lnTo>
                    <a:pt x="934" y="451"/>
                  </a:lnTo>
                  <a:lnTo>
                    <a:pt x="940" y="449"/>
                  </a:lnTo>
                  <a:lnTo>
                    <a:pt x="921" y="472"/>
                  </a:lnTo>
                  <a:lnTo>
                    <a:pt x="898" y="497"/>
                  </a:lnTo>
                  <a:cubicBezTo>
                    <a:pt x="898" y="497"/>
                    <a:pt x="897" y="498"/>
                    <a:pt x="897" y="498"/>
                  </a:cubicBezTo>
                  <a:lnTo>
                    <a:pt x="862" y="519"/>
                  </a:lnTo>
                  <a:cubicBezTo>
                    <a:pt x="861" y="520"/>
                    <a:pt x="860" y="520"/>
                    <a:pt x="860" y="520"/>
                  </a:cubicBezTo>
                  <a:lnTo>
                    <a:pt x="833" y="528"/>
                  </a:lnTo>
                  <a:lnTo>
                    <a:pt x="799" y="533"/>
                  </a:lnTo>
                  <a:cubicBezTo>
                    <a:pt x="798" y="533"/>
                    <a:pt x="798" y="533"/>
                    <a:pt x="797" y="533"/>
                  </a:cubicBezTo>
                  <a:lnTo>
                    <a:pt x="732" y="531"/>
                  </a:lnTo>
                  <a:cubicBezTo>
                    <a:pt x="732" y="531"/>
                    <a:pt x="731" y="531"/>
                    <a:pt x="731" y="531"/>
                  </a:cubicBezTo>
                  <a:lnTo>
                    <a:pt x="676" y="518"/>
                  </a:lnTo>
                  <a:lnTo>
                    <a:pt x="637" y="504"/>
                  </a:lnTo>
                  <a:lnTo>
                    <a:pt x="626" y="499"/>
                  </a:lnTo>
                  <a:lnTo>
                    <a:pt x="622" y="497"/>
                  </a:lnTo>
                  <a:lnTo>
                    <a:pt x="625" y="497"/>
                  </a:lnTo>
                  <a:lnTo>
                    <a:pt x="601" y="497"/>
                  </a:lnTo>
                  <a:lnTo>
                    <a:pt x="583" y="497"/>
                  </a:lnTo>
                  <a:lnTo>
                    <a:pt x="561" y="497"/>
                  </a:lnTo>
                  <a:lnTo>
                    <a:pt x="553" y="497"/>
                  </a:lnTo>
                  <a:lnTo>
                    <a:pt x="552" y="497"/>
                  </a:lnTo>
                  <a:cubicBezTo>
                    <a:pt x="551" y="497"/>
                    <a:pt x="549" y="497"/>
                    <a:pt x="548" y="496"/>
                  </a:cubicBezTo>
                  <a:lnTo>
                    <a:pt x="539" y="490"/>
                  </a:lnTo>
                  <a:lnTo>
                    <a:pt x="518" y="478"/>
                  </a:lnTo>
                  <a:lnTo>
                    <a:pt x="492" y="466"/>
                  </a:lnTo>
                  <a:lnTo>
                    <a:pt x="494" y="466"/>
                  </a:lnTo>
                  <a:lnTo>
                    <a:pt x="470" y="460"/>
                  </a:lnTo>
                  <a:lnTo>
                    <a:pt x="473" y="460"/>
                  </a:lnTo>
                  <a:lnTo>
                    <a:pt x="457" y="464"/>
                  </a:lnTo>
                  <a:lnTo>
                    <a:pt x="459" y="464"/>
                  </a:lnTo>
                  <a:lnTo>
                    <a:pt x="439" y="473"/>
                  </a:lnTo>
                  <a:lnTo>
                    <a:pt x="392" y="499"/>
                  </a:lnTo>
                  <a:lnTo>
                    <a:pt x="344" y="525"/>
                  </a:lnTo>
                  <a:cubicBezTo>
                    <a:pt x="344" y="525"/>
                    <a:pt x="343" y="525"/>
                    <a:pt x="343" y="525"/>
                  </a:cubicBezTo>
                  <a:lnTo>
                    <a:pt x="321" y="532"/>
                  </a:lnTo>
                  <a:cubicBezTo>
                    <a:pt x="320" y="532"/>
                    <a:pt x="320" y="532"/>
                    <a:pt x="319" y="532"/>
                  </a:cubicBezTo>
                  <a:lnTo>
                    <a:pt x="300" y="533"/>
                  </a:lnTo>
                  <a:lnTo>
                    <a:pt x="262" y="531"/>
                  </a:lnTo>
                  <a:cubicBezTo>
                    <a:pt x="261" y="531"/>
                    <a:pt x="261" y="531"/>
                    <a:pt x="260" y="531"/>
                  </a:cubicBezTo>
                  <a:lnTo>
                    <a:pt x="231" y="523"/>
                  </a:lnTo>
                  <a:cubicBezTo>
                    <a:pt x="230" y="523"/>
                    <a:pt x="229" y="522"/>
                    <a:pt x="228" y="521"/>
                  </a:cubicBezTo>
                  <a:lnTo>
                    <a:pt x="209" y="504"/>
                  </a:lnTo>
                  <a:cubicBezTo>
                    <a:pt x="208" y="503"/>
                    <a:pt x="207" y="502"/>
                    <a:pt x="207" y="500"/>
                  </a:cubicBezTo>
                  <a:lnTo>
                    <a:pt x="201" y="472"/>
                  </a:lnTo>
                  <a:cubicBezTo>
                    <a:pt x="200" y="470"/>
                    <a:pt x="200" y="469"/>
                    <a:pt x="201" y="467"/>
                  </a:cubicBezTo>
                  <a:lnTo>
                    <a:pt x="216" y="436"/>
                  </a:lnTo>
                  <a:cubicBezTo>
                    <a:pt x="217" y="435"/>
                    <a:pt x="218" y="434"/>
                    <a:pt x="219" y="433"/>
                  </a:cubicBezTo>
                  <a:lnTo>
                    <a:pt x="242" y="416"/>
                  </a:lnTo>
                  <a:lnTo>
                    <a:pt x="261" y="399"/>
                  </a:lnTo>
                  <a:lnTo>
                    <a:pt x="259" y="402"/>
                  </a:lnTo>
                  <a:lnTo>
                    <a:pt x="264" y="391"/>
                  </a:lnTo>
                  <a:lnTo>
                    <a:pt x="263" y="394"/>
                  </a:lnTo>
                  <a:lnTo>
                    <a:pt x="263" y="379"/>
                  </a:lnTo>
                  <a:lnTo>
                    <a:pt x="264" y="382"/>
                  </a:lnTo>
                  <a:lnTo>
                    <a:pt x="259" y="364"/>
                  </a:lnTo>
                  <a:lnTo>
                    <a:pt x="263" y="369"/>
                  </a:lnTo>
                  <a:lnTo>
                    <a:pt x="250" y="363"/>
                  </a:lnTo>
                  <a:lnTo>
                    <a:pt x="253" y="363"/>
                  </a:lnTo>
                  <a:lnTo>
                    <a:pt x="233" y="363"/>
                  </a:lnTo>
                  <a:lnTo>
                    <a:pt x="208" y="360"/>
                  </a:lnTo>
                  <a:lnTo>
                    <a:pt x="187" y="355"/>
                  </a:lnTo>
                  <a:lnTo>
                    <a:pt x="158" y="344"/>
                  </a:lnTo>
                  <a:lnTo>
                    <a:pt x="126" y="329"/>
                  </a:lnTo>
                  <a:lnTo>
                    <a:pt x="96" y="314"/>
                  </a:lnTo>
                  <a:lnTo>
                    <a:pt x="107" y="309"/>
                  </a:lnTo>
                  <a:lnTo>
                    <a:pt x="100" y="327"/>
                  </a:lnTo>
                  <a:lnTo>
                    <a:pt x="95" y="339"/>
                  </a:lnTo>
                  <a:cubicBezTo>
                    <a:pt x="95" y="339"/>
                    <a:pt x="94" y="340"/>
                    <a:pt x="94" y="340"/>
                  </a:cubicBezTo>
                  <a:lnTo>
                    <a:pt x="88" y="348"/>
                  </a:lnTo>
                  <a:lnTo>
                    <a:pt x="89" y="342"/>
                  </a:lnTo>
                  <a:lnTo>
                    <a:pt x="90" y="349"/>
                  </a:lnTo>
                  <a:lnTo>
                    <a:pt x="91" y="369"/>
                  </a:lnTo>
                  <a:lnTo>
                    <a:pt x="89" y="394"/>
                  </a:lnTo>
                  <a:cubicBezTo>
                    <a:pt x="89" y="395"/>
                    <a:pt x="89" y="396"/>
                    <a:pt x="89" y="396"/>
                  </a:cubicBezTo>
                  <a:lnTo>
                    <a:pt x="80" y="419"/>
                  </a:lnTo>
                  <a:cubicBezTo>
                    <a:pt x="79" y="421"/>
                    <a:pt x="78" y="422"/>
                    <a:pt x="77" y="423"/>
                  </a:cubicBezTo>
                  <a:lnTo>
                    <a:pt x="48" y="443"/>
                  </a:lnTo>
                  <a:cubicBezTo>
                    <a:pt x="48" y="443"/>
                    <a:pt x="47" y="444"/>
                    <a:pt x="47" y="444"/>
                  </a:cubicBezTo>
                  <a:lnTo>
                    <a:pt x="36" y="449"/>
                  </a:lnTo>
                  <a:lnTo>
                    <a:pt x="30" y="451"/>
                  </a:lnTo>
                  <a:lnTo>
                    <a:pt x="35" y="445"/>
                  </a:lnTo>
                  <a:lnTo>
                    <a:pt x="29" y="490"/>
                  </a:lnTo>
                  <a:lnTo>
                    <a:pt x="24" y="524"/>
                  </a:lnTo>
                  <a:lnTo>
                    <a:pt x="21" y="548"/>
                  </a:lnTo>
                  <a:lnTo>
                    <a:pt x="18" y="565"/>
                  </a:lnTo>
                  <a:lnTo>
                    <a:pt x="17" y="574"/>
                  </a:lnTo>
                  <a:lnTo>
                    <a:pt x="16" y="580"/>
                  </a:lnTo>
                  <a:lnTo>
                    <a:pt x="16" y="578"/>
                  </a:lnTo>
                  <a:lnTo>
                    <a:pt x="16" y="580"/>
                  </a:lnTo>
                  <a:lnTo>
                    <a:pt x="14" y="575"/>
                  </a:lnTo>
                  <a:lnTo>
                    <a:pt x="38" y="602"/>
                  </a:lnTo>
                  <a:lnTo>
                    <a:pt x="56" y="622"/>
                  </a:lnTo>
                  <a:lnTo>
                    <a:pt x="78" y="647"/>
                  </a:lnTo>
                  <a:lnTo>
                    <a:pt x="86" y="656"/>
                  </a:lnTo>
                  <a:lnTo>
                    <a:pt x="87" y="657"/>
                  </a:lnTo>
                  <a:cubicBezTo>
                    <a:pt x="88" y="658"/>
                    <a:pt x="89" y="659"/>
                    <a:pt x="89" y="660"/>
                  </a:cubicBezTo>
                  <a:lnTo>
                    <a:pt x="98" y="687"/>
                  </a:lnTo>
                  <a:lnTo>
                    <a:pt x="105" y="707"/>
                  </a:lnTo>
                  <a:lnTo>
                    <a:pt x="113" y="732"/>
                  </a:lnTo>
                  <a:lnTo>
                    <a:pt x="116" y="741"/>
                  </a:lnTo>
                  <a:cubicBezTo>
                    <a:pt x="116" y="742"/>
                    <a:pt x="116" y="743"/>
                    <a:pt x="116" y="743"/>
                  </a:cubicBezTo>
                  <a:lnTo>
                    <a:pt x="116" y="744"/>
                  </a:lnTo>
                  <a:lnTo>
                    <a:pt x="110" y="737"/>
                  </a:lnTo>
                  <a:lnTo>
                    <a:pt x="115" y="738"/>
                  </a:lnTo>
                  <a:lnTo>
                    <a:pt x="129" y="742"/>
                  </a:lnTo>
                  <a:lnTo>
                    <a:pt x="170" y="754"/>
                  </a:lnTo>
                  <a:lnTo>
                    <a:pt x="218" y="772"/>
                  </a:lnTo>
                  <a:lnTo>
                    <a:pt x="240" y="782"/>
                  </a:lnTo>
                  <a:lnTo>
                    <a:pt x="258" y="793"/>
                  </a:lnTo>
                  <a:lnTo>
                    <a:pt x="297" y="822"/>
                  </a:lnTo>
                  <a:cubicBezTo>
                    <a:pt x="298" y="822"/>
                    <a:pt x="298" y="823"/>
                    <a:pt x="299" y="823"/>
                  </a:cubicBezTo>
                  <a:lnTo>
                    <a:pt x="331" y="860"/>
                  </a:lnTo>
                  <a:lnTo>
                    <a:pt x="352" y="892"/>
                  </a:lnTo>
                  <a:lnTo>
                    <a:pt x="358" y="901"/>
                  </a:lnTo>
                  <a:lnTo>
                    <a:pt x="361" y="906"/>
                  </a:lnTo>
                  <a:cubicBezTo>
                    <a:pt x="362" y="908"/>
                    <a:pt x="362" y="911"/>
                    <a:pt x="360" y="914"/>
                  </a:cubicBezTo>
                  <a:lnTo>
                    <a:pt x="333" y="959"/>
                  </a:lnTo>
                  <a:lnTo>
                    <a:pt x="313" y="993"/>
                  </a:lnTo>
                  <a:lnTo>
                    <a:pt x="298" y="1018"/>
                  </a:lnTo>
                  <a:lnTo>
                    <a:pt x="288" y="1034"/>
                  </a:lnTo>
                  <a:lnTo>
                    <a:pt x="282" y="1044"/>
                  </a:lnTo>
                  <a:lnTo>
                    <a:pt x="279" y="1049"/>
                  </a:lnTo>
                  <a:lnTo>
                    <a:pt x="279" y="1050"/>
                  </a:lnTo>
                  <a:lnTo>
                    <a:pt x="279" y="1049"/>
                  </a:lnTo>
                  <a:lnTo>
                    <a:pt x="277" y="1055"/>
                  </a:lnTo>
                  <a:lnTo>
                    <a:pt x="272" y="1068"/>
                  </a:lnTo>
                  <a:lnTo>
                    <a:pt x="264" y="1084"/>
                  </a:lnTo>
                  <a:cubicBezTo>
                    <a:pt x="263" y="1085"/>
                    <a:pt x="263" y="1086"/>
                    <a:pt x="262" y="1086"/>
                  </a:cubicBezTo>
                  <a:lnTo>
                    <a:pt x="250" y="1097"/>
                  </a:lnTo>
                  <a:cubicBezTo>
                    <a:pt x="249" y="1098"/>
                    <a:pt x="247" y="1099"/>
                    <a:pt x="246" y="1099"/>
                  </a:cubicBezTo>
                  <a:lnTo>
                    <a:pt x="224" y="1102"/>
                  </a:lnTo>
                  <a:lnTo>
                    <a:pt x="199" y="1102"/>
                  </a:lnTo>
                  <a:lnTo>
                    <a:pt x="177" y="1105"/>
                  </a:lnTo>
                  <a:lnTo>
                    <a:pt x="181" y="1104"/>
                  </a:lnTo>
                  <a:lnTo>
                    <a:pt x="159" y="1117"/>
                  </a:lnTo>
                  <a:lnTo>
                    <a:pt x="132" y="1138"/>
                  </a:lnTo>
                  <a:lnTo>
                    <a:pt x="134" y="1136"/>
                  </a:lnTo>
                  <a:lnTo>
                    <a:pt x="121" y="1157"/>
                  </a:lnTo>
                  <a:lnTo>
                    <a:pt x="122" y="1155"/>
                  </a:lnTo>
                  <a:lnTo>
                    <a:pt x="117" y="1171"/>
                  </a:lnTo>
                  <a:lnTo>
                    <a:pt x="116" y="1176"/>
                  </a:lnTo>
                  <a:lnTo>
                    <a:pt x="111" y="1167"/>
                  </a:lnTo>
                  <a:lnTo>
                    <a:pt x="143" y="1177"/>
                  </a:lnTo>
                  <a:lnTo>
                    <a:pt x="159" y="1183"/>
                  </a:lnTo>
                  <a:lnTo>
                    <a:pt x="165" y="1185"/>
                  </a:lnTo>
                  <a:lnTo>
                    <a:pt x="162" y="1184"/>
                  </a:lnTo>
                  <a:lnTo>
                    <a:pt x="163" y="1184"/>
                  </a:lnTo>
                  <a:cubicBezTo>
                    <a:pt x="166" y="1184"/>
                    <a:pt x="169" y="1186"/>
                    <a:pt x="170" y="1188"/>
                  </a:cubicBezTo>
                  <a:cubicBezTo>
                    <a:pt x="172" y="1190"/>
                    <a:pt x="172" y="1193"/>
                    <a:pt x="171" y="1196"/>
                  </a:cubicBezTo>
                  <a:lnTo>
                    <a:pt x="159" y="1223"/>
                  </a:lnTo>
                  <a:lnTo>
                    <a:pt x="150" y="1243"/>
                  </a:lnTo>
                  <a:lnTo>
                    <a:pt x="139" y="1268"/>
                  </a:lnTo>
                  <a:lnTo>
                    <a:pt x="135" y="1277"/>
                  </a:lnTo>
                  <a:cubicBezTo>
                    <a:pt x="134" y="1278"/>
                    <a:pt x="134" y="1278"/>
                    <a:pt x="133" y="1279"/>
                  </a:cubicBezTo>
                  <a:lnTo>
                    <a:pt x="132" y="1280"/>
                  </a:lnTo>
                  <a:lnTo>
                    <a:pt x="132" y="1269"/>
                  </a:lnTo>
                  <a:lnTo>
                    <a:pt x="156" y="1293"/>
                  </a:lnTo>
                  <a:lnTo>
                    <a:pt x="174" y="1311"/>
                  </a:lnTo>
                  <a:lnTo>
                    <a:pt x="196" y="1333"/>
                  </a:lnTo>
                  <a:lnTo>
                    <a:pt x="204" y="1341"/>
                  </a:lnTo>
                  <a:lnTo>
                    <a:pt x="205" y="1342"/>
                  </a:lnTo>
                  <a:cubicBezTo>
                    <a:pt x="208" y="1345"/>
                    <a:pt x="208" y="1349"/>
                    <a:pt x="206" y="1352"/>
                  </a:cubicBezTo>
                  <a:lnTo>
                    <a:pt x="182" y="1385"/>
                  </a:lnTo>
                  <a:lnTo>
                    <a:pt x="164" y="1410"/>
                  </a:lnTo>
                  <a:lnTo>
                    <a:pt x="151" y="1428"/>
                  </a:lnTo>
                  <a:lnTo>
                    <a:pt x="142" y="1440"/>
                  </a:lnTo>
                  <a:lnTo>
                    <a:pt x="134" y="1451"/>
                  </a:lnTo>
                  <a:lnTo>
                    <a:pt x="135" y="1450"/>
                  </a:lnTo>
                  <a:lnTo>
                    <a:pt x="134" y="1452"/>
                  </a:lnTo>
                  <a:lnTo>
                    <a:pt x="131" y="1442"/>
                  </a:lnTo>
                  <a:lnTo>
                    <a:pt x="141" y="1448"/>
                  </a:lnTo>
                  <a:lnTo>
                    <a:pt x="164" y="1462"/>
                  </a:lnTo>
                  <a:lnTo>
                    <a:pt x="193" y="1480"/>
                  </a:lnTo>
                  <a:lnTo>
                    <a:pt x="213" y="1496"/>
                  </a:lnTo>
                  <a:cubicBezTo>
                    <a:pt x="214" y="1497"/>
                    <a:pt x="215" y="1497"/>
                    <a:pt x="215" y="1498"/>
                  </a:cubicBezTo>
                  <a:lnTo>
                    <a:pt x="230" y="1521"/>
                  </a:lnTo>
                  <a:lnTo>
                    <a:pt x="250" y="1543"/>
                  </a:lnTo>
                  <a:lnTo>
                    <a:pt x="248" y="1542"/>
                  </a:lnTo>
                  <a:lnTo>
                    <a:pt x="273" y="1558"/>
                  </a:lnTo>
                  <a:lnTo>
                    <a:pt x="269" y="1556"/>
                  </a:lnTo>
                  <a:lnTo>
                    <a:pt x="300" y="1558"/>
                  </a:lnTo>
                  <a:lnTo>
                    <a:pt x="329" y="1558"/>
                  </a:lnTo>
                  <a:lnTo>
                    <a:pt x="351" y="1558"/>
                  </a:lnTo>
                  <a:lnTo>
                    <a:pt x="367" y="1558"/>
                  </a:lnTo>
                  <a:lnTo>
                    <a:pt x="378" y="1558"/>
                  </a:lnTo>
                  <a:lnTo>
                    <a:pt x="388" y="1558"/>
                  </a:lnTo>
                  <a:lnTo>
                    <a:pt x="389" y="1558"/>
                  </a:lnTo>
                  <a:cubicBezTo>
                    <a:pt x="394" y="1558"/>
                    <a:pt x="397" y="1562"/>
                    <a:pt x="397" y="1566"/>
                  </a:cubicBezTo>
                  <a:lnTo>
                    <a:pt x="400" y="1605"/>
                  </a:lnTo>
                  <a:lnTo>
                    <a:pt x="402" y="1635"/>
                  </a:lnTo>
                  <a:lnTo>
                    <a:pt x="404" y="1656"/>
                  </a:lnTo>
                  <a:lnTo>
                    <a:pt x="405" y="1670"/>
                  </a:lnTo>
                  <a:lnTo>
                    <a:pt x="406" y="1683"/>
                  </a:lnTo>
                  <a:lnTo>
                    <a:pt x="406" y="1685"/>
                  </a:lnTo>
                  <a:lnTo>
                    <a:pt x="402" y="1678"/>
                  </a:lnTo>
                  <a:lnTo>
                    <a:pt x="429" y="1690"/>
                  </a:lnTo>
                  <a:lnTo>
                    <a:pt x="449" y="1699"/>
                  </a:lnTo>
                  <a:lnTo>
                    <a:pt x="474" y="1710"/>
                  </a:lnTo>
                  <a:lnTo>
                    <a:pt x="483" y="1714"/>
                  </a:lnTo>
                  <a:cubicBezTo>
                    <a:pt x="484" y="1715"/>
                    <a:pt x="484" y="1715"/>
                    <a:pt x="485" y="1716"/>
                  </a:cubicBezTo>
                  <a:lnTo>
                    <a:pt x="486" y="1717"/>
                  </a:lnTo>
                  <a:cubicBezTo>
                    <a:pt x="488" y="1719"/>
                    <a:pt x="489" y="1722"/>
                    <a:pt x="488" y="1725"/>
                  </a:cubicBezTo>
                  <a:lnTo>
                    <a:pt x="479" y="1752"/>
                  </a:lnTo>
                  <a:lnTo>
                    <a:pt x="472" y="1772"/>
                  </a:lnTo>
                  <a:lnTo>
                    <a:pt x="464" y="1797"/>
                  </a:lnTo>
                  <a:lnTo>
                    <a:pt x="461" y="1806"/>
                  </a:lnTo>
                  <a:lnTo>
                    <a:pt x="461" y="1803"/>
                  </a:lnTo>
                  <a:lnTo>
                    <a:pt x="461" y="1804"/>
                  </a:lnTo>
                  <a:lnTo>
                    <a:pt x="461" y="1803"/>
                  </a:lnTo>
                  <a:lnTo>
                    <a:pt x="473" y="1863"/>
                  </a:lnTo>
                  <a:lnTo>
                    <a:pt x="482" y="1908"/>
                  </a:lnTo>
                  <a:lnTo>
                    <a:pt x="488" y="1941"/>
                  </a:lnTo>
                  <a:lnTo>
                    <a:pt x="493" y="1962"/>
                  </a:lnTo>
                  <a:lnTo>
                    <a:pt x="495" y="1975"/>
                  </a:lnTo>
                  <a:lnTo>
                    <a:pt x="496" y="1982"/>
                  </a:lnTo>
                  <a:lnTo>
                    <a:pt x="496" y="1981"/>
                  </a:lnTo>
                  <a:lnTo>
                    <a:pt x="497" y="1984"/>
                  </a:lnTo>
                  <a:lnTo>
                    <a:pt x="489" y="1978"/>
                  </a:lnTo>
                  <a:lnTo>
                    <a:pt x="519" y="1975"/>
                  </a:lnTo>
                  <a:lnTo>
                    <a:pt x="542" y="1973"/>
                  </a:lnTo>
                  <a:lnTo>
                    <a:pt x="557" y="1972"/>
                  </a:lnTo>
                  <a:lnTo>
                    <a:pt x="569" y="1970"/>
                  </a:lnTo>
                  <a:lnTo>
                    <a:pt x="579" y="1969"/>
                  </a:lnTo>
                  <a:lnTo>
                    <a:pt x="580" y="1969"/>
                  </a:lnTo>
                  <a:lnTo>
                    <a:pt x="575" y="1972"/>
                  </a:lnTo>
                  <a:lnTo>
                    <a:pt x="601" y="1946"/>
                  </a:lnTo>
                  <a:lnTo>
                    <a:pt x="614" y="1933"/>
                  </a:lnTo>
                  <a:lnTo>
                    <a:pt x="619" y="1928"/>
                  </a:lnTo>
                  <a:lnTo>
                    <a:pt x="620" y="1927"/>
                  </a:lnTo>
                  <a:cubicBezTo>
                    <a:pt x="622" y="1925"/>
                    <a:pt x="625" y="1924"/>
                    <a:pt x="628" y="1925"/>
                  </a:cubicBezTo>
                  <a:lnTo>
                    <a:pt x="654" y="1935"/>
                  </a:lnTo>
                  <a:lnTo>
                    <a:pt x="668" y="1941"/>
                  </a:lnTo>
                  <a:lnTo>
                    <a:pt x="672" y="1943"/>
                  </a:lnTo>
                  <a:lnTo>
                    <a:pt x="669" y="1942"/>
                  </a:lnTo>
                  <a:lnTo>
                    <a:pt x="670" y="1942"/>
                  </a:lnTo>
                  <a:lnTo>
                    <a:pt x="663" y="1947"/>
                  </a:lnTo>
                  <a:lnTo>
                    <a:pt x="673" y="1926"/>
                  </a:lnTo>
                  <a:lnTo>
                    <a:pt x="679" y="1915"/>
                  </a:lnTo>
                  <a:lnTo>
                    <a:pt x="681" y="1911"/>
                  </a:lnTo>
                  <a:lnTo>
                    <a:pt x="680" y="1914"/>
                  </a:lnTo>
                  <a:lnTo>
                    <a:pt x="680" y="1913"/>
                  </a:lnTo>
                  <a:cubicBezTo>
                    <a:pt x="680" y="1909"/>
                    <a:pt x="684" y="1905"/>
                    <a:pt x="688" y="1905"/>
                  </a:cubicBezTo>
                  <a:lnTo>
                    <a:pt x="724" y="1905"/>
                  </a:lnTo>
                  <a:lnTo>
                    <a:pt x="751" y="1905"/>
                  </a:lnTo>
                  <a:lnTo>
                    <a:pt x="770" y="1905"/>
                  </a:lnTo>
                  <a:lnTo>
                    <a:pt x="783" y="1905"/>
                  </a:lnTo>
                  <a:lnTo>
                    <a:pt x="795" y="1905"/>
                  </a:lnTo>
                  <a:lnTo>
                    <a:pt x="797" y="1905"/>
                  </a:lnTo>
                  <a:lnTo>
                    <a:pt x="791" y="1909"/>
                  </a:lnTo>
                  <a:lnTo>
                    <a:pt x="801" y="1893"/>
                  </a:lnTo>
                  <a:lnTo>
                    <a:pt x="807" y="1885"/>
                  </a:lnTo>
                  <a:lnTo>
                    <a:pt x="809" y="1882"/>
                  </a:lnTo>
                  <a:cubicBezTo>
                    <a:pt x="810" y="1880"/>
                    <a:pt x="811" y="1879"/>
                    <a:pt x="813" y="1879"/>
                  </a:cubicBezTo>
                  <a:lnTo>
                    <a:pt x="829" y="1874"/>
                  </a:lnTo>
                  <a:lnTo>
                    <a:pt x="838" y="1871"/>
                  </a:lnTo>
                  <a:lnTo>
                    <a:pt x="841" y="1870"/>
                  </a:lnTo>
                  <a:lnTo>
                    <a:pt x="839" y="1871"/>
                  </a:lnTo>
                  <a:lnTo>
                    <a:pt x="875" y="1844"/>
                  </a:lnTo>
                  <a:lnTo>
                    <a:pt x="894" y="1831"/>
                  </a:lnTo>
                  <a:lnTo>
                    <a:pt x="901" y="1826"/>
                  </a:lnTo>
                  <a:lnTo>
                    <a:pt x="900" y="1827"/>
                  </a:lnTo>
                  <a:lnTo>
                    <a:pt x="901" y="1826"/>
                  </a:lnTo>
                  <a:cubicBezTo>
                    <a:pt x="903" y="1824"/>
                    <a:pt x="905" y="1823"/>
                    <a:pt x="907" y="1824"/>
                  </a:cubicBezTo>
                  <a:cubicBezTo>
                    <a:pt x="910" y="1824"/>
                    <a:pt x="912" y="1825"/>
                    <a:pt x="913" y="1827"/>
                  </a:cubicBezTo>
                  <a:lnTo>
                    <a:pt x="923" y="1843"/>
                  </a:lnTo>
                  <a:lnTo>
                    <a:pt x="929" y="1852"/>
                  </a:lnTo>
                  <a:lnTo>
                    <a:pt x="931" y="1855"/>
                  </a:lnTo>
                  <a:lnTo>
                    <a:pt x="920" y="1853"/>
                  </a:lnTo>
                  <a:lnTo>
                    <a:pt x="947" y="1832"/>
                  </a:lnTo>
                  <a:lnTo>
                    <a:pt x="959" y="1821"/>
                  </a:lnTo>
                  <a:lnTo>
                    <a:pt x="964" y="1817"/>
                  </a:lnTo>
                  <a:lnTo>
                    <a:pt x="965" y="1817"/>
                  </a:lnTo>
                  <a:lnTo>
                    <a:pt x="963" y="1824"/>
                  </a:lnTo>
                  <a:lnTo>
                    <a:pt x="957" y="1797"/>
                  </a:lnTo>
                  <a:lnTo>
                    <a:pt x="954" y="1784"/>
                  </a:lnTo>
                  <a:lnTo>
                    <a:pt x="953" y="1779"/>
                  </a:lnTo>
                  <a:cubicBezTo>
                    <a:pt x="953" y="1779"/>
                    <a:pt x="952" y="1778"/>
                    <a:pt x="952" y="1777"/>
                  </a:cubicBezTo>
                  <a:lnTo>
                    <a:pt x="952" y="1776"/>
                  </a:lnTo>
                  <a:cubicBezTo>
                    <a:pt x="952" y="1772"/>
                    <a:pt x="956" y="1768"/>
                    <a:pt x="960" y="1768"/>
                  </a:cubicBezTo>
                  <a:lnTo>
                    <a:pt x="992" y="1768"/>
                  </a:lnTo>
                  <a:lnTo>
                    <a:pt x="1008" y="1768"/>
                  </a:lnTo>
                  <a:lnTo>
                    <a:pt x="1014" y="1768"/>
                  </a:lnTo>
                  <a:lnTo>
                    <a:pt x="1015" y="1768"/>
                  </a:lnTo>
                  <a:lnTo>
                    <a:pt x="1009" y="1772"/>
                  </a:lnTo>
                  <a:lnTo>
                    <a:pt x="1025" y="1751"/>
                  </a:lnTo>
                  <a:lnTo>
                    <a:pt x="1033" y="1740"/>
                  </a:lnTo>
                  <a:lnTo>
                    <a:pt x="1036" y="1737"/>
                  </a:lnTo>
                  <a:lnTo>
                    <a:pt x="1034" y="1741"/>
                  </a:lnTo>
                  <a:lnTo>
                    <a:pt x="1034" y="1740"/>
                  </a:lnTo>
                  <a:cubicBezTo>
                    <a:pt x="1034" y="1737"/>
                    <a:pt x="1037" y="1734"/>
                    <a:pt x="1040" y="1733"/>
                  </a:cubicBezTo>
                  <a:cubicBezTo>
                    <a:pt x="1044" y="1732"/>
                    <a:pt x="1047" y="1733"/>
                    <a:pt x="1049" y="1736"/>
                  </a:cubicBezTo>
                  <a:lnTo>
                    <a:pt x="1054" y="1744"/>
                  </a:lnTo>
                  <a:lnTo>
                    <a:pt x="1065" y="1762"/>
                  </a:lnTo>
                  <a:lnTo>
                    <a:pt x="1079" y="1778"/>
                  </a:lnTo>
                  <a:lnTo>
                    <a:pt x="1074" y="1776"/>
                  </a:lnTo>
                  <a:lnTo>
                    <a:pt x="1089" y="1779"/>
                  </a:lnTo>
                  <a:lnTo>
                    <a:pt x="1082" y="1780"/>
                  </a:lnTo>
                  <a:lnTo>
                    <a:pt x="1103" y="1763"/>
                  </a:lnTo>
                  <a:lnTo>
                    <a:pt x="1131" y="1745"/>
                  </a:lnTo>
                  <a:lnTo>
                    <a:pt x="1155" y="1731"/>
                  </a:lnTo>
                  <a:lnTo>
                    <a:pt x="1165" y="1725"/>
                  </a:lnTo>
                  <a:cubicBezTo>
                    <a:pt x="1169" y="1723"/>
                    <a:pt x="1173" y="1723"/>
                    <a:pt x="1176" y="1726"/>
                  </a:cubicBezTo>
                  <a:lnTo>
                    <a:pt x="1207" y="1763"/>
                  </a:lnTo>
                  <a:lnTo>
                    <a:pt x="1223" y="1782"/>
                  </a:lnTo>
                  <a:lnTo>
                    <a:pt x="1229" y="1789"/>
                  </a:lnTo>
                  <a:lnTo>
                    <a:pt x="1229" y="1790"/>
                  </a:lnTo>
                  <a:lnTo>
                    <a:pt x="1222" y="1788"/>
                  </a:lnTo>
                  <a:lnTo>
                    <a:pt x="1243" y="1783"/>
                  </a:lnTo>
                  <a:lnTo>
                    <a:pt x="1253" y="1780"/>
                  </a:lnTo>
                  <a:lnTo>
                    <a:pt x="1258" y="1779"/>
                  </a:lnTo>
                  <a:cubicBezTo>
                    <a:pt x="1258" y="1779"/>
                    <a:pt x="1259" y="1778"/>
                    <a:pt x="1259" y="1778"/>
                  </a:cubicBezTo>
                  <a:lnTo>
                    <a:pt x="1260" y="1778"/>
                  </a:lnTo>
                  <a:cubicBezTo>
                    <a:pt x="1263" y="1778"/>
                    <a:pt x="1265" y="1780"/>
                    <a:pt x="1267" y="1781"/>
                  </a:cubicBezTo>
                  <a:lnTo>
                    <a:pt x="1293" y="1812"/>
                  </a:lnTo>
                  <a:lnTo>
                    <a:pt x="1306" y="1828"/>
                  </a:lnTo>
                  <a:lnTo>
                    <a:pt x="1311" y="1834"/>
                  </a:lnTo>
                  <a:lnTo>
                    <a:pt x="1311" y="1835"/>
                  </a:lnTo>
                  <a:lnTo>
                    <a:pt x="1300" y="1834"/>
                  </a:lnTo>
                  <a:lnTo>
                    <a:pt x="1331" y="1808"/>
                  </a:lnTo>
                  <a:lnTo>
                    <a:pt x="1347" y="1795"/>
                  </a:lnTo>
                  <a:lnTo>
                    <a:pt x="1353" y="1790"/>
                  </a:lnTo>
                  <a:lnTo>
                    <a:pt x="1354" y="1790"/>
                  </a:lnTo>
                  <a:cubicBezTo>
                    <a:pt x="1356" y="1788"/>
                    <a:pt x="1359" y="1787"/>
                    <a:pt x="1362" y="1788"/>
                  </a:cubicBezTo>
                  <a:lnTo>
                    <a:pt x="1404" y="1800"/>
                  </a:lnTo>
                  <a:lnTo>
                    <a:pt x="1435" y="1809"/>
                  </a:lnTo>
                  <a:lnTo>
                    <a:pt x="1457" y="1815"/>
                  </a:lnTo>
                  <a:lnTo>
                    <a:pt x="1473" y="1820"/>
                  </a:lnTo>
                  <a:lnTo>
                    <a:pt x="1486" y="1823"/>
                  </a:lnTo>
                  <a:cubicBezTo>
                    <a:pt x="1487" y="1823"/>
                    <a:pt x="1487" y="1823"/>
                    <a:pt x="1488" y="1823"/>
                  </a:cubicBezTo>
                  <a:lnTo>
                    <a:pt x="1490" y="1824"/>
                  </a:lnTo>
                  <a:cubicBezTo>
                    <a:pt x="1491" y="1825"/>
                    <a:pt x="1492" y="1826"/>
                    <a:pt x="1493" y="1827"/>
                  </a:cubicBezTo>
                  <a:lnTo>
                    <a:pt x="1498" y="1834"/>
                  </a:lnTo>
                  <a:lnTo>
                    <a:pt x="1509" y="1849"/>
                  </a:lnTo>
                  <a:lnTo>
                    <a:pt x="1508" y="1847"/>
                  </a:lnTo>
                  <a:lnTo>
                    <a:pt x="1523" y="1860"/>
                  </a:lnTo>
                  <a:lnTo>
                    <a:pt x="1519" y="1859"/>
                  </a:lnTo>
                  <a:lnTo>
                    <a:pt x="1534" y="1861"/>
                  </a:lnTo>
                  <a:lnTo>
                    <a:pt x="1530" y="1861"/>
                  </a:lnTo>
                  <a:lnTo>
                    <a:pt x="1542" y="1857"/>
                  </a:lnTo>
                  <a:lnTo>
                    <a:pt x="1567" y="1845"/>
                  </a:lnTo>
                  <a:lnTo>
                    <a:pt x="1602" y="1829"/>
                  </a:lnTo>
                  <a:lnTo>
                    <a:pt x="1641" y="1811"/>
                  </a:lnTo>
                  <a:lnTo>
                    <a:pt x="1680" y="1792"/>
                  </a:lnTo>
                  <a:lnTo>
                    <a:pt x="1713" y="1776"/>
                  </a:lnTo>
                  <a:lnTo>
                    <a:pt x="1737" y="1764"/>
                  </a:lnTo>
                  <a:lnTo>
                    <a:pt x="1746" y="1760"/>
                  </a:lnTo>
                  <a:cubicBezTo>
                    <a:pt x="1748" y="1760"/>
                    <a:pt x="1749" y="1759"/>
                    <a:pt x="1751" y="1760"/>
                  </a:cubicBezTo>
                  <a:lnTo>
                    <a:pt x="1788" y="1765"/>
                  </a:lnTo>
                  <a:lnTo>
                    <a:pt x="1807" y="1768"/>
                  </a:lnTo>
                  <a:lnTo>
                    <a:pt x="1814" y="1769"/>
                  </a:lnTo>
                  <a:lnTo>
                    <a:pt x="1812" y="1768"/>
                  </a:lnTo>
                  <a:lnTo>
                    <a:pt x="1813" y="1768"/>
                  </a:lnTo>
                  <a:lnTo>
                    <a:pt x="1809" y="1770"/>
                  </a:lnTo>
                  <a:lnTo>
                    <a:pt x="1812" y="1768"/>
                  </a:lnTo>
                  <a:lnTo>
                    <a:pt x="1823" y="1762"/>
                  </a:lnTo>
                  <a:lnTo>
                    <a:pt x="1851" y="1744"/>
                  </a:lnTo>
                  <a:lnTo>
                    <a:pt x="1850" y="1745"/>
                  </a:lnTo>
                  <a:lnTo>
                    <a:pt x="1880" y="1714"/>
                  </a:lnTo>
                  <a:lnTo>
                    <a:pt x="1879" y="1715"/>
                  </a:lnTo>
                  <a:lnTo>
                    <a:pt x="1891" y="1695"/>
                  </a:lnTo>
                  <a:lnTo>
                    <a:pt x="1890" y="1697"/>
                  </a:lnTo>
                  <a:lnTo>
                    <a:pt x="1896" y="1674"/>
                  </a:lnTo>
                  <a:lnTo>
                    <a:pt x="1896" y="1678"/>
                  </a:lnTo>
                  <a:lnTo>
                    <a:pt x="1892" y="1649"/>
                  </a:lnTo>
                  <a:lnTo>
                    <a:pt x="1892" y="1650"/>
                  </a:lnTo>
                  <a:lnTo>
                    <a:pt x="1882" y="1624"/>
                  </a:lnTo>
                  <a:lnTo>
                    <a:pt x="1883" y="1626"/>
                  </a:lnTo>
                  <a:lnTo>
                    <a:pt x="1854" y="1583"/>
                  </a:lnTo>
                  <a:lnTo>
                    <a:pt x="1829" y="1550"/>
                  </a:lnTo>
                  <a:cubicBezTo>
                    <a:pt x="1829" y="1550"/>
                    <a:pt x="1828" y="1549"/>
                    <a:pt x="1828" y="1549"/>
                  </a:cubicBezTo>
                  <a:lnTo>
                    <a:pt x="1822" y="1536"/>
                  </a:lnTo>
                  <a:cubicBezTo>
                    <a:pt x="1822" y="1534"/>
                    <a:pt x="1821" y="1533"/>
                    <a:pt x="1822" y="1531"/>
                  </a:cubicBezTo>
                  <a:lnTo>
                    <a:pt x="1824" y="1520"/>
                  </a:lnTo>
                  <a:cubicBezTo>
                    <a:pt x="1824" y="1518"/>
                    <a:pt x="1826" y="1516"/>
                    <a:pt x="1828" y="1514"/>
                  </a:cubicBezTo>
                  <a:lnTo>
                    <a:pt x="1841" y="1507"/>
                  </a:lnTo>
                  <a:cubicBezTo>
                    <a:pt x="1841" y="1507"/>
                    <a:pt x="1842" y="1507"/>
                    <a:pt x="1842" y="1507"/>
                  </a:cubicBezTo>
                  <a:lnTo>
                    <a:pt x="1860" y="1502"/>
                  </a:lnTo>
                  <a:lnTo>
                    <a:pt x="1904" y="1493"/>
                  </a:lnTo>
                  <a:lnTo>
                    <a:pt x="1941" y="1488"/>
                  </a:lnTo>
                  <a:lnTo>
                    <a:pt x="1953" y="1486"/>
                  </a:lnTo>
                  <a:cubicBezTo>
                    <a:pt x="1954" y="1485"/>
                    <a:pt x="1954" y="1485"/>
                    <a:pt x="1954" y="1485"/>
                  </a:cubicBezTo>
                  <a:lnTo>
                    <a:pt x="1958" y="1485"/>
                  </a:lnTo>
                  <a:lnTo>
                    <a:pt x="1951" y="1496"/>
                  </a:lnTo>
                  <a:lnTo>
                    <a:pt x="1949" y="1489"/>
                  </a:lnTo>
                  <a:lnTo>
                    <a:pt x="1945" y="1470"/>
                  </a:lnTo>
                  <a:cubicBezTo>
                    <a:pt x="1944" y="1469"/>
                    <a:pt x="1944" y="1469"/>
                    <a:pt x="1944" y="1468"/>
                  </a:cubicBezTo>
                  <a:lnTo>
                    <a:pt x="1946" y="1447"/>
                  </a:lnTo>
                  <a:cubicBezTo>
                    <a:pt x="1947" y="1445"/>
                    <a:pt x="1947" y="1444"/>
                    <a:pt x="1948" y="1443"/>
                  </a:cubicBezTo>
                  <a:lnTo>
                    <a:pt x="1961" y="1425"/>
                  </a:lnTo>
                  <a:cubicBezTo>
                    <a:pt x="1962" y="1423"/>
                    <a:pt x="1963" y="1422"/>
                    <a:pt x="1965" y="1422"/>
                  </a:cubicBezTo>
                  <a:lnTo>
                    <a:pt x="1983" y="1416"/>
                  </a:lnTo>
                  <a:cubicBezTo>
                    <a:pt x="1984" y="1416"/>
                    <a:pt x="1985" y="1415"/>
                    <a:pt x="1986" y="1415"/>
                  </a:cubicBezTo>
                  <a:lnTo>
                    <a:pt x="2009" y="1416"/>
                  </a:lnTo>
                  <a:lnTo>
                    <a:pt x="2030" y="1415"/>
                  </a:lnTo>
                  <a:lnTo>
                    <a:pt x="2026" y="1417"/>
                  </a:lnTo>
                  <a:lnTo>
                    <a:pt x="2044" y="1405"/>
                  </a:lnTo>
                  <a:lnTo>
                    <a:pt x="2040" y="1412"/>
                  </a:lnTo>
                  <a:lnTo>
                    <a:pt x="2039" y="1385"/>
                  </a:lnTo>
                  <a:lnTo>
                    <a:pt x="2040" y="1387"/>
                  </a:lnTo>
                  <a:lnTo>
                    <a:pt x="2030" y="1361"/>
                  </a:lnTo>
                  <a:lnTo>
                    <a:pt x="2023" y="1336"/>
                  </a:lnTo>
                  <a:cubicBezTo>
                    <a:pt x="2022" y="1334"/>
                    <a:pt x="2022" y="1333"/>
                    <a:pt x="2023" y="1332"/>
                  </a:cubicBezTo>
                  <a:lnTo>
                    <a:pt x="2025" y="1321"/>
                  </a:lnTo>
                  <a:cubicBezTo>
                    <a:pt x="2025" y="1320"/>
                    <a:pt x="2025" y="1319"/>
                    <a:pt x="2026" y="1318"/>
                  </a:cubicBezTo>
                  <a:lnTo>
                    <a:pt x="2033" y="1307"/>
                  </a:lnTo>
                  <a:cubicBezTo>
                    <a:pt x="2034" y="1305"/>
                    <a:pt x="2037" y="1303"/>
                    <a:pt x="2039" y="1303"/>
                  </a:cubicBezTo>
                  <a:lnTo>
                    <a:pt x="2075" y="1303"/>
                  </a:lnTo>
                  <a:lnTo>
                    <a:pt x="2112" y="1308"/>
                  </a:lnTo>
                  <a:lnTo>
                    <a:pt x="2111" y="1307"/>
                  </a:lnTo>
                  <a:lnTo>
                    <a:pt x="2145" y="1305"/>
                  </a:lnTo>
                  <a:lnTo>
                    <a:pt x="2142" y="1306"/>
                  </a:lnTo>
                  <a:lnTo>
                    <a:pt x="2158" y="1299"/>
                  </a:lnTo>
                  <a:lnTo>
                    <a:pt x="2156" y="1301"/>
                  </a:lnTo>
                  <a:lnTo>
                    <a:pt x="2170" y="1287"/>
                  </a:lnTo>
                  <a:lnTo>
                    <a:pt x="2203" y="1261"/>
                  </a:lnTo>
                  <a:lnTo>
                    <a:pt x="2201" y="1263"/>
                  </a:lnTo>
                  <a:lnTo>
                    <a:pt x="2219" y="1240"/>
                  </a:lnTo>
                  <a:lnTo>
                    <a:pt x="2231" y="1221"/>
                  </a:lnTo>
                  <a:lnTo>
                    <a:pt x="2242" y="1206"/>
                  </a:lnTo>
                  <a:cubicBezTo>
                    <a:pt x="2243" y="1204"/>
                    <a:pt x="2245" y="1203"/>
                    <a:pt x="2248" y="1202"/>
                  </a:cubicBezTo>
                  <a:lnTo>
                    <a:pt x="2260" y="1201"/>
                  </a:lnTo>
                  <a:cubicBezTo>
                    <a:pt x="2262" y="1201"/>
                    <a:pt x="2264" y="1202"/>
                    <a:pt x="2266" y="1203"/>
                  </a:cubicBezTo>
                  <a:lnTo>
                    <a:pt x="2274" y="1210"/>
                  </a:lnTo>
                  <a:cubicBezTo>
                    <a:pt x="2274" y="1211"/>
                    <a:pt x="2275" y="1212"/>
                    <a:pt x="2275" y="1212"/>
                  </a:cubicBezTo>
                  <a:lnTo>
                    <a:pt x="2280" y="1220"/>
                  </a:lnTo>
                  <a:lnTo>
                    <a:pt x="2283" y="1225"/>
                  </a:lnTo>
                  <a:lnTo>
                    <a:pt x="2268" y="1226"/>
                  </a:lnTo>
                  <a:lnTo>
                    <a:pt x="2271" y="1218"/>
                  </a:lnTo>
                  <a:cubicBezTo>
                    <a:pt x="2271" y="1217"/>
                    <a:pt x="2271" y="1217"/>
                    <a:pt x="2272" y="1216"/>
                  </a:cubicBezTo>
                  <a:lnTo>
                    <a:pt x="2283" y="1197"/>
                  </a:lnTo>
                  <a:cubicBezTo>
                    <a:pt x="2283" y="1197"/>
                    <a:pt x="2283" y="1197"/>
                    <a:pt x="2283" y="1196"/>
                  </a:cubicBezTo>
                  <a:lnTo>
                    <a:pt x="2300" y="1177"/>
                  </a:lnTo>
                  <a:cubicBezTo>
                    <a:pt x="2301" y="1176"/>
                    <a:pt x="2303" y="1175"/>
                    <a:pt x="2304" y="1175"/>
                  </a:cubicBezTo>
                  <a:lnTo>
                    <a:pt x="2328" y="1167"/>
                  </a:lnTo>
                  <a:cubicBezTo>
                    <a:pt x="2331" y="1166"/>
                    <a:pt x="2333" y="1167"/>
                    <a:pt x="2336" y="1168"/>
                  </a:cubicBezTo>
                  <a:lnTo>
                    <a:pt x="2359" y="1187"/>
                  </a:lnTo>
                  <a:lnTo>
                    <a:pt x="2387" y="1212"/>
                  </a:lnTo>
                  <a:lnTo>
                    <a:pt x="2416" y="1236"/>
                  </a:lnTo>
                  <a:lnTo>
                    <a:pt x="2414" y="1235"/>
                  </a:lnTo>
                  <a:lnTo>
                    <a:pt x="2442" y="1249"/>
                  </a:lnTo>
                  <a:lnTo>
                    <a:pt x="2437" y="1249"/>
                  </a:lnTo>
                  <a:lnTo>
                    <a:pt x="2471" y="1243"/>
                  </a:lnTo>
                  <a:lnTo>
                    <a:pt x="2469" y="1243"/>
                  </a:lnTo>
                  <a:lnTo>
                    <a:pt x="2498" y="1231"/>
                  </a:lnTo>
                  <a:lnTo>
                    <a:pt x="2497" y="1232"/>
                  </a:lnTo>
                  <a:lnTo>
                    <a:pt x="2517" y="1219"/>
                  </a:lnTo>
                  <a:lnTo>
                    <a:pt x="2525" y="1213"/>
                  </a:lnTo>
                  <a:cubicBezTo>
                    <a:pt x="2527" y="1211"/>
                    <a:pt x="2530" y="1211"/>
                    <a:pt x="2533" y="1212"/>
                  </a:cubicBezTo>
                  <a:lnTo>
                    <a:pt x="2569" y="1228"/>
                  </a:lnTo>
                  <a:lnTo>
                    <a:pt x="2588" y="1237"/>
                  </a:lnTo>
                  <a:lnTo>
                    <a:pt x="2595" y="1240"/>
                  </a:lnTo>
                  <a:lnTo>
                    <a:pt x="2591" y="1239"/>
                  </a:lnTo>
                  <a:lnTo>
                    <a:pt x="2592" y="1239"/>
                  </a:lnTo>
                  <a:lnTo>
                    <a:pt x="2584" y="1247"/>
                  </a:lnTo>
                  <a:lnTo>
                    <a:pt x="2584" y="1220"/>
                  </a:lnTo>
                  <a:lnTo>
                    <a:pt x="2584" y="1207"/>
                  </a:lnTo>
                  <a:lnTo>
                    <a:pt x="2584" y="1202"/>
                  </a:lnTo>
                  <a:lnTo>
                    <a:pt x="2584" y="1201"/>
                  </a:lnTo>
                  <a:cubicBezTo>
                    <a:pt x="2584" y="1197"/>
                    <a:pt x="2588" y="1193"/>
                    <a:pt x="2592" y="1193"/>
                  </a:cubicBezTo>
                  <a:lnTo>
                    <a:pt x="2608" y="1193"/>
                  </a:lnTo>
                  <a:lnTo>
                    <a:pt x="2617" y="1193"/>
                  </a:lnTo>
                  <a:lnTo>
                    <a:pt x="2620" y="1193"/>
                  </a:lnTo>
                  <a:lnTo>
                    <a:pt x="2617" y="1194"/>
                  </a:lnTo>
                  <a:lnTo>
                    <a:pt x="2648" y="1178"/>
                  </a:lnTo>
                  <a:lnTo>
                    <a:pt x="2664" y="1170"/>
                  </a:lnTo>
                  <a:lnTo>
                    <a:pt x="2670" y="1167"/>
                  </a:lnTo>
                  <a:cubicBezTo>
                    <a:pt x="2671" y="1167"/>
                    <a:pt x="2672" y="1166"/>
                    <a:pt x="2673" y="1166"/>
                  </a:cubicBezTo>
                  <a:lnTo>
                    <a:pt x="2674" y="1166"/>
                  </a:lnTo>
                  <a:lnTo>
                    <a:pt x="2669" y="1180"/>
                  </a:lnTo>
                  <a:lnTo>
                    <a:pt x="2639" y="1153"/>
                  </a:lnTo>
                  <a:lnTo>
                    <a:pt x="2616" y="1132"/>
                  </a:lnTo>
                  <a:lnTo>
                    <a:pt x="2600" y="1117"/>
                  </a:lnTo>
                  <a:lnTo>
                    <a:pt x="2589" y="1107"/>
                  </a:lnTo>
                  <a:lnTo>
                    <a:pt x="2579" y="1098"/>
                  </a:lnTo>
                  <a:lnTo>
                    <a:pt x="2578" y="1097"/>
                  </a:lnTo>
                  <a:lnTo>
                    <a:pt x="2579" y="1098"/>
                  </a:lnTo>
                  <a:lnTo>
                    <a:pt x="2548" y="1077"/>
                  </a:lnTo>
                  <a:lnTo>
                    <a:pt x="2532" y="1067"/>
                  </a:lnTo>
                  <a:lnTo>
                    <a:pt x="2526" y="1063"/>
                  </a:lnTo>
                  <a:cubicBezTo>
                    <a:pt x="2526" y="1063"/>
                    <a:pt x="2525" y="1063"/>
                    <a:pt x="2525" y="1062"/>
                  </a:cubicBezTo>
                  <a:lnTo>
                    <a:pt x="2524" y="1061"/>
                  </a:lnTo>
                  <a:cubicBezTo>
                    <a:pt x="2523" y="1060"/>
                    <a:pt x="2522" y="1059"/>
                    <a:pt x="2522" y="1058"/>
                  </a:cubicBezTo>
                  <a:lnTo>
                    <a:pt x="2512" y="1026"/>
                  </a:lnTo>
                  <a:lnTo>
                    <a:pt x="2506" y="1010"/>
                  </a:lnTo>
                  <a:lnTo>
                    <a:pt x="2504" y="1004"/>
                  </a:lnTo>
                  <a:cubicBezTo>
                    <a:pt x="2504" y="1003"/>
                    <a:pt x="2503" y="1002"/>
                    <a:pt x="2503" y="1001"/>
                  </a:cubicBezTo>
                  <a:lnTo>
                    <a:pt x="2503" y="1000"/>
                  </a:lnTo>
                  <a:lnTo>
                    <a:pt x="2506" y="1006"/>
                  </a:lnTo>
                  <a:lnTo>
                    <a:pt x="2479" y="982"/>
                  </a:lnTo>
                  <a:lnTo>
                    <a:pt x="2459" y="964"/>
                  </a:lnTo>
                  <a:lnTo>
                    <a:pt x="2434" y="942"/>
                  </a:lnTo>
                  <a:lnTo>
                    <a:pt x="2425" y="934"/>
                  </a:lnTo>
                  <a:lnTo>
                    <a:pt x="2424" y="933"/>
                  </a:lnTo>
                  <a:lnTo>
                    <a:pt x="2437" y="930"/>
                  </a:lnTo>
                  <a:lnTo>
                    <a:pt x="2435" y="935"/>
                  </a:lnTo>
                  <a:lnTo>
                    <a:pt x="2430" y="947"/>
                  </a:lnTo>
                  <a:cubicBezTo>
                    <a:pt x="2430" y="947"/>
                    <a:pt x="2429" y="948"/>
                    <a:pt x="2429" y="948"/>
                  </a:cubicBezTo>
                  <a:lnTo>
                    <a:pt x="2409" y="978"/>
                  </a:lnTo>
                  <a:cubicBezTo>
                    <a:pt x="2408" y="979"/>
                    <a:pt x="2407" y="980"/>
                    <a:pt x="2406" y="981"/>
                  </a:cubicBezTo>
                  <a:lnTo>
                    <a:pt x="2387" y="989"/>
                  </a:lnTo>
                  <a:cubicBezTo>
                    <a:pt x="2385" y="989"/>
                    <a:pt x="2384" y="990"/>
                    <a:pt x="2383" y="989"/>
                  </a:cubicBezTo>
                  <a:lnTo>
                    <a:pt x="2359" y="988"/>
                  </a:lnTo>
                  <a:cubicBezTo>
                    <a:pt x="2359" y="988"/>
                    <a:pt x="2358" y="988"/>
                    <a:pt x="2358" y="988"/>
                  </a:cubicBezTo>
                  <a:lnTo>
                    <a:pt x="2338" y="984"/>
                  </a:lnTo>
                  <a:lnTo>
                    <a:pt x="2328" y="981"/>
                  </a:lnTo>
                  <a:cubicBezTo>
                    <a:pt x="2326" y="980"/>
                    <a:pt x="2324" y="979"/>
                    <a:pt x="2323" y="977"/>
                  </a:cubicBezTo>
                  <a:cubicBezTo>
                    <a:pt x="2322" y="975"/>
                    <a:pt x="2322" y="973"/>
                    <a:pt x="2323" y="970"/>
                  </a:cubicBezTo>
                  <a:lnTo>
                    <a:pt x="2335" y="940"/>
                  </a:lnTo>
                  <a:lnTo>
                    <a:pt x="2344" y="918"/>
                  </a:lnTo>
                  <a:lnTo>
                    <a:pt x="2350" y="901"/>
                  </a:lnTo>
                  <a:lnTo>
                    <a:pt x="2355" y="890"/>
                  </a:lnTo>
                  <a:lnTo>
                    <a:pt x="2355" y="891"/>
                  </a:lnTo>
                  <a:lnTo>
                    <a:pt x="2358" y="880"/>
                  </a:lnTo>
                  <a:cubicBezTo>
                    <a:pt x="2358" y="879"/>
                    <a:pt x="2359" y="878"/>
                    <a:pt x="2360" y="877"/>
                  </a:cubicBezTo>
                  <a:lnTo>
                    <a:pt x="2361" y="876"/>
                  </a:lnTo>
                  <a:cubicBezTo>
                    <a:pt x="2362" y="875"/>
                    <a:pt x="2364" y="874"/>
                    <a:pt x="2365" y="874"/>
                  </a:cubicBezTo>
                  <a:lnTo>
                    <a:pt x="2389" y="871"/>
                  </a:lnTo>
                  <a:lnTo>
                    <a:pt x="2408" y="869"/>
                  </a:lnTo>
                  <a:lnTo>
                    <a:pt x="2428" y="866"/>
                  </a:lnTo>
                  <a:lnTo>
                    <a:pt x="2436" y="865"/>
                  </a:lnTo>
                  <a:lnTo>
                    <a:pt x="2438" y="864"/>
                  </a:lnTo>
                  <a:lnTo>
                    <a:pt x="2430" y="872"/>
                  </a:lnTo>
                  <a:lnTo>
                    <a:pt x="2430" y="845"/>
                  </a:lnTo>
                  <a:lnTo>
                    <a:pt x="2430" y="825"/>
                  </a:lnTo>
                  <a:lnTo>
                    <a:pt x="2430" y="800"/>
                  </a:lnTo>
                  <a:lnTo>
                    <a:pt x="2430" y="791"/>
                  </a:lnTo>
                  <a:lnTo>
                    <a:pt x="2430" y="790"/>
                  </a:lnTo>
                  <a:cubicBezTo>
                    <a:pt x="2430" y="787"/>
                    <a:pt x="2433" y="784"/>
                    <a:pt x="2436" y="783"/>
                  </a:cubicBezTo>
                  <a:lnTo>
                    <a:pt x="2466" y="774"/>
                  </a:lnTo>
                  <a:lnTo>
                    <a:pt x="2489" y="767"/>
                  </a:lnTo>
                  <a:lnTo>
                    <a:pt x="2506" y="763"/>
                  </a:lnTo>
                  <a:lnTo>
                    <a:pt x="2516" y="759"/>
                  </a:lnTo>
                  <a:lnTo>
                    <a:pt x="2526" y="756"/>
                  </a:lnTo>
                  <a:cubicBezTo>
                    <a:pt x="2527" y="756"/>
                    <a:pt x="2528" y="755"/>
                    <a:pt x="2528" y="755"/>
                  </a:cubicBezTo>
                  <a:lnTo>
                    <a:pt x="2529" y="755"/>
                  </a:lnTo>
                  <a:lnTo>
                    <a:pt x="2523" y="768"/>
                  </a:lnTo>
                  <a:lnTo>
                    <a:pt x="2517" y="760"/>
                  </a:lnTo>
                  <a:lnTo>
                    <a:pt x="2503" y="736"/>
                  </a:lnTo>
                  <a:lnTo>
                    <a:pt x="2488" y="701"/>
                  </a:lnTo>
                  <a:cubicBezTo>
                    <a:pt x="2488" y="700"/>
                    <a:pt x="2488" y="700"/>
                    <a:pt x="2488" y="699"/>
                  </a:cubicBezTo>
                  <a:lnTo>
                    <a:pt x="2477" y="655"/>
                  </a:lnTo>
                  <a:cubicBezTo>
                    <a:pt x="2477" y="655"/>
                    <a:pt x="2476" y="654"/>
                    <a:pt x="2476" y="654"/>
                  </a:cubicBezTo>
                  <a:lnTo>
                    <a:pt x="2475" y="603"/>
                  </a:lnTo>
                  <a:lnTo>
                    <a:pt x="2472" y="553"/>
                  </a:lnTo>
                  <a:lnTo>
                    <a:pt x="2468" y="514"/>
                  </a:lnTo>
                  <a:lnTo>
                    <a:pt x="2467" y="503"/>
                  </a:lnTo>
                  <a:lnTo>
                    <a:pt x="2467" y="498"/>
                  </a:lnTo>
                  <a:lnTo>
                    <a:pt x="2475" y="506"/>
                  </a:lnTo>
                  <a:lnTo>
                    <a:pt x="2451" y="506"/>
                  </a:lnTo>
                  <a:lnTo>
                    <a:pt x="2433" y="506"/>
                  </a:lnTo>
                  <a:lnTo>
                    <a:pt x="2411" y="506"/>
                  </a:lnTo>
                  <a:lnTo>
                    <a:pt x="2403" y="506"/>
                  </a:lnTo>
                  <a:lnTo>
                    <a:pt x="2402" y="506"/>
                  </a:lnTo>
                  <a:cubicBezTo>
                    <a:pt x="2398" y="506"/>
                    <a:pt x="2395" y="503"/>
                    <a:pt x="2395" y="499"/>
                  </a:cubicBezTo>
                  <a:cubicBezTo>
                    <a:pt x="2394" y="495"/>
                    <a:pt x="2397" y="492"/>
                    <a:pt x="2401" y="491"/>
                  </a:cubicBezTo>
                  <a:lnTo>
                    <a:pt x="2405" y="490"/>
                  </a:lnTo>
                  <a:lnTo>
                    <a:pt x="2415" y="488"/>
                  </a:lnTo>
                  <a:lnTo>
                    <a:pt x="2447" y="479"/>
                  </a:lnTo>
                  <a:lnTo>
                    <a:pt x="2446" y="479"/>
                  </a:lnTo>
                  <a:lnTo>
                    <a:pt x="2480" y="464"/>
                  </a:lnTo>
                  <a:lnTo>
                    <a:pt x="2479" y="465"/>
                  </a:lnTo>
                  <a:lnTo>
                    <a:pt x="2491" y="456"/>
                  </a:lnTo>
                  <a:lnTo>
                    <a:pt x="2489" y="458"/>
                  </a:lnTo>
                  <a:lnTo>
                    <a:pt x="2496" y="448"/>
                  </a:lnTo>
                  <a:lnTo>
                    <a:pt x="2494" y="453"/>
                  </a:lnTo>
                  <a:lnTo>
                    <a:pt x="2493" y="435"/>
                  </a:lnTo>
                  <a:lnTo>
                    <a:pt x="2494" y="436"/>
                  </a:lnTo>
                  <a:lnTo>
                    <a:pt x="2489" y="411"/>
                  </a:lnTo>
                  <a:cubicBezTo>
                    <a:pt x="2488" y="410"/>
                    <a:pt x="2488" y="410"/>
                    <a:pt x="2488" y="409"/>
                  </a:cubicBezTo>
                  <a:lnTo>
                    <a:pt x="2489" y="395"/>
                  </a:lnTo>
                  <a:cubicBezTo>
                    <a:pt x="2490" y="394"/>
                    <a:pt x="2490" y="393"/>
                    <a:pt x="2490" y="392"/>
                  </a:cubicBezTo>
                  <a:lnTo>
                    <a:pt x="2496" y="377"/>
                  </a:lnTo>
                  <a:cubicBezTo>
                    <a:pt x="2496" y="377"/>
                    <a:pt x="2497" y="376"/>
                    <a:pt x="2498" y="375"/>
                  </a:cubicBezTo>
                  <a:lnTo>
                    <a:pt x="2511" y="361"/>
                  </a:lnTo>
                  <a:cubicBezTo>
                    <a:pt x="2511" y="361"/>
                    <a:pt x="2512" y="360"/>
                    <a:pt x="2512" y="360"/>
                  </a:cubicBezTo>
                  <a:lnTo>
                    <a:pt x="2534" y="346"/>
                  </a:lnTo>
                  <a:lnTo>
                    <a:pt x="2558" y="329"/>
                  </a:lnTo>
                  <a:cubicBezTo>
                    <a:pt x="2558" y="329"/>
                    <a:pt x="2559" y="328"/>
                    <a:pt x="2560" y="328"/>
                  </a:cubicBezTo>
                  <a:lnTo>
                    <a:pt x="2584" y="319"/>
                  </a:lnTo>
                  <a:cubicBezTo>
                    <a:pt x="2584" y="319"/>
                    <a:pt x="2585" y="319"/>
                    <a:pt x="2586" y="318"/>
                  </a:cubicBezTo>
                  <a:lnTo>
                    <a:pt x="2630" y="314"/>
                  </a:lnTo>
                  <a:cubicBezTo>
                    <a:pt x="2631" y="314"/>
                    <a:pt x="2631" y="314"/>
                    <a:pt x="2632" y="315"/>
                  </a:cubicBezTo>
                  <a:lnTo>
                    <a:pt x="2664" y="322"/>
                  </a:lnTo>
                  <a:cubicBezTo>
                    <a:pt x="2665" y="322"/>
                    <a:pt x="2665" y="322"/>
                    <a:pt x="2666" y="322"/>
                  </a:cubicBezTo>
                  <a:lnTo>
                    <a:pt x="2675" y="326"/>
                  </a:lnTo>
                  <a:lnTo>
                    <a:pt x="2677" y="327"/>
                  </a:lnTo>
                  <a:lnTo>
                    <a:pt x="2667" y="331"/>
                  </a:lnTo>
                  <a:lnTo>
                    <a:pt x="2685" y="295"/>
                  </a:lnTo>
                  <a:lnTo>
                    <a:pt x="2698" y="267"/>
                  </a:lnTo>
                  <a:lnTo>
                    <a:pt x="2708" y="248"/>
                  </a:lnTo>
                  <a:lnTo>
                    <a:pt x="2714" y="235"/>
                  </a:lnTo>
                  <a:lnTo>
                    <a:pt x="2720" y="223"/>
                  </a:lnTo>
                  <a:lnTo>
                    <a:pt x="2721" y="221"/>
                  </a:lnTo>
                  <a:lnTo>
                    <a:pt x="2722" y="229"/>
                  </a:lnTo>
                  <a:lnTo>
                    <a:pt x="2718" y="224"/>
                  </a:lnTo>
                  <a:lnTo>
                    <a:pt x="2707" y="212"/>
                  </a:lnTo>
                  <a:cubicBezTo>
                    <a:pt x="2707" y="211"/>
                    <a:pt x="2707" y="211"/>
                    <a:pt x="2707" y="211"/>
                  </a:cubicBezTo>
                  <a:lnTo>
                    <a:pt x="2695" y="191"/>
                  </a:lnTo>
                  <a:cubicBezTo>
                    <a:pt x="2694" y="190"/>
                    <a:pt x="2694" y="190"/>
                    <a:pt x="2694" y="189"/>
                  </a:cubicBezTo>
                  <a:lnTo>
                    <a:pt x="2685" y="163"/>
                  </a:lnTo>
                  <a:lnTo>
                    <a:pt x="2673" y="133"/>
                  </a:lnTo>
                  <a:lnTo>
                    <a:pt x="2669" y="122"/>
                  </a:lnTo>
                  <a:lnTo>
                    <a:pt x="2667" y="117"/>
                  </a:lnTo>
                  <a:close/>
                  <a:moveTo>
                    <a:pt x="2684" y="117"/>
                  </a:moveTo>
                  <a:lnTo>
                    <a:pt x="2688" y="127"/>
                  </a:lnTo>
                  <a:lnTo>
                    <a:pt x="2700" y="158"/>
                  </a:lnTo>
                  <a:lnTo>
                    <a:pt x="2709" y="184"/>
                  </a:lnTo>
                  <a:lnTo>
                    <a:pt x="2708" y="182"/>
                  </a:lnTo>
                  <a:lnTo>
                    <a:pt x="2720" y="202"/>
                  </a:lnTo>
                  <a:lnTo>
                    <a:pt x="2720" y="201"/>
                  </a:lnTo>
                  <a:lnTo>
                    <a:pt x="2731" y="214"/>
                  </a:lnTo>
                  <a:lnTo>
                    <a:pt x="2735" y="219"/>
                  </a:lnTo>
                  <a:cubicBezTo>
                    <a:pt x="2737" y="222"/>
                    <a:pt x="2737" y="225"/>
                    <a:pt x="2736" y="228"/>
                  </a:cubicBezTo>
                  <a:lnTo>
                    <a:pt x="2735" y="230"/>
                  </a:lnTo>
                  <a:lnTo>
                    <a:pt x="2729" y="242"/>
                  </a:lnTo>
                  <a:lnTo>
                    <a:pt x="2723" y="255"/>
                  </a:lnTo>
                  <a:lnTo>
                    <a:pt x="2713" y="274"/>
                  </a:lnTo>
                  <a:lnTo>
                    <a:pt x="2700" y="302"/>
                  </a:lnTo>
                  <a:lnTo>
                    <a:pt x="2682" y="338"/>
                  </a:lnTo>
                  <a:cubicBezTo>
                    <a:pt x="2680" y="342"/>
                    <a:pt x="2676" y="343"/>
                    <a:pt x="2672" y="342"/>
                  </a:cubicBezTo>
                  <a:lnTo>
                    <a:pt x="2668" y="341"/>
                  </a:lnTo>
                  <a:lnTo>
                    <a:pt x="2659" y="337"/>
                  </a:lnTo>
                  <a:lnTo>
                    <a:pt x="2661" y="337"/>
                  </a:lnTo>
                  <a:lnTo>
                    <a:pt x="2629" y="330"/>
                  </a:lnTo>
                  <a:lnTo>
                    <a:pt x="2631" y="330"/>
                  </a:lnTo>
                  <a:lnTo>
                    <a:pt x="2587" y="334"/>
                  </a:lnTo>
                  <a:lnTo>
                    <a:pt x="2589" y="334"/>
                  </a:lnTo>
                  <a:lnTo>
                    <a:pt x="2565" y="343"/>
                  </a:lnTo>
                  <a:lnTo>
                    <a:pt x="2567" y="342"/>
                  </a:lnTo>
                  <a:lnTo>
                    <a:pt x="2543" y="359"/>
                  </a:lnTo>
                  <a:lnTo>
                    <a:pt x="2521" y="373"/>
                  </a:lnTo>
                  <a:lnTo>
                    <a:pt x="2522" y="372"/>
                  </a:lnTo>
                  <a:lnTo>
                    <a:pt x="2509" y="386"/>
                  </a:lnTo>
                  <a:lnTo>
                    <a:pt x="2511" y="383"/>
                  </a:lnTo>
                  <a:lnTo>
                    <a:pt x="2505" y="398"/>
                  </a:lnTo>
                  <a:lnTo>
                    <a:pt x="2505" y="396"/>
                  </a:lnTo>
                  <a:lnTo>
                    <a:pt x="2504" y="410"/>
                  </a:lnTo>
                  <a:lnTo>
                    <a:pt x="2504" y="408"/>
                  </a:lnTo>
                  <a:lnTo>
                    <a:pt x="2509" y="433"/>
                  </a:lnTo>
                  <a:cubicBezTo>
                    <a:pt x="2509" y="433"/>
                    <a:pt x="2509" y="434"/>
                    <a:pt x="2509" y="434"/>
                  </a:cubicBezTo>
                  <a:lnTo>
                    <a:pt x="2510" y="452"/>
                  </a:lnTo>
                  <a:cubicBezTo>
                    <a:pt x="2511" y="454"/>
                    <a:pt x="2510" y="456"/>
                    <a:pt x="2509" y="457"/>
                  </a:cubicBezTo>
                  <a:lnTo>
                    <a:pt x="2502" y="467"/>
                  </a:lnTo>
                  <a:cubicBezTo>
                    <a:pt x="2502" y="468"/>
                    <a:pt x="2501" y="468"/>
                    <a:pt x="2500" y="469"/>
                  </a:cubicBezTo>
                  <a:lnTo>
                    <a:pt x="2488" y="478"/>
                  </a:lnTo>
                  <a:cubicBezTo>
                    <a:pt x="2488" y="478"/>
                    <a:pt x="2487" y="479"/>
                    <a:pt x="2487" y="479"/>
                  </a:cubicBezTo>
                  <a:lnTo>
                    <a:pt x="2453" y="494"/>
                  </a:lnTo>
                  <a:cubicBezTo>
                    <a:pt x="2452" y="494"/>
                    <a:pt x="2452" y="494"/>
                    <a:pt x="2452" y="494"/>
                  </a:cubicBezTo>
                  <a:lnTo>
                    <a:pt x="2418" y="503"/>
                  </a:lnTo>
                  <a:lnTo>
                    <a:pt x="2408" y="505"/>
                  </a:lnTo>
                  <a:lnTo>
                    <a:pt x="2404" y="506"/>
                  </a:lnTo>
                  <a:lnTo>
                    <a:pt x="2402" y="490"/>
                  </a:lnTo>
                  <a:lnTo>
                    <a:pt x="2403" y="490"/>
                  </a:lnTo>
                  <a:lnTo>
                    <a:pt x="2411" y="490"/>
                  </a:lnTo>
                  <a:lnTo>
                    <a:pt x="2433" y="490"/>
                  </a:lnTo>
                  <a:lnTo>
                    <a:pt x="2451" y="490"/>
                  </a:lnTo>
                  <a:lnTo>
                    <a:pt x="2475" y="490"/>
                  </a:lnTo>
                  <a:cubicBezTo>
                    <a:pt x="2480" y="490"/>
                    <a:pt x="2483" y="494"/>
                    <a:pt x="2483" y="498"/>
                  </a:cubicBezTo>
                  <a:lnTo>
                    <a:pt x="2483" y="502"/>
                  </a:lnTo>
                  <a:lnTo>
                    <a:pt x="2484" y="513"/>
                  </a:lnTo>
                  <a:lnTo>
                    <a:pt x="2488" y="552"/>
                  </a:lnTo>
                  <a:lnTo>
                    <a:pt x="2491" y="602"/>
                  </a:lnTo>
                  <a:lnTo>
                    <a:pt x="2492" y="653"/>
                  </a:lnTo>
                  <a:lnTo>
                    <a:pt x="2492" y="652"/>
                  </a:lnTo>
                  <a:lnTo>
                    <a:pt x="2503" y="696"/>
                  </a:lnTo>
                  <a:lnTo>
                    <a:pt x="2503" y="694"/>
                  </a:lnTo>
                  <a:lnTo>
                    <a:pt x="2517" y="729"/>
                  </a:lnTo>
                  <a:lnTo>
                    <a:pt x="2530" y="751"/>
                  </a:lnTo>
                  <a:lnTo>
                    <a:pt x="2536" y="759"/>
                  </a:lnTo>
                  <a:cubicBezTo>
                    <a:pt x="2538" y="761"/>
                    <a:pt x="2538" y="764"/>
                    <a:pt x="2537" y="767"/>
                  </a:cubicBezTo>
                  <a:cubicBezTo>
                    <a:pt x="2535" y="770"/>
                    <a:pt x="2532" y="771"/>
                    <a:pt x="2529" y="771"/>
                  </a:cubicBezTo>
                  <a:lnTo>
                    <a:pt x="2528" y="771"/>
                  </a:lnTo>
                  <a:lnTo>
                    <a:pt x="2531" y="771"/>
                  </a:lnTo>
                  <a:lnTo>
                    <a:pt x="2521" y="774"/>
                  </a:lnTo>
                  <a:lnTo>
                    <a:pt x="2509" y="778"/>
                  </a:lnTo>
                  <a:lnTo>
                    <a:pt x="2494" y="782"/>
                  </a:lnTo>
                  <a:lnTo>
                    <a:pt x="2471" y="789"/>
                  </a:lnTo>
                  <a:lnTo>
                    <a:pt x="2441" y="798"/>
                  </a:lnTo>
                  <a:lnTo>
                    <a:pt x="2446" y="790"/>
                  </a:lnTo>
                  <a:lnTo>
                    <a:pt x="2446" y="791"/>
                  </a:lnTo>
                  <a:lnTo>
                    <a:pt x="2446" y="800"/>
                  </a:lnTo>
                  <a:lnTo>
                    <a:pt x="2446" y="825"/>
                  </a:lnTo>
                  <a:lnTo>
                    <a:pt x="2446" y="845"/>
                  </a:lnTo>
                  <a:lnTo>
                    <a:pt x="2446" y="872"/>
                  </a:lnTo>
                  <a:cubicBezTo>
                    <a:pt x="2446" y="877"/>
                    <a:pt x="2443" y="880"/>
                    <a:pt x="2438" y="880"/>
                  </a:cubicBezTo>
                  <a:lnTo>
                    <a:pt x="2438" y="880"/>
                  </a:lnTo>
                  <a:lnTo>
                    <a:pt x="2431" y="881"/>
                  </a:lnTo>
                  <a:lnTo>
                    <a:pt x="2409" y="884"/>
                  </a:lnTo>
                  <a:lnTo>
                    <a:pt x="2391" y="886"/>
                  </a:lnTo>
                  <a:lnTo>
                    <a:pt x="2367" y="889"/>
                  </a:lnTo>
                  <a:lnTo>
                    <a:pt x="2372" y="887"/>
                  </a:lnTo>
                  <a:lnTo>
                    <a:pt x="2371" y="888"/>
                  </a:lnTo>
                  <a:lnTo>
                    <a:pt x="2373" y="885"/>
                  </a:lnTo>
                  <a:lnTo>
                    <a:pt x="2370" y="896"/>
                  </a:lnTo>
                  <a:cubicBezTo>
                    <a:pt x="2370" y="896"/>
                    <a:pt x="2370" y="897"/>
                    <a:pt x="2370" y="897"/>
                  </a:cubicBezTo>
                  <a:lnTo>
                    <a:pt x="2365" y="906"/>
                  </a:lnTo>
                  <a:lnTo>
                    <a:pt x="2359" y="923"/>
                  </a:lnTo>
                  <a:lnTo>
                    <a:pt x="2350" y="946"/>
                  </a:lnTo>
                  <a:lnTo>
                    <a:pt x="2338" y="976"/>
                  </a:lnTo>
                  <a:lnTo>
                    <a:pt x="2333" y="966"/>
                  </a:lnTo>
                  <a:lnTo>
                    <a:pt x="2341" y="969"/>
                  </a:lnTo>
                  <a:lnTo>
                    <a:pt x="2361" y="973"/>
                  </a:lnTo>
                  <a:lnTo>
                    <a:pt x="2360" y="972"/>
                  </a:lnTo>
                  <a:lnTo>
                    <a:pt x="2384" y="973"/>
                  </a:lnTo>
                  <a:lnTo>
                    <a:pt x="2380" y="974"/>
                  </a:lnTo>
                  <a:lnTo>
                    <a:pt x="2399" y="966"/>
                  </a:lnTo>
                  <a:lnTo>
                    <a:pt x="2396" y="969"/>
                  </a:lnTo>
                  <a:lnTo>
                    <a:pt x="2416" y="939"/>
                  </a:lnTo>
                  <a:lnTo>
                    <a:pt x="2415" y="940"/>
                  </a:lnTo>
                  <a:lnTo>
                    <a:pt x="2420" y="929"/>
                  </a:lnTo>
                  <a:lnTo>
                    <a:pt x="2422" y="924"/>
                  </a:lnTo>
                  <a:cubicBezTo>
                    <a:pt x="2423" y="922"/>
                    <a:pt x="2425" y="920"/>
                    <a:pt x="2428" y="920"/>
                  </a:cubicBezTo>
                  <a:cubicBezTo>
                    <a:pt x="2430" y="919"/>
                    <a:pt x="2433" y="920"/>
                    <a:pt x="2435" y="922"/>
                  </a:cubicBezTo>
                  <a:lnTo>
                    <a:pt x="2436" y="922"/>
                  </a:lnTo>
                  <a:lnTo>
                    <a:pt x="2445" y="930"/>
                  </a:lnTo>
                  <a:lnTo>
                    <a:pt x="2470" y="953"/>
                  </a:lnTo>
                  <a:lnTo>
                    <a:pt x="2490" y="970"/>
                  </a:lnTo>
                  <a:lnTo>
                    <a:pt x="2517" y="994"/>
                  </a:lnTo>
                  <a:cubicBezTo>
                    <a:pt x="2518" y="996"/>
                    <a:pt x="2519" y="998"/>
                    <a:pt x="2519" y="1000"/>
                  </a:cubicBezTo>
                  <a:lnTo>
                    <a:pt x="2519" y="1001"/>
                  </a:lnTo>
                  <a:lnTo>
                    <a:pt x="2519" y="999"/>
                  </a:lnTo>
                  <a:lnTo>
                    <a:pt x="2521" y="1005"/>
                  </a:lnTo>
                  <a:lnTo>
                    <a:pt x="2527" y="1021"/>
                  </a:lnTo>
                  <a:lnTo>
                    <a:pt x="2537" y="1053"/>
                  </a:lnTo>
                  <a:lnTo>
                    <a:pt x="2535" y="1050"/>
                  </a:lnTo>
                  <a:lnTo>
                    <a:pt x="2536" y="1051"/>
                  </a:lnTo>
                  <a:lnTo>
                    <a:pt x="2535" y="1050"/>
                  </a:lnTo>
                  <a:lnTo>
                    <a:pt x="2541" y="1054"/>
                  </a:lnTo>
                  <a:lnTo>
                    <a:pt x="2557" y="1064"/>
                  </a:lnTo>
                  <a:lnTo>
                    <a:pt x="2588" y="1085"/>
                  </a:lnTo>
                  <a:cubicBezTo>
                    <a:pt x="2588" y="1085"/>
                    <a:pt x="2589" y="1085"/>
                    <a:pt x="2589" y="1086"/>
                  </a:cubicBezTo>
                  <a:lnTo>
                    <a:pt x="2590" y="1087"/>
                  </a:lnTo>
                  <a:lnTo>
                    <a:pt x="2600" y="1096"/>
                  </a:lnTo>
                  <a:lnTo>
                    <a:pt x="2611" y="1106"/>
                  </a:lnTo>
                  <a:lnTo>
                    <a:pt x="2627" y="1121"/>
                  </a:lnTo>
                  <a:lnTo>
                    <a:pt x="2650" y="1142"/>
                  </a:lnTo>
                  <a:lnTo>
                    <a:pt x="2680" y="1169"/>
                  </a:lnTo>
                  <a:cubicBezTo>
                    <a:pt x="2682" y="1171"/>
                    <a:pt x="2683" y="1174"/>
                    <a:pt x="2682" y="1177"/>
                  </a:cubicBezTo>
                  <a:cubicBezTo>
                    <a:pt x="2681" y="1180"/>
                    <a:pt x="2678" y="1182"/>
                    <a:pt x="2674" y="1182"/>
                  </a:cubicBezTo>
                  <a:lnTo>
                    <a:pt x="2673" y="1182"/>
                  </a:lnTo>
                  <a:lnTo>
                    <a:pt x="2677" y="1182"/>
                  </a:lnTo>
                  <a:lnTo>
                    <a:pt x="2671" y="1185"/>
                  </a:lnTo>
                  <a:lnTo>
                    <a:pt x="2655" y="1193"/>
                  </a:lnTo>
                  <a:lnTo>
                    <a:pt x="2624" y="1209"/>
                  </a:lnTo>
                  <a:cubicBezTo>
                    <a:pt x="2623" y="1209"/>
                    <a:pt x="2622" y="1209"/>
                    <a:pt x="2620" y="1209"/>
                  </a:cubicBezTo>
                  <a:lnTo>
                    <a:pt x="2617" y="1209"/>
                  </a:lnTo>
                  <a:lnTo>
                    <a:pt x="2608" y="1209"/>
                  </a:lnTo>
                  <a:lnTo>
                    <a:pt x="2592" y="1209"/>
                  </a:lnTo>
                  <a:lnTo>
                    <a:pt x="2600" y="1201"/>
                  </a:lnTo>
                  <a:lnTo>
                    <a:pt x="2600" y="1202"/>
                  </a:lnTo>
                  <a:lnTo>
                    <a:pt x="2600" y="1207"/>
                  </a:lnTo>
                  <a:lnTo>
                    <a:pt x="2600" y="1220"/>
                  </a:lnTo>
                  <a:lnTo>
                    <a:pt x="2600" y="1247"/>
                  </a:lnTo>
                  <a:cubicBezTo>
                    <a:pt x="2600" y="1252"/>
                    <a:pt x="2597" y="1255"/>
                    <a:pt x="2592" y="1255"/>
                  </a:cubicBezTo>
                  <a:lnTo>
                    <a:pt x="2591" y="1255"/>
                  </a:lnTo>
                  <a:cubicBezTo>
                    <a:pt x="2590" y="1255"/>
                    <a:pt x="2589" y="1255"/>
                    <a:pt x="2588" y="1255"/>
                  </a:cubicBezTo>
                  <a:lnTo>
                    <a:pt x="2581" y="1252"/>
                  </a:lnTo>
                  <a:lnTo>
                    <a:pt x="2562" y="1243"/>
                  </a:lnTo>
                  <a:lnTo>
                    <a:pt x="2526" y="1227"/>
                  </a:lnTo>
                  <a:lnTo>
                    <a:pt x="2534" y="1226"/>
                  </a:lnTo>
                  <a:lnTo>
                    <a:pt x="2526" y="1232"/>
                  </a:lnTo>
                  <a:lnTo>
                    <a:pt x="2506" y="1245"/>
                  </a:lnTo>
                  <a:cubicBezTo>
                    <a:pt x="2505" y="1245"/>
                    <a:pt x="2505" y="1246"/>
                    <a:pt x="2505" y="1246"/>
                  </a:cubicBezTo>
                  <a:lnTo>
                    <a:pt x="2476" y="1258"/>
                  </a:lnTo>
                  <a:cubicBezTo>
                    <a:pt x="2475" y="1258"/>
                    <a:pt x="2474" y="1258"/>
                    <a:pt x="2474" y="1258"/>
                  </a:cubicBezTo>
                  <a:lnTo>
                    <a:pt x="2440" y="1264"/>
                  </a:lnTo>
                  <a:cubicBezTo>
                    <a:pt x="2438" y="1265"/>
                    <a:pt x="2436" y="1264"/>
                    <a:pt x="2435" y="1264"/>
                  </a:cubicBezTo>
                  <a:lnTo>
                    <a:pt x="2407" y="1250"/>
                  </a:lnTo>
                  <a:cubicBezTo>
                    <a:pt x="2406" y="1249"/>
                    <a:pt x="2406" y="1249"/>
                    <a:pt x="2405" y="1249"/>
                  </a:cubicBezTo>
                  <a:lnTo>
                    <a:pt x="2376" y="1224"/>
                  </a:lnTo>
                  <a:lnTo>
                    <a:pt x="2348" y="1200"/>
                  </a:lnTo>
                  <a:lnTo>
                    <a:pt x="2325" y="1181"/>
                  </a:lnTo>
                  <a:lnTo>
                    <a:pt x="2333" y="1182"/>
                  </a:lnTo>
                  <a:lnTo>
                    <a:pt x="2309" y="1190"/>
                  </a:lnTo>
                  <a:lnTo>
                    <a:pt x="2312" y="1188"/>
                  </a:lnTo>
                  <a:lnTo>
                    <a:pt x="2295" y="1207"/>
                  </a:lnTo>
                  <a:lnTo>
                    <a:pt x="2296" y="1205"/>
                  </a:lnTo>
                  <a:lnTo>
                    <a:pt x="2285" y="1224"/>
                  </a:lnTo>
                  <a:lnTo>
                    <a:pt x="2286" y="1223"/>
                  </a:lnTo>
                  <a:lnTo>
                    <a:pt x="2283" y="1231"/>
                  </a:lnTo>
                  <a:cubicBezTo>
                    <a:pt x="2282" y="1234"/>
                    <a:pt x="2279" y="1236"/>
                    <a:pt x="2276" y="1236"/>
                  </a:cubicBezTo>
                  <a:cubicBezTo>
                    <a:pt x="2273" y="1237"/>
                    <a:pt x="2270" y="1235"/>
                    <a:pt x="2268" y="1232"/>
                  </a:cubicBezTo>
                  <a:lnTo>
                    <a:pt x="2267" y="1229"/>
                  </a:lnTo>
                  <a:lnTo>
                    <a:pt x="2262" y="1221"/>
                  </a:lnTo>
                  <a:lnTo>
                    <a:pt x="2263" y="1222"/>
                  </a:lnTo>
                  <a:lnTo>
                    <a:pt x="2255" y="1215"/>
                  </a:lnTo>
                  <a:lnTo>
                    <a:pt x="2261" y="1217"/>
                  </a:lnTo>
                  <a:lnTo>
                    <a:pt x="2249" y="1218"/>
                  </a:lnTo>
                  <a:lnTo>
                    <a:pt x="2255" y="1215"/>
                  </a:lnTo>
                  <a:lnTo>
                    <a:pt x="2244" y="1230"/>
                  </a:lnTo>
                  <a:lnTo>
                    <a:pt x="2232" y="1249"/>
                  </a:lnTo>
                  <a:lnTo>
                    <a:pt x="2214" y="1272"/>
                  </a:lnTo>
                  <a:cubicBezTo>
                    <a:pt x="2213" y="1273"/>
                    <a:pt x="2213" y="1273"/>
                    <a:pt x="2212" y="1274"/>
                  </a:cubicBezTo>
                  <a:lnTo>
                    <a:pt x="2181" y="1298"/>
                  </a:lnTo>
                  <a:lnTo>
                    <a:pt x="2167" y="1312"/>
                  </a:lnTo>
                  <a:cubicBezTo>
                    <a:pt x="2166" y="1313"/>
                    <a:pt x="2166" y="1313"/>
                    <a:pt x="2165" y="1314"/>
                  </a:cubicBezTo>
                  <a:lnTo>
                    <a:pt x="2149" y="1321"/>
                  </a:lnTo>
                  <a:cubicBezTo>
                    <a:pt x="2148" y="1321"/>
                    <a:pt x="2147" y="1321"/>
                    <a:pt x="2146" y="1321"/>
                  </a:cubicBezTo>
                  <a:lnTo>
                    <a:pt x="2112" y="1323"/>
                  </a:lnTo>
                  <a:cubicBezTo>
                    <a:pt x="2111" y="1323"/>
                    <a:pt x="2111" y="1323"/>
                    <a:pt x="2111" y="1323"/>
                  </a:cubicBezTo>
                  <a:lnTo>
                    <a:pt x="2075" y="1319"/>
                  </a:lnTo>
                  <a:lnTo>
                    <a:pt x="2039" y="1319"/>
                  </a:lnTo>
                  <a:lnTo>
                    <a:pt x="2046" y="1316"/>
                  </a:lnTo>
                  <a:lnTo>
                    <a:pt x="2039" y="1327"/>
                  </a:lnTo>
                  <a:lnTo>
                    <a:pt x="2040" y="1324"/>
                  </a:lnTo>
                  <a:lnTo>
                    <a:pt x="2038" y="1335"/>
                  </a:lnTo>
                  <a:lnTo>
                    <a:pt x="2038" y="1331"/>
                  </a:lnTo>
                  <a:lnTo>
                    <a:pt x="2045" y="1356"/>
                  </a:lnTo>
                  <a:lnTo>
                    <a:pt x="2055" y="1382"/>
                  </a:lnTo>
                  <a:cubicBezTo>
                    <a:pt x="2055" y="1382"/>
                    <a:pt x="2055" y="1383"/>
                    <a:pt x="2055" y="1384"/>
                  </a:cubicBezTo>
                  <a:lnTo>
                    <a:pt x="2056" y="1411"/>
                  </a:lnTo>
                  <a:cubicBezTo>
                    <a:pt x="2057" y="1414"/>
                    <a:pt x="2055" y="1417"/>
                    <a:pt x="2053" y="1418"/>
                  </a:cubicBezTo>
                  <a:lnTo>
                    <a:pt x="2035" y="1430"/>
                  </a:lnTo>
                  <a:cubicBezTo>
                    <a:pt x="2034" y="1431"/>
                    <a:pt x="2032" y="1431"/>
                    <a:pt x="2031" y="1431"/>
                  </a:cubicBezTo>
                  <a:lnTo>
                    <a:pt x="2008" y="1432"/>
                  </a:lnTo>
                  <a:lnTo>
                    <a:pt x="1985" y="1431"/>
                  </a:lnTo>
                  <a:lnTo>
                    <a:pt x="1988" y="1431"/>
                  </a:lnTo>
                  <a:lnTo>
                    <a:pt x="1970" y="1437"/>
                  </a:lnTo>
                  <a:lnTo>
                    <a:pt x="1974" y="1434"/>
                  </a:lnTo>
                  <a:lnTo>
                    <a:pt x="1961" y="1452"/>
                  </a:lnTo>
                  <a:lnTo>
                    <a:pt x="1962" y="1448"/>
                  </a:lnTo>
                  <a:lnTo>
                    <a:pt x="1960" y="1469"/>
                  </a:lnTo>
                  <a:lnTo>
                    <a:pt x="1960" y="1467"/>
                  </a:lnTo>
                  <a:lnTo>
                    <a:pt x="1964" y="1484"/>
                  </a:lnTo>
                  <a:lnTo>
                    <a:pt x="1966" y="1491"/>
                  </a:lnTo>
                  <a:cubicBezTo>
                    <a:pt x="1967" y="1494"/>
                    <a:pt x="1966" y="1496"/>
                    <a:pt x="1965" y="1498"/>
                  </a:cubicBezTo>
                  <a:cubicBezTo>
                    <a:pt x="1963" y="1500"/>
                    <a:pt x="1961" y="1501"/>
                    <a:pt x="1958" y="1501"/>
                  </a:cubicBezTo>
                  <a:lnTo>
                    <a:pt x="1954" y="1501"/>
                  </a:lnTo>
                  <a:lnTo>
                    <a:pt x="1956" y="1501"/>
                  </a:lnTo>
                  <a:lnTo>
                    <a:pt x="1944" y="1503"/>
                  </a:lnTo>
                  <a:lnTo>
                    <a:pt x="1907" y="1508"/>
                  </a:lnTo>
                  <a:lnTo>
                    <a:pt x="1865" y="1517"/>
                  </a:lnTo>
                  <a:lnTo>
                    <a:pt x="1847" y="1522"/>
                  </a:lnTo>
                  <a:lnTo>
                    <a:pt x="1848" y="1522"/>
                  </a:lnTo>
                  <a:lnTo>
                    <a:pt x="1835" y="1529"/>
                  </a:lnTo>
                  <a:lnTo>
                    <a:pt x="1839" y="1523"/>
                  </a:lnTo>
                  <a:lnTo>
                    <a:pt x="1837" y="1534"/>
                  </a:lnTo>
                  <a:lnTo>
                    <a:pt x="1837" y="1529"/>
                  </a:lnTo>
                  <a:lnTo>
                    <a:pt x="1843" y="1542"/>
                  </a:lnTo>
                  <a:lnTo>
                    <a:pt x="1842" y="1541"/>
                  </a:lnTo>
                  <a:lnTo>
                    <a:pt x="1867" y="1574"/>
                  </a:lnTo>
                  <a:lnTo>
                    <a:pt x="1896" y="1617"/>
                  </a:lnTo>
                  <a:cubicBezTo>
                    <a:pt x="1896" y="1617"/>
                    <a:pt x="1897" y="1618"/>
                    <a:pt x="1897" y="1619"/>
                  </a:cubicBezTo>
                  <a:lnTo>
                    <a:pt x="1907" y="1645"/>
                  </a:lnTo>
                  <a:cubicBezTo>
                    <a:pt x="1907" y="1645"/>
                    <a:pt x="1907" y="1646"/>
                    <a:pt x="1907" y="1646"/>
                  </a:cubicBezTo>
                  <a:lnTo>
                    <a:pt x="1911" y="1675"/>
                  </a:lnTo>
                  <a:cubicBezTo>
                    <a:pt x="1912" y="1676"/>
                    <a:pt x="1911" y="1677"/>
                    <a:pt x="1911" y="1678"/>
                  </a:cubicBezTo>
                  <a:lnTo>
                    <a:pt x="1905" y="1701"/>
                  </a:lnTo>
                  <a:cubicBezTo>
                    <a:pt x="1905" y="1702"/>
                    <a:pt x="1905" y="1703"/>
                    <a:pt x="1904" y="1704"/>
                  </a:cubicBezTo>
                  <a:lnTo>
                    <a:pt x="1892" y="1724"/>
                  </a:lnTo>
                  <a:cubicBezTo>
                    <a:pt x="1892" y="1724"/>
                    <a:pt x="1892" y="1725"/>
                    <a:pt x="1891" y="1725"/>
                  </a:cubicBezTo>
                  <a:lnTo>
                    <a:pt x="1861" y="1756"/>
                  </a:lnTo>
                  <a:cubicBezTo>
                    <a:pt x="1861" y="1756"/>
                    <a:pt x="1860" y="1757"/>
                    <a:pt x="1860" y="1757"/>
                  </a:cubicBezTo>
                  <a:lnTo>
                    <a:pt x="1830" y="1777"/>
                  </a:lnTo>
                  <a:lnTo>
                    <a:pt x="1821" y="1781"/>
                  </a:lnTo>
                  <a:lnTo>
                    <a:pt x="1818" y="1783"/>
                  </a:lnTo>
                  <a:cubicBezTo>
                    <a:pt x="1817" y="1784"/>
                    <a:pt x="1815" y="1784"/>
                    <a:pt x="1813" y="1784"/>
                  </a:cubicBezTo>
                  <a:lnTo>
                    <a:pt x="1812" y="1784"/>
                  </a:lnTo>
                  <a:cubicBezTo>
                    <a:pt x="1812" y="1784"/>
                    <a:pt x="1812" y="1784"/>
                    <a:pt x="1811" y="1784"/>
                  </a:cubicBezTo>
                  <a:lnTo>
                    <a:pt x="1804" y="1783"/>
                  </a:lnTo>
                  <a:lnTo>
                    <a:pt x="1785" y="1780"/>
                  </a:lnTo>
                  <a:lnTo>
                    <a:pt x="1748" y="1775"/>
                  </a:lnTo>
                  <a:lnTo>
                    <a:pt x="1753" y="1775"/>
                  </a:lnTo>
                  <a:lnTo>
                    <a:pt x="1744" y="1779"/>
                  </a:lnTo>
                  <a:lnTo>
                    <a:pt x="1720" y="1791"/>
                  </a:lnTo>
                  <a:lnTo>
                    <a:pt x="1687" y="1807"/>
                  </a:lnTo>
                  <a:lnTo>
                    <a:pt x="1648" y="1826"/>
                  </a:lnTo>
                  <a:lnTo>
                    <a:pt x="1609" y="1844"/>
                  </a:lnTo>
                  <a:lnTo>
                    <a:pt x="1574" y="1860"/>
                  </a:lnTo>
                  <a:lnTo>
                    <a:pt x="1547" y="1872"/>
                  </a:lnTo>
                  <a:lnTo>
                    <a:pt x="1535" y="1876"/>
                  </a:lnTo>
                  <a:cubicBezTo>
                    <a:pt x="1534" y="1876"/>
                    <a:pt x="1533" y="1877"/>
                    <a:pt x="1531" y="1876"/>
                  </a:cubicBezTo>
                  <a:lnTo>
                    <a:pt x="1516" y="1874"/>
                  </a:lnTo>
                  <a:cubicBezTo>
                    <a:pt x="1515" y="1874"/>
                    <a:pt x="1513" y="1874"/>
                    <a:pt x="1512" y="1873"/>
                  </a:cubicBezTo>
                  <a:lnTo>
                    <a:pt x="1497" y="1860"/>
                  </a:lnTo>
                  <a:cubicBezTo>
                    <a:pt x="1497" y="1859"/>
                    <a:pt x="1496" y="1859"/>
                    <a:pt x="1496" y="1858"/>
                  </a:cubicBezTo>
                  <a:lnTo>
                    <a:pt x="1485" y="1843"/>
                  </a:lnTo>
                  <a:lnTo>
                    <a:pt x="1480" y="1836"/>
                  </a:lnTo>
                  <a:lnTo>
                    <a:pt x="1483" y="1839"/>
                  </a:lnTo>
                  <a:lnTo>
                    <a:pt x="1481" y="1838"/>
                  </a:lnTo>
                  <a:lnTo>
                    <a:pt x="1483" y="1838"/>
                  </a:lnTo>
                  <a:lnTo>
                    <a:pt x="1468" y="1835"/>
                  </a:lnTo>
                  <a:lnTo>
                    <a:pt x="1453" y="1830"/>
                  </a:lnTo>
                  <a:lnTo>
                    <a:pt x="1430" y="1824"/>
                  </a:lnTo>
                  <a:lnTo>
                    <a:pt x="1399" y="1815"/>
                  </a:lnTo>
                  <a:lnTo>
                    <a:pt x="1357" y="1803"/>
                  </a:lnTo>
                  <a:lnTo>
                    <a:pt x="1365" y="1801"/>
                  </a:lnTo>
                  <a:lnTo>
                    <a:pt x="1364" y="1803"/>
                  </a:lnTo>
                  <a:lnTo>
                    <a:pt x="1358" y="1808"/>
                  </a:lnTo>
                  <a:lnTo>
                    <a:pt x="1342" y="1821"/>
                  </a:lnTo>
                  <a:lnTo>
                    <a:pt x="1311" y="1847"/>
                  </a:lnTo>
                  <a:cubicBezTo>
                    <a:pt x="1307" y="1849"/>
                    <a:pt x="1303" y="1849"/>
                    <a:pt x="1300" y="1846"/>
                  </a:cubicBezTo>
                  <a:lnTo>
                    <a:pt x="1298" y="1845"/>
                  </a:lnTo>
                  <a:lnTo>
                    <a:pt x="1293" y="1839"/>
                  </a:lnTo>
                  <a:lnTo>
                    <a:pt x="1280" y="1823"/>
                  </a:lnTo>
                  <a:lnTo>
                    <a:pt x="1254" y="1792"/>
                  </a:lnTo>
                  <a:lnTo>
                    <a:pt x="1260" y="1794"/>
                  </a:lnTo>
                  <a:lnTo>
                    <a:pt x="1259" y="1794"/>
                  </a:lnTo>
                  <a:lnTo>
                    <a:pt x="1261" y="1794"/>
                  </a:lnTo>
                  <a:lnTo>
                    <a:pt x="1258" y="1795"/>
                  </a:lnTo>
                  <a:lnTo>
                    <a:pt x="1246" y="1798"/>
                  </a:lnTo>
                  <a:lnTo>
                    <a:pt x="1225" y="1803"/>
                  </a:lnTo>
                  <a:cubicBezTo>
                    <a:pt x="1223" y="1804"/>
                    <a:pt x="1220" y="1803"/>
                    <a:pt x="1218" y="1801"/>
                  </a:cubicBezTo>
                  <a:lnTo>
                    <a:pt x="1216" y="1800"/>
                  </a:lnTo>
                  <a:lnTo>
                    <a:pt x="1210" y="1793"/>
                  </a:lnTo>
                  <a:lnTo>
                    <a:pt x="1194" y="1774"/>
                  </a:lnTo>
                  <a:lnTo>
                    <a:pt x="1163" y="1737"/>
                  </a:lnTo>
                  <a:lnTo>
                    <a:pt x="1174" y="1738"/>
                  </a:lnTo>
                  <a:lnTo>
                    <a:pt x="1163" y="1744"/>
                  </a:lnTo>
                  <a:lnTo>
                    <a:pt x="1140" y="1758"/>
                  </a:lnTo>
                  <a:lnTo>
                    <a:pt x="1114" y="1776"/>
                  </a:lnTo>
                  <a:lnTo>
                    <a:pt x="1093" y="1793"/>
                  </a:lnTo>
                  <a:cubicBezTo>
                    <a:pt x="1091" y="1794"/>
                    <a:pt x="1088" y="1795"/>
                    <a:pt x="1086" y="1794"/>
                  </a:cubicBezTo>
                  <a:lnTo>
                    <a:pt x="1071" y="1791"/>
                  </a:lnTo>
                  <a:cubicBezTo>
                    <a:pt x="1069" y="1791"/>
                    <a:pt x="1067" y="1790"/>
                    <a:pt x="1066" y="1789"/>
                  </a:cubicBezTo>
                  <a:lnTo>
                    <a:pt x="1052" y="1771"/>
                  </a:lnTo>
                  <a:lnTo>
                    <a:pt x="1041" y="1753"/>
                  </a:lnTo>
                  <a:lnTo>
                    <a:pt x="1036" y="1745"/>
                  </a:lnTo>
                  <a:lnTo>
                    <a:pt x="1050" y="1740"/>
                  </a:lnTo>
                  <a:lnTo>
                    <a:pt x="1050" y="1741"/>
                  </a:lnTo>
                  <a:cubicBezTo>
                    <a:pt x="1050" y="1743"/>
                    <a:pt x="1050" y="1745"/>
                    <a:pt x="1049" y="1746"/>
                  </a:cubicBezTo>
                  <a:lnTo>
                    <a:pt x="1046" y="1750"/>
                  </a:lnTo>
                  <a:lnTo>
                    <a:pt x="1038" y="1760"/>
                  </a:lnTo>
                  <a:lnTo>
                    <a:pt x="1022" y="1781"/>
                  </a:lnTo>
                  <a:cubicBezTo>
                    <a:pt x="1020" y="1783"/>
                    <a:pt x="1018" y="1784"/>
                    <a:pt x="1015" y="1784"/>
                  </a:cubicBezTo>
                  <a:lnTo>
                    <a:pt x="1014" y="1784"/>
                  </a:lnTo>
                  <a:lnTo>
                    <a:pt x="1008" y="1784"/>
                  </a:lnTo>
                  <a:lnTo>
                    <a:pt x="992" y="1784"/>
                  </a:lnTo>
                  <a:lnTo>
                    <a:pt x="960" y="1784"/>
                  </a:lnTo>
                  <a:lnTo>
                    <a:pt x="968" y="1776"/>
                  </a:lnTo>
                  <a:lnTo>
                    <a:pt x="968" y="1777"/>
                  </a:lnTo>
                  <a:lnTo>
                    <a:pt x="968" y="1776"/>
                  </a:lnTo>
                  <a:lnTo>
                    <a:pt x="969" y="1781"/>
                  </a:lnTo>
                  <a:lnTo>
                    <a:pt x="972" y="1794"/>
                  </a:lnTo>
                  <a:lnTo>
                    <a:pt x="978" y="1821"/>
                  </a:lnTo>
                  <a:cubicBezTo>
                    <a:pt x="979" y="1823"/>
                    <a:pt x="978" y="1826"/>
                    <a:pt x="976" y="1828"/>
                  </a:cubicBezTo>
                  <a:lnTo>
                    <a:pt x="974" y="1830"/>
                  </a:lnTo>
                  <a:lnTo>
                    <a:pt x="970" y="1834"/>
                  </a:lnTo>
                  <a:lnTo>
                    <a:pt x="956" y="1845"/>
                  </a:lnTo>
                  <a:lnTo>
                    <a:pt x="929" y="1866"/>
                  </a:lnTo>
                  <a:cubicBezTo>
                    <a:pt x="928" y="1867"/>
                    <a:pt x="925" y="1868"/>
                    <a:pt x="923" y="1867"/>
                  </a:cubicBezTo>
                  <a:cubicBezTo>
                    <a:pt x="921" y="1867"/>
                    <a:pt x="919" y="1866"/>
                    <a:pt x="918" y="1864"/>
                  </a:cubicBezTo>
                  <a:lnTo>
                    <a:pt x="916" y="1861"/>
                  </a:lnTo>
                  <a:lnTo>
                    <a:pt x="910" y="1852"/>
                  </a:lnTo>
                  <a:lnTo>
                    <a:pt x="900" y="1836"/>
                  </a:lnTo>
                  <a:lnTo>
                    <a:pt x="912" y="1837"/>
                  </a:lnTo>
                  <a:lnTo>
                    <a:pt x="911" y="1838"/>
                  </a:lnTo>
                  <a:cubicBezTo>
                    <a:pt x="911" y="1838"/>
                    <a:pt x="910" y="1839"/>
                    <a:pt x="910" y="1839"/>
                  </a:cubicBezTo>
                  <a:lnTo>
                    <a:pt x="903" y="1844"/>
                  </a:lnTo>
                  <a:lnTo>
                    <a:pt x="884" y="1857"/>
                  </a:lnTo>
                  <a:lnTo>
                    <a:pt x="848" y="1884"/>
                  </a:lnTo>
                  <a:cubicBezTo>
                    <a:pt x="848" y="1884"/>
                    <a:pt x="847" y="1885"/>
                    <a:pt x="846" y="1885"/>
                  </a:cubicBezTo>
                  <a:lnTo>
                    <a:pt x="843" y="1886"/>
                  </a:lnTo>
                  <a:lnTo>
                    <a:pt x="834" y="1889"/>
                  </a:lnTo>
                  <a:lnTo>
                    <a:pt x="818" y="1894"/>
                  </a:lnTo>
                  <a:lnTo>
                    <a:pt x="822" y="1891"/>
                  </a:lnTo>
                  <a:lnTo>
                    <a:pt x="820" y="1894"/>
                  </a:lnTo>
                  <a:lnTo>
                    <a:pt x="814" y="1902"/>
                  </a:lnTo>
                  <a:lnTo>
                    <a:pt x="804" y="1918"/>
                  </a:lnTo>
                  <a:cubicBezTo>
                    <a:pt x="803" y="1920"/>
                    <a:pt x="800" y="1921"/>
                    <a:pt x="797" y="1921"/>
                  </a:cubicBezTo>
                  <a:lnTo>
                    <a:pt x="795" y="1921"/>
                  </a:lnTo>
                  <a:lnTo>
                    <a:pt x="783" y="1921"/>
                  </a:lnTo>
                  <a:lnTo>
                    <a:pt x="770" y="1921"/>
                  </a:lnTo>
                  <a:lnTo>
                    <a:pt x="751" y="1921"/>
                  </a:lnTo>
                  <a:lnTo>
                    <a:pt x="724" y="1921"/>
                  </a:lnTo>
                  <a:lnTo>
                    <a:pt x="688" y="1921"/>
                  </a:lnTo>
                  <a:lnTo>
                    <a:pt x="696" y="1913"/>
                  </a:lnTo>
                  <a:lnTo>
                    <a:pt x="696" y="1914"/>
                  </a:lnTo>
                  <a:cubicBezTo>
                    <a:pt x="696" y="1916"/>
                    <a:pt x="696" y="1917"/>
                    <a:pt x="696" y="1918"/>
                  </a:cubicBezTo>
                  <a:lnTo>
                    <a:pt x="693" y="1922"/>
                  </a:lnTo>
                  <a:lnTo>
                    <a:pt x="688" y="1933"/>
                  </a:lnTo>
                  <a:lnTo>
                    <a:pt x="678" y="1954"/>
                  </a:lnTo>
                  <a:cubicBezTo>
                    <a:pt x="676" y="1957"/>
                    <a:pt x="674" y="1958"/>
                    <a:pt x="670" y="1958"/>
                  </a:cubicBezTo>
                  <a:lnTo>
                    <a:pt x="669" y="1958"/>
                  </a:lnTo>
                  <a:cubicBezTo>
                    <a:pt x="668" y="1958"/>
                    <a:pt x="667" y="1958"/>
                    <a:pt x="666" y="1958"/>
                  </a:cubicBezTo>
                  <a:lnTo>
                    <a:pt x="661" y="1956"/>
                  </a:lnTo>
                  <a:lnTo>
                    <a:pt x="649" y="1950"/>
                  </a:lnTo>
                  <a:lnTo>
                    <a:pt x="623" y="1940"/>
                  </a:lnTo>
                  <a:lnTo>
                    <a:pt x="631" y="1938"/>
                  </a:lnTo>
                  <a:lnTo>
                    <a:pt x="630" y="1939"/>
                  </a:lnTo>
                  <a:lnTo>
                    <a:pt x="625" y="1944"/>
                  </a:lnTo>
                  <a:lnTo>
                    <a:pt x="612" y="1957"/>
                  </a:lnTo>
                  <a:lnTo>
                    <a:pt x="586" y="1983"/>
                  </a:lnTo>
                  <a:cubicBezTo>
                    <a:pt x="585" y="1985"/>
                    <a:pt x="583" y="1985"/>
                    <a:pt x="580" y="1985"/>
                  </a:cubicBezTo>
                  <a:lnTo>
                    <a:pt x="580" y="1985"/>
                  </a:lnTo>
                  <a:lnTo>
                    <a:pt x="570" y="1986"/>
                  </a:lnTo>
                  <a:lnTo>
                    <a:pt x="559" y="1987"/>
                  </a:lnTo>
                  <a:lnTo>
                    <a:pt x="543" y="1989"/>
                  </a:lnTo>
                  <a:lnTo>
                    <a:pt x="520" y="1991"/>
                  </a:lnTo>
                  <a:lnTo>
                    <a:pt x="490" y="1994"/>
                  </a:lnTo>
                  <a:cubicBezTo>
                    <a:pt x="487" y="1995"/>
                    <a:pt x="483" y="1993"/>
                    <a:pt x="482" y="1989"/>
                  </a:cubicBezTo>
                  <a:lnTo>
                    <a:pt x="481" y="1986"/>
                  </a:lnTo>
                  <a:cubicBezTo>
                    <a:pt x="481" y="1986"/>
                    <a:pt x="481" y="1985"/>
                    <a:pt x="481" y="1985"/>
                  </a:cubicBezTo>
                  <a:lnTo>
                    <a:pt x="480" y="1978"/>
                  </a:lnTo>
                  <a:lnTo>
                    <a:pt x="478" y="1965"/>
                  </a:lnTo>
                  <a:lnTo>
                    <a:pt x="473" y="1944"/>
                  </a:lnTo>
                  <a:lnTo>
                    <a:pt x="467" y="1911"/>
                  </a:lnTo>
                  <a:lnTo>
                    <a:pt x="458" y="1866"/>
                  </a:lnTo>
                  <a:lnTo>
                    <a:pt x="446" y="1806"/>
                  </a:lnTo>
                  <a:cubicBezTo>
                    <a:pt x="446" y="1806"/>
                    <a:pt x="445" y="1805"/>
                    <a:pt x="445" y="1804"/>
                  </a:cubicBezTo>
                  <a:lnTo>
                    <a:pt x="445" y="1803"/>
                  </a:lnTo>
                  <a:cubicBezTo>
                    <a:pt x="445" y="1803"/>
                    <a:pt x="446" y="1802"/>
                    <a:pt x="446" y="1801"/>
                  </a:cubicBezTo>
                  <a:lnTo>
                    <a:pt x="449" y="1792"/>
                  </a:lnTo>
                  <a:lnTo>
                    <a:pt x="457" y="1767"/>
                  </a:lnTo>
                  <a:lnTo>
                    <a:pt x="464" y="1747"/>
                  </a:lnTo>
                  <a:lnTo>
                    <a:pt x="473" y="1720"/>
                  </a:lnTo>
                  <a:lnTo>
                    <a:pt x="475" y="1728"/>
                  </a:lnTo>
                  <a:lnTo>
                    <a:pt x="474" y="1727"/>
                  </a:lnTo>
                  <a:lnTo>
                    <a:pt x="476" y="1729"/>
                  </a:lnTo>
                  <a:lnTo>
                    <a:pt x="467" y="1725"/>
                  </a:lnTo>
                  <a:lnTo>
                    <a:pt x="442" y="1714"/>
                  </a:lnTo>
                  <a:lnTo>
                    <a:pt x="422" y="1705"/>
                  </a:lnTo>
                  <a:lnTo>
                    <a:pt x="395" y="1693"/>
                  </a:lnTo>
                  <a:cubicBezTo>
                    <a:pt x="392" y="1691"/>
                    <a:pt x="390" y="1689"/>
                    <a:pt x="390" y="1685"/>
                  </a:cubicBezTo>
                  <a:lnTo>
                    <a:pt x="390" y="1684"/>
                  </a:lnTo>
                  <a:lnTo>
                    <a:pt x="389" y="1671"/>
                  </a:lnTo>
                  <a:lnTo>
                    <a:pt x="388" y="1657"/>
                  </a:lnTo>
                  <a:lnTo>
                    <a:pt x="386" y="1636"/>
                  </a:lnTo>
                  <a:lnTo>
                    <a:pt x="384" y="1606"/>
                  </a:lnTo>
                  <a:lnTo>
                    <a:pt x="381" y="1567"/>
                  </a:lnTo>
                  <a:lnTo>
                    <a:pt x="389" y="1574"/>
                  </a:lnTo>
                  <a:lnTo>
                    <a:pt x="388" y="1574"/>
                  </a:lnTo>
                  <a:lnTo>
                    <a:pt x="378" y="1574"/>
                  </a:lnTo>
                  <a:lnTo>
                    <a:pt x="367" y="1574"/>
                  </a:lnTo>
                  <a:lnTo>
                    <a:pt x="351" y="1574"/>
                  </a:lnTo>
                  <a:lnTo>
                    <a:pt x="329" y="1574"/>
                  </a:lnTo>
                  <a:lnTo>
                    <a:pt x="299" y="1574"/>
                  </a:lnTo>
                  <a:lnTo>
                    <a:pt x="268" y="1572"/>
                  </a:lnTo>
                  <a:cubicBezTo>
                    <a:pt x="267" y="1572"/>
                    <a:pt x="265" y="1572"/>
                    <a:pt x="264" y="1571"/>
                  </a:cubicBezTo>
                  <a:lnTo>
                    <a:pt x="239" y="1555"/>
                  </a:lnTo>
                  <a:cubicBezTo>
                    <a:pt x="239" y="1555"/>
                    <a:pt x="238" y="1554"/>
                    <a:pt x="237" y="1554"/>
                  </a:cubicBezTo>
                  <a:lnTo>
                    <a:pt x="217" y="1530"/>
                  </a:lnTo>
                  <a:lnTo>
                    <a:pt x="202" y="1507"/>
                  </a:lnTo>
                  <a:lnTo>
                    <a:pt x="203" y="1509"/>
                  </a:lnTo>
                  <a:lnTo>
                    <a:pt x="184" y="1493"/>
                  </a:lnTo>
                  <a:lnTo>
                    <a:pt x="156" y="1475"/>
                  </a:lnTo>
                  <a:lnTo>
                    <a:pt x="132" y="1461"/>
                  </a:lnTo>
                  <a:lnTo>
                    <a:pt x="122" y="1455"/>
                  </a:lnTo>
                  <a:cubicBezTo>
                    <a:pt x="119" y="1453"/>
                    <a:pt x="117" y="1449"/>
                    <a:pt x="119" y="1445"/>
                  </a:cubicBezTo>
                  <a:lnTo>
                    <a:pt x="120" y="1443"/>
                  </a:lnTo>
                  <a:cubicBezTo>
                    <a:pt x="120" y="1442"/>
                    <a:pt x="121" y="1442"/>
                    <a:pt x="121" y="1442"/>
                  </a:cubicBezTo>
                  <a:lnTo>
                    <a:pt x="129" y="1431"/>
                  </a:lnTo>
                  <a:lnTo>
                    <a:pt x="138" y="1419"/>
                  </a:lnTo>
                  <a:lnTo>
                    <a:pt x="151" y="1401"/>
                  </a:lnTo>
                  <a:lnTo>
                    <a:pt x="169" y="1376"/>
                  </a:lnTo>
                  <a:lnTo>
                    <a:pt x="193" y="1343"/>
                  </a:lnTo>
                  <a:lnTo>
                    <a:pt x="194" y="1353"/>
                  </a:lnTo>
                  <a:lnTo>
                    <a:pt x="193" y="1352"/>
                  </a:lnTo>
                  <a:lnTo>
                    <a:pt x="185" y="1344"/>
                  </a:lnTo>
                  <a:lnTo>
                    <a:pt x="163" y="1322"/>
                  </a:lnTo>
                  <a:lnTo>
                    <a:pt x="145" y="1304"/>
                  </a:lnTo>
                  <a:lnTo>
                    <a:pt x="121" y="1280"/>
                  </a:lnTo>
                  <a:cubicBezTo>
                    <a:pt x="118" y="1277"/>
                    <a:pt x="118" y="1272"/>
                    <a:pt x="121" y="1269"/>
                  </a:cubicBezTo>
                  <a:lnTo>
                    <a:pt x="122" y="1268"/>
                  </a:lnTo>
                  <a:lnTo>
                    <a:pt x="120" y="1270"/>
                  </a:lnTo>
                  <a:lnTo>
                    <a:pt x="124" y="1261"/>
                  </a:lnTo>
                  <a:lnTo>
                    <a:pt x="135" y="1236"/>
                  </a:lnTo>
                  <a:lnTo>
                    <a:pt x="144" y="1216"/>
                  </a:lnTo>
                  <a:lnTo>
                    <a:pt x="156" y="1189"/>
                  </a:lnTo>
                  <a:lnTo>
                    <a:pt x="163" y="1200"/>
                  </a:lnTo>
                  <a:lnTo>
                    <a:pt x="162" y="1200"/>
                  </a:lnTo>
                  <a:cubicBezTo>
                    <a:pt x="162" y="1200"/>
                    <a:pt x="161" y="1200"/>
                    <a:pt x="160" y="1200"/>
                  </a:cubicBezTo>
                  <a:lnTo>
                    <a:pt x="154" y="1198"/>
                  </a:lnTo>
                  <a:lnTo>
                    <a:pt x="138" y="1192"/>
                  </a:lnTo>
                  <a:lnTo>
                    <a:pt x="106" y="1182"/>
                  </a:lnTo>
                  <a:cubicBezTo>
                    <a:pt x="102" y="1181"/>
                    <a:pt x="100" y="1177"/>
                    <a:pt x="101" y="1173"/>
                  </a:cubicBezTo>
                  <a:lnTo>
                    <a:pt x="102" y="1166"/>
                  </a:lnTo>
                  <a:lnTo>
                    <a:pt x="107" y="1150"/>
                  </a:lnTo>
                  <a:cubicBezTo>
                    <a:pt x="107" y="1149"/>
                    <a:pt x="107" y="1149"/>
                    <a:pt x="108" y="1148"/>
                  </a:cubicBezTo>
                  <a:lnTo>
                    <a:pt x="121" y="1127"/>
                  </a:lnTo>
                  <a:cubicBezTo>
                    <a:pt x="121" y="1126"/>
                    <a:pt x="122" y="1126"/>
                    <a:pt x="123" y="1125"/>
                  </a:cubicBezTo>
                  <a:lnTo>
                    <a:pt x="150" y="1104"/>
                  </a:lnTo>
                  <a:lnTo>
                    <a:pt x="172" y="1091"/>
                  </a:lnTo>
                  <a:cubicBezTo>
                    <a:pt x="173" y="1090"/>
                    <a:pt x="174" y="1090"/>
                    <a:pt x="175" y="1090"/>
                  </a:cubicBezTo>
                  <a:lnTo>
                    <a:pt x="199" y="1086"/>
                  </a:lnTo>
                  <a:lnTo>
                    <a:pt x="221" y="1087"/>
                  </a:lnTo>
                  <a:lnTo>
                    <a:pt x="243" y="1084"/>
                  </a:lnTo>
                  <a:lnTo>
                    <a:pt x="239" y="1086"/>
                  </a:lnTo>
                  <a:lnTo>
                    <a:pt x="251" y="1075"/>
                  </a:lnTo>
                  <a:lnTo>
                    <a:pt x="249" y="1077"/>
                  </a:lnTo>
                  <a:lnTo>
                    <a:pt x="257" y="1063"/>
                  </a:lnTo>
                  <a:lnTo>
                    <a:pt x="262" y="1050"/>
                  </a:lnTo>
                  <a:lnTo>
                    <a:pt x="264" y="1044"/>
                  </a:lnTo>
                  <a:cubicBezTo>
                    <a:pt x="264" y="1044"/>
                    <a:pt x="264" y="1043"/>
                    <a:pt x="264" y="1043"/>
                  </a:cubicBezTo>
                  <a:lnTo>
                    <a:pt x="266" y="1040"/>
                  </a:lnTo>
                  <a:lnTo>
                    <a:pt x="269" y="1035"/>
                  </a:lnTo>
                  <a:lnTo>
                    <a:pt x="275" y="1025"/>
                  </a:lnTo>
                  <a:lnTo>
                    <a:pt x="285" y="1009"/>
                  </a:lnTo>
                  <a:lnTo>
                    <a:pt x="300" y="984"/>
                  </a:lnTo>
                  <a:lnTo>
                    <a:pt x="320" y="950"/>
                  </a:lnTo>
                  <a:lnTo>
                    <a:pt x="347" y="905"/>
                  </a:lnTo>
                  <a:lnTo>
                    <a:pt x="346" y="913"/>
                  </a:lnTo>
                  <a:lnTo>
                    <a:pt x="345" y="910"/>
                  </a:lnTo>
                  <a:lnTo>
                    <a:pt x="339" y="901"/>
                  </a:lnTo>
                  <a:lnTo>
                    <a:pt x="318" y="871"/>
                  </a:lnTo>
                  <a:lnTo>
                    <a:pt x="286" y="834"/>
                  </a:lnTo>
                  <a:lnTo>
                    <a:pt x="288" y="835"/>
                  </a:lnTo>
                  <a:lnTo>
                    <a:pt x="249" y="806"/>
                  </a:lnTo>
                  <a:lnTo>
                    <a:pt x="233" y="797"/>
                  </a:lnTo>
                  <a:lnTo>
                    <a:pt x="213" y="787"/>
                  </a:lnTo>
                  <a:lnTo>
                    <a:pt x="165" y="769"/>
                  </a:lnTo>
                  <a:lnTo>
                    <a:pt x="124" y="757"/>
                  </a:lnTo>
                  <a:lnTo>
                    <a:pt x="112" y="753"/>
                  </a:lnTo>
                  <a:lnTo>
                    <a:pt x="107" y="752"/>
                  </a:lnTo>
                  <a:cubicBezTo>
                    <a:pt x="103" y="752"/>
                    <a:pt x="100" y="748"/>
                    <a:pt x="100" y="744"/>
                  </a:cubicBezTo>
                  <a:lnTo>
                    <a:pt x="100" y="743"/>
                  </a:lnTo>
                  <a:lnTo>
                    <a:pt x="101" y="746"/>
                  </a:lnTo>
                  <a:lnTo>
                    <a:pt x="98" y="737"/>
                  </a:lnTo>
                  <a:lnTo>
                    <a:pt x="90" y="712"/>
                  </a:lnTo>
                  <a:lnTo>
                    <a:pt x="83" y="692"/>
                  </a:lnTo>
                  <a:lnTo>
                    <a:pt x="74" y="665"/>
                  </a:lnTo>
                  <a:lnTo>
                    <a:pt x="76" y="668"/>
                  </a:lnTo>
                  <a:lnTo>
                    <a:pt x="74" y="667"/>
                  </a:lnTo>
                  <a:lnTo>
                    <a:pt x="66" y="658"/>
                  </a:lnTo>
                  <a:lnTo>
                    <a:pt x="45" y="633"/>
                  </a:lnTo>
                  <a:lnTo>
                    <a:pt x="26" y="613"/>
                  </a:lnTo>
                  <a:lnTo>
                    <a:pt x="2" y="586"/>
                  </a:lnTo>
                  <a:cubicBezTo>
                    <a:pt x="1" y="584"/>
                    <a:pt x="0" y="582"/>
                    <a:pt x="0" y="580"/>
                  </a:cubicBezTo>
                  <a:lnTo>
                    <a:pt x="0" y="578"/>
                  </a:lnTo>
                  <a:cubicBezTo>
                    <a:pt x="0" y="578"/>
                    <a:pt x="1" y="577"/>
                    <a:pt x="1" y="577"/>
                  </a:cubicBezTo>
                  <a:lnTo>
                    <a:pt x="1" y="573"/>
                  </a:lnTo>
                  <a:lnTo>
                    <a:pt x="3" y="562"/>
                  </a:lnTo>
                  <a:lnTo>
                    <a:pt x="6" y="547"/>
                  </a:lnTo>
                  <a:lnTo>
                    <a:pt x="9" y="521"/>
                  </a:lnTo>
                  <a:lnTo>
                    <a:pt x="14" y="487"/>
                  </a:lnTo>
                  <a:lnTo>
                    <a:pt x="20" y="442"/>
                  </a:lnTo>
                  <a:cubicBezTo>
                    <a:pt x="20" y="440"/>
                    <a:pt x="22" y="437"/>
                    <a:pt x="24" y="436"/>
                  </a:cubicBezTo>
                  <a:lnTo>
                    <a:pt x="29" y="434"/>
                  </a:lnTo>
                  <a:lnTo>
                    <a:pt x="40" y="429"/>
                  </a:lnTo>
                  <a:lnTo>
                    <a:pt x="39" y="430"/>
                  </a:lnTo>
                  <a:lnTo>
                    <a:pt x="68" y="410"/>
                  </a:lnTo>
                  <a:lnTo>
                    <a:pt x="65" y="414"/>
                  </a:lnTo>
                  <a:lnTo>
                    <a:pt x="74" y="391"/>
                  </a:lnTo>
                  <a:lnTo>
                    <a:pt x="73" y="393"/>
                  </a:lnTo>
                  <a:lnTo>
                    <a:pt x="75" y="370"/>
                  </a:lnTo>
                  <a:lnTo>
                    <a:pt x="75" y="352"/>
                  </a:lnTo>
                  <a:lnTo>
                    <a:pt x="74" y="345"/>
                  </a:lnTo>
                  <a:cubicBezTo>
                    <a:pt x="73" y="342"/>
                    <a:pt x="74" y="340"/>
                    <a:pt x="75" y="339"/>
                  </a:cubicBezTo>
                  <a:lnTo>
                    <a:pt x="81" y="331"/>
                  </a:lnTo>
                  <a:lnTo>
                    <a:pt x="80" y="332"/>
                  </a:lnTo>
                  <a:lnTo>
                    <a:pt x="85" y="322"/>
                  </a:lnTo>
                  <a:lnTo>
                    <a:pt x="92" y="304"/>
                  </a:lnTo>
                  <a:cubicBezTo>
                    <a:pt x="93" y="301"/>
                    <a:pt x="94" y="300"/>
                    <a:pt x="97" y="299"/>
                  </a:cubicBezTo>
                  <a:cubicBezTo>
                    <a:pt x="99" y="298"/>
                    <a:pt x="101" y="298"/>
                    <a:pt x="103" y="299"/>
                  </a:cubicBezTo>
                  <a:lnTo>
                    <a:pt x="133" y="314"/>
                  </a:lnTo>
                  <a:lnTo>
                    <a:pt x="163" y="329"/>
                  </a:lnTo>
                  <a:lnTo>
                    <a:pt x="190" y="340"/>
                  </a:lnTo>
                  <a:lnTo>
                    <a:pt x="209" y="345"/>
                  </a:lnTo>
                  <a:lnTo>
                    <a:pt x="233" y="347"/>
                  </a:lnTo>
                  <a:lnTo>
                    <a:pt x="253" y="347"/>
                  </a:lnTo>
                  <a:cubicBezTo>
                    <a:pt x="255" y="347"/>
                    <a:pt x="256" y="348"/>
                    <a:pt x="257" y="348"/>
                  </a:cubicBezTo>
                  <a:lnTo>
                    <a:pt x="270" y="354"/>
                  </a:lnTo>
                  <a:cubicBezTo>
                    <a:pt x="272" y="355"/>
                    <a:pt x="274" y="357"/>
                    <a:pt x="274" y="359"/>
                  </a:cubicBezTo>
                  <a:lnTo>
                    <a:pt x="279" y="377"/>
                  </a:lnTo>
                  <a:cubicBezTo>
                    <a:pt x="279" y="378"/>
                    <a:pt x="279" y="379"/>
                    <a:pt x="279" y="379"/>
                  </a:cubicBezTo>
                  <a:lnTo>
                    <a:pt x="279" y="394"/>
                  </a:lnTo>
                  <a:cubicBezTo>
                    <a:pt x="279" y="396"/>
                    <a:pt x="279" y="397"/>
                    <a:pt x="279" y="398"/>
                  </a:cubicBezTo>
                  <a:lnTo>
                    <a:pt x="274" y="409"/>
                  </a:lnTo>
                  <a:cubicBezTo>
                    <a:pt x="273" y="410"/>
                    <a:pt x="273" y="411"/>
                    <a:pt x="272" y="412"/>
                  </a:cubicBezTo>
                  <a:lnTo>
                    <a:pt x="251" y="429"/>
                  </a:lnTo>
                  <a:lnTo>
                    <a:pt x="228" y="446"/>
                  </a:lnTo>
                  <a:lnTo>
                    <a:pt x="231" y="443"/>
                  </a:lnTo>
                  <a:lnTo>
                    <a:pt x="216" y="474"/>
                  </a:lnTo>
                  <a:lnTo>
                    <a:pt x="216" y="469"/>
                  </a:lnTo>
                  <a:lnTo>
                    <a:pt x="222" y="497"/>
                  </a:lnTo>
                  <a:lnTo>
                    <a:pt x="220" y="492"/>
                  </a:lnTo>
                  <a:lnTo>
                    <a:pt x="239" y="509"/>
                  </a:lnTo>
                  <a:lnTo>
                    <a:pt x="236" y="508"/>
                  </a:lnTo>
                  <a:lnTo>
                    <a:pt x="265" y="516"/>
                  </a:lnTo>
                  <a:lnTo>
                    <a:pt x="263" y="515"/>
                  </a:lnTo>
                  <a:lnTo>
                    <a:pt x="299" y="517"/>
                  </a:lnTo>
                  <a:lnTo>
                    <a:pt x="318" y="516"/>
                  </a:lnTo>
                  <a:lnTo>
                    <a:pt x="316" y="517"/>
                  </a:lnTo>
                  <a:lnTo>
                    <a:pt x="338" y="510"/>
                  </a:lnTo>
                  <a:lnTo>
                    <a:pt x="337" y="510"/>
                  </a:lnTo>
                  <a:lnTo>
                    <a:pt x="384" y="486"/>
                  </a:lnTo>
                  <a:lnTo>
                    <a:pt x="432" y="458"/>
                  </a:lnTo>
                  <a:lnTo>
                    <a:pt x="452" y="449"/>
                  </a:lnTo>
                  <a:cubicBezTo>
                    <a:pt x="453" y="449"/>
                    <a:pt x="453" y="449"/>
                    <a:pt x="454" y="449"/>
                  </a:cubicBezTo>
                  <a:lnTo>
                    <a:pt x="470" y="445"/>
                  </a:lnTo>
                  <a:cubicBezTo>
                    <a:pt x="471" y="444"/>
                    <a:pt x="472" y="444"/>
                    <a:pt x="473" y="445"/>
                  </a:cubicBezTo>
                  <a:lnTo>
                    <a:pt x="497" y="451"/>
                  </a:lnTo>
                  <a:cubicBezTo>
                    <a:pt x="498" y="451"/>
                    <a:pt x="498" y="451"/>
                    <a:pt x="499" y="451"/>
                  </a:cubicBezTo>
                  <a:lnTo>
                    <a:pt x="526" y="465"/>
                  </a:lnTo>
                  <a:lnTo>
                    <a:pt x="548" y="477"/>
                  </a:lnTo>
                  <a:lnTo>
                    <a:pt x="557" y="483"/>
                  </a:lnTo>
                  <a:lnTo>
                    <a:pt x="552" y="481"/>
                  </a:lnTo>
                  <a:lnTo>
                    <a:pt x="553" y="481"/>
                  </a:lnTo>
                  <a:lnTo>
                    <a:pt x="561" y="481"/>
                  </a:lnTo>
                  <a:lnTo>
                    <a:pt x="583" y="481"/>
                  </a:lnTo>
                  <a:lnTo>
                    <a:pt x="601" y="481"/>
                  </a:lnTo>
                  <a:lnTo>
                    <a:pt x="625" y="481"/>
                  </a:lnTo>
                  <a:cubicBezTo>
                    <a:pt x="627" y="481"/>
                    <a:pt x="628" y="482"/>
                    <a:pt x="629" y="482"/>
                  </a:cubicBezTo>
                  <a:lnTo>
                    <a:pt x="633" y="484"/>
                  </a:lnTo>
                  <a:lnTo>
                    <a:pt x="642" y="489"/>
                  </a:lnTo>
                  <a:lnTo>
                    <a:pt x="679" y="503"/>
                  </a:lnTo>
                  <a:lnTo>
                    <a:pt x="734" y="516"/>
                  </a:lnTo>
                  <a:lnTo>
                    <a:pt x="733" y="515"/>
                  </a:lnTo>
                  <a:lnTo>
                    <a:pt x="798" y="517"/>
                  </a:lnTo>
                  <a:lnTo>
                    <a:pt x="796" y="518"/>
                  </a:lnTo>
                  <a:lnTo>
                    <a:pt x="828" y="513"/>
                  </a:lnTo>
                  <a:lnTo>
                    <a:pt x="855" y="505"/>
                  </a:lnTo>
                  <a:lnTo>
                    <a:pt x="853" y="506"/>
                  </a:lnTo>
                  <a:lnTo>
                    <a:pt x="888" y="485"/>
                  </a:lnTo>
                  <a:lnTo>
                    <a:pt x="886" y="486"/>
                  </a:lnTo>
                  <a:lnTo>
                    <a:pt x="908" y="461"/>
                  </a:lnTo>
                  <a:lnTo>
                    <a:pt x="927" y="438"/>
                  </a:lnTo>
                  <a:cubicBezTo>
                    <a:pt x="929" y="437"/>
                    <a:pt x="931" y="436"/>
                    <a:pt x="933" y="435"/>
                  </a:cubicBezTo>
                  <a:lnTo>
                    <a:pt x="956" y="433"/>
                  </a:lnTo>
                  <a:cubicBezTo>
                    <a:pt x="956" y="433"/>
                    <a:pt x="957" y="433"/>
                    <a:pt x="958" y="434"/>
                  </a:cubicBezTo>
                  <a:lnTo>
                    <a:pt x="975" y="437"/>
                  </a:lnTo>
                  <a:cubicBezTo>
                    <a:pt x="975" y="437"/>
                    <a:pt x="976" y="437"/>
                    <a:pt x="976" y="437"/>
                  </a:cubicBezTo>
                  <a:lnTo>
                    <a:pt x="991" y="442"/>
                  </a:lnTo>
                  <a:lnTo>
                    <a:pt x="990" y="442"/>
                  </a:lnTo>
                  <a:lnTo>
                    <a:pt x="1007" y="444"/>
                  </a:lnTo>
                  <a:lnTo>
                    <a:pt x="1046" y="447"/>
                  </a:lnTo>
                  <a:lnTo>
                    <a:pt x="1044" y="448"/>
                  </a:lnTo>
                  <a:lnTo>
                    <a:pt x="1084" y="438"/>
                  </a:lnTo>
                  <a:lnTo>
                    <a:pt x="1116" y="425"/>
                  </a:lnTo>
                  <a:lnTo>
                    <a:pt x="1126" y="420"/>
                  </a:lnTo>
                  <a:lnTo>
                    <a:pt x="1130" y="418"/>
                  </a:lnTo>
                  <a:cubicBezTo>
                    <a:pt x="1131" y="418"/>
                    <a:pt x="1132" y="417"/>
                    <a:pt x="1133" y="417"/>
                  </a:cubicBezTo>
                  <a:lnTo>
                    <a:pt x="1134" y="417"/>
                  </a:lnTo>
                  <a:cubicBezTo>
                    <a:pt x="1136" y="417"/>
                    <a:pt x="1137" y="418"/>
                    <a:pt x="1138" y="418"/>
                  </a:cubicBezTo>
                  <a:lnTo>
                    <a:pt x="1145" y="421"/>
                  </a:lnTo>
                  <a:lnTo>
                    <a:pt x="1164" y="429"/>
                  </a:lnTo>
                  <a:lnTo>
                    <a:pt x="1200" y="445"/>
                  </a:lnTo>
                  <a:lnTo>
                    <a:pt x="1196" y="444"/>
                  </a:lnTo>
                  <a:lnTo>
                    <a:pt x="1197" y="444"/>
                  </a:lnTo>
                  <a:lnTo>
                    <a:pt x="1194" y="445"/>
                  </a:lnTo>
                  <a:lnTo>
                    <a:pt x="1200" y="442"/>
                  </a:lnTo>
                  <a:lnTo>
                    <a:pt x="1216" y="434"/>
                  </a:lnTo>
                  <a:lnTo>
                    <a:pt x="1248" y="418"/>
                  </a:lnTo>
                  <a:cubicBezTo>
                    <a:pt x="1251" y="417"/>
                    <a:pt x="1256" y="418"/>
                    <a:pt x="1258" y="421"/>
                  </a:cubicBezTo>
                  <a:lnTo>
                    <a:pt x="1263" y="428"/>
                  </a:lnTo>
                  <a:lnTo>
                    <a:pt x="1261" y="426"/>
                  </a:lnTo>
                  <a:lnTo>
                    <a:pt x="1280" y="438"/>
                  </a:lnTo>
                  <a:lnTo>
                    <a:pt x="1278" y="437"/>
                  </a:lnTo>
                  <a:lnTo>
                    <a:pt x="1295" y="442"/>
                  </a:lnTo>
                  <a:lnTo>
                    <a:pt x="1293" y="442"/>
                  </a:lnTo>
                  <a:lnTo>
                    <a:pt x="1317" y="445"/>
                  </a:lnTo>
                  <a:lnTo>
                    <a:pt x="1316" y="444"/>
                  </a:lnTo>
                  <a:lnTo>
                    <a:pt x="1346" y="443"/>
                  </a:lnTo>
                  <a:lnTo>
                    <a:pt x="1385" y="436"/>
                  </a:lnTo>
                  <a:lnTo>
                    <a:pt x="1422" y="424"/>
                  </a:lnTo>
                  <a:lnTo>
                    <a:pt x="1421" y="424"/>
                  </a:lnTo>
                  <a:lnTo>
                    <a:pt x="1451" y="408"/>
                  </a:lnTo>
                  <a:lnTo>
                    <a:pt x="1449" y="409"/>
                  </a:lnTo>
                  <a:lnTo>
                    <a:pt x="1495" y="370"/>
                  </a:lnTo>
                  <a:lnTo>
                    <a:pt x="1494" y="372"/>
                  </a:lnTo>
                  <a:lnTo>
                    <a:pt x="1526" y="328"/>
                  </a:lnTo>
                  <a:lnTo>
                    <a:pt x="1553" y="284"/>
                  </a:lnTo>
                  <a:lnTo>
                    <a:pt x="1586" y="237"/>
                  </a:lnTo>
                  <a:lnTo>
                    <a:pt x="1629" y="187"/>
                  </a:lnTo>
                  <a:lnTo>
                    <a:pt x="1674" y="147"/>
                  </a:lnTo>
                  <a:cubicBezTo>
                    <a:pt x="1675" y="147"/>
                    <a:pt x="1675" y="147"/>
                    <a:pt x="1675" y="147"/>
                  </a:cubicBezTo>
                  <a:lnTo>
                    <a:pt x="1697" y="134"/>
                  </a:lnTo>
                  <a:cubicBezTo>
                    <a:pt x="1698" y="133"/>
                    <a:pt x="1698" y="133"/>
                    <a:pt x="1699" y="133"/>
                  </a:cubicBezTo>
                  <a:lnTo>
                    <a:pt x="1720" y="126"/>
                  </a:lnTo>
                  <a:lnTo>
                    <a:pt x="1740" y="119"/>
                  </a:lnTo>
                  <a:lnTo>
                    <a:pt x="1768" y="107"/>
                  </a:lnTo>
                  <a:lnTo>
                    <a:pt x="1837" y="73"/>
                  </a:lnTo>
                  <a:lnTo>
                    <a:pt x="1913" y="36"/>
                  </a:lnTo>
                  <a:lnTo>
                    <a:pt x="1982" y="7"/>
                  </a:lnTo>
                  <a:cubicBezTo>
                    <a:pt x="1983" y="7"/>
                    <a:pt x="1983" y="7"/>
                    <a:pt x="1984" y="7"/>
                  </a:cubicBezTo>
                  <a:lnTo>
                    <a:pt x="2010" y="1"/>
                  </a:lnTo>
                  <a:cubicBezTo>
                    <a:pt x="2010" y="0"/>
                    <a:pt x="2011" y="0"/>
                    <a:pt x="2012" y="0"/>
                  </a:cubicBezTo>
                  <a:lnTo>
                    <a:pt x="2037" y="2"/>
                  </a:lnTo>
                  <a:cubicBezTo>
                    <a:pt x="2038" y="3"/>
                    <a:pt x="2039" y="3"/>
                    <a:pt x="2039" y="3"/>
                  </a:cubicBezTo>
                  <a:lnTo>
                    <a:pt x="2083" y="21"/>
                  </a:lnTo>
                  <a:cubicBezTo>
                    <a:pt x="2084" y="21"/>
                    <a:pt x="2084" y="21"/>
                    <a:pt x="2085" y="22"/>
                  </a:cubicBezTo>
                  <a:lnTo>
                    <a:pt x="2123" y="47"/>
                  </a:lnTo>
                  <a:lnTo>
                    <a:pt x="2139" y="57"/>
                  </a:lnTo>
                  <a:lnTo>
                    <a:pt x="2138" y="56"/>
                  </a:lnTo>
                  <a:lnTo>
                    <a:pt x="2152" y="62"/>
                  </a:lnTo>
                  <a:lnTo>
                    <a:pt x="2148" y="61"/>
                  </a:lnTo>
                  <a:lnTo>
                    <a:pt x="2162" y="61"/>
                  </a:lnTo>
                  <a:lnTo>
                    <a:pt x="2160" y="62"/>
                  </a:lnTo>
                  <a:lnTo>
                    <a:pt x="2176" y="57"/>
                  </a:lnTo>
                  <a:lnTo>
                    <a:pt x="2174" y="58"/>
                  </a:lnTo>
                  <a:lnTo>
                    <a:pt x="2205" y="39"/>
                  </a:lnTo>
                  <a:lnTo>
                    <a:pt x="2233" y="18"/>
                  </a:lnTo>
                  <a:cubicBezTo>
                    <a:pt x="2233" y="18"/>
                    <a:pt x="2233" y="18"/>
                    <a:pt x="2234" y="17"/>
                  </a:cubicBezTo>
                  <a:lnTo>
                    <a:pt x="2254" y="7"/>
                  </a:lnTo>
                  <a:cubicBezTo>
                    <a:pt x="2256" y="6"/>
                    <a:pt x="2259" y="6"/>
                    <a:pt x="2262" y="8"/>
                  </a:cubicBezTo>
                  <a:lnTo>
                    <a:pt x="2273" y="15"/>
                  </a:lnTo>
                  <a:cubicBezTo>
                    <a:pt x="2274" y="16"/>
                    <a:pt x="2275" y="17"/>
                    <a:pt x="2276" y="18"/>
                  </a:cubicBezTo>
                  <a:lnTo>
                    <a:pt x="2284" y="35"/>
                  </a:lnTo>
                  <a:lnTo>
                    <a:pt x="2294" y="54"/>
                  </a:lnTo>
                  <a:lnTo>
                    <a:pt x="2291" y="51"/>
                  </a:lnTo>
                  <a:lnTo>
                    <a:pt x="2307" y="63"/>
                  </a:lnTo>
                  <a:lnTo>
                    <a:pt x="2302" y="61"/>
                  </a:lnTo>
                  <a:lnTo>
                    <a:pt x="2314" y="61"/>
                  </a:lnTo>
                  <a:lnTo>
                    <a:pt x="2312" y="62"/>
                  </a:lnTo>
                  <a:lnTo>
                    <a:pt x="2325" y="57"/>
                  </a:lnTo>
                  <a:lnTo>
                    <a:pt x="2323" y="58"/>
                  </a:lnTo>
                  <a:lnTo>
                    <a:pt x="2350" y="39"/>
                  </a:lnTo>
                  <a:lnTo>
                    <a:pt x="2349" y="40"/>
                  </a:lnTo>
                  <a:lnTo>
                    <a:pt x="2370" y="19"/>
                  </a:lnTo>
                  <a:lnTo>
                    <a:pt x="2379" y="9"/>
                  </a:lnTo>
                  <a:cubicBezTo>
                    <a:pt x="2380" y="7"/>
                    <a:pt x="2382" y="7"/>
                    <a:pt x="2384" y="6"/>
                  </a:cubicBezTo>
                  <a:cubicBezTo>
                    <a:pt x="2386" y="6"/>
                    <a:pt x="2389" y="7"/>
                    <a:pt x="2390" y="9"/>
                  </a:cubicBezTo>
                  <a:lnTo>
                    <a:pt x="2391" y="10"/>
                  </a:lnTo>
                  <a:cubicBezTo>
                    <a:pt x="2392" y="11"/>
                    <a:pt x="2392" y="11"/>
                    <a:pt x="2393" y="12"/>
                  </a:cubicBezTo>
                  <a:lnTo>
                    <a:pt x="2397" y="23"/>
                  </a:lnTo>
                  <a:lnTo>
                    <a:pt x="2401" y="34"/>
                  </a:lnTo>
                  <a:lnTo>
                    <a:pt x="2407" y="50"/>
                  </a:lnTo>
                  <a:lnTo>
                    <a:pt x="2416" y="72"/>
                  </a:lnTo>
                  <a:lnTo>
                    <a:pt x="2428" y="102"/>
                  </a:lnTo>
                  <a:lnTo>
                    <a:pt x="2423" y="98"/>
                  </a:lnTo>
                  <a:lnTo>
                    <a:pt x="2425" y="99"/>
                  </a:lnTo>
                  <a:lnTo>
                    <a:pt x="2434" y="101"/>
                  </a:lnTo>
                  <a:lnTo>
                    <a:pt x="2463" y="107"/>
                  </a:lnTo>
                  <a:lnTo>
                    <a:pt x="2498" y="112"/>
                  </a:lnTo>
                  <a:lnTo>
                    <a:pt x="2530" y="116"/>
                  </a:lnTo>
                  <a:lnTo>
                    <a:pt x="2547" y="117"/>
                  </a:lnTo>
                  <a:lnTo>
                    <a:pt x="2567" y="118"/>
                  </a:lnTo>
                  <a:lnTo>
                    <a:pt x="2614" y="115"/>
                  </a:lnTo>
                  <a:lnTo>
                    <a:pt x="2655" y="110"/>
                  </a:lnTo>
                  <a:lnTo>
                    <a:pt x="2668" y="108"/>
                  </a:lnTo>
                  <a:lnTo>
                    <a:pt x="2673" y="107"/>
                  </a:lnTo>
                  <a:cubicBezTo>
                    <a:pt x="2677" y="106"/>
                    <a:pt x="2680" y="108"/>
                    <a:pt x="2682" y="111"/>
                  </a:cubicBezTo>
                  <a:lnTo>
                    <a:pt x="2684" y="117"/>
                  </a:lnTo>
                  <a:close/>
                </a:path>
              </a:pathLst>
            </a:custGeom>
            <a:solidFill>
              <a:schemeClr val="bg1">
                <a:lumMod val="75000"/>
              </a:schemeClr>
            </a:solidFill>
            <a:ln w="0"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46" name="Freeform 310"/>
            <p:cNvSpPr>
              <a:spLocks/>
            </p:cNvSpPr>
            <p:nvPr/>
          </p:nvSpPr>
          <p:spPr bwMode="auto">
            <a:xfrm>
              <a:off x="5849674" y="1710353"/>
              <a:ext cx="1820327" cy="1506356"/>
            </a:xfrm>
            <a:custGeom>
              <a:avLst/>
              <a:gdLst>
                <a:gd name="T0" fmla="*/ 3895 w 3904"/>
                <a:gd name="T1" fmla="*/ 2043 h 3232"/>
                <a:gd name="T2" fmla="*/ 3642 w 3904"/>
                <a:gd name="T3" fmla="*/ 1780 h 3232"/>
                <a:gd name="T4" fmla="*/ 3606 w 3904"/>
                <a:gd name="T5" fmla="*/ 1526 h 3232"/>
                <a:gd name="T6" fmla="*/ 3533 w 3904"/>
                <a:gd name="T7" fmla="*/ 1326 h 3232"/>
                <a:gd name="T8" fmla="*/ 3606 w 3904"/>
                <a:gd name="T9" fmla="*/ 1017 h 3232"/>
                <a:gd name="T10" fmla="*/ 3560 w 3904"/>
                <a:gd name="T11" fmla="*/ 763 h 3232"/>
                <a:gd name="T12" fmla="*/ 3406 w 3904"/>
                <a:gd name="T13" fmla="*/ 400 h 3232"/>
                <a:gd name="T14" fmla="*/ 3298 w 3904"/>
                <a:gd name="T15" fmla="*/ 155 h 3232"/>
                <a:gd name="T16" fmla="*/ 3053 w 3904"/>
                <a:gd name="T17" fmla="*/ 82 h 3232"/>
                <a:gd name="T18" fmla="*/ 2029 w 3904"/>
                <a:gd name="T19" fmla="*/ 164 h 3232"/>
                <a:gd name="T20" fmla="*/ 1957 w 3904"/>
                <a:gd name="T21" fmla="*/ 237 h 3232"/>
                <a:gd name="T22" fmla="*/ 1848 w 3904"/>
                <a:gd name="T23" fmla="*/ 300 h 3232"/>
                <a:gd name="T24" fmla="*/ 1921 w 3904"/>
                <a:gd name="T25" fmla="*/ 209 h 3232"/>
                <a:gd name="T26" fmla="*/ 1912 w 3904"/>
                <a:gd name="T27" fmla="*/ 200 h 3232"/>
                <a:gd name="T28" fmla="*/ 1568 w 3904"/>
                <a:gd name="T29" fmla="*/ 73 h 3232"/>
                <a:gd name="T30" fmla="*/ 1586 w 3904"/>
                <a:gd name="T31" fmla="*/ 46 h 3232"/>
                <a:gd name="T32" fmla="*/ 1115 w 3904"/>
                <a:gd name="T33" fmla="*/ 82 h 3232"/>
                <a:gd name="T34" fmla="*/ 798 w 3904"/>
                <a:gd name="T35" fmla="*/ 273 h 3232"/>
                <a:gd name="T36" fmla="*/ 345 w 3904"/>
                <a:gd name="T37" fmla="*/ 418 h 3232"/>
                <a:gd name="T38" fmla="*/ 55 w 3904"/>
                <a:gd name="T39" fmla="*/ 545 h 3232"/>
                <a:gd name="T40" fmla="*/ 145 w 3904"/>
                <a:gd name="T41" fmla="*/ 572 h 3232"/>
                <a:gd name="T42" fmla="*/ 218 w 3904"/>
                <a:gd name="T43" fmla="*/ 527 h 3232"/>
                <a:gd name="T44" fmla="*/ 173 w 3904"/>
                <a:gd name="T45" fmla="*/ 727 h 3232"/>
                <a:gd name="T46" fmla="*/ 200 w 3904"/>
                <a:gd name="T47" fmla="*/ 799 h 3232"/>
                <a:gd name="T48" fmla="*/ 55 w 3904"/>
                <a:gd name="T49" fmla="*/ 754 h 3232"/>
                <a:gd name="T50" fmla="*/ 19 w 3904"/>
                <a:gd name="T51" fmla="*/ 1126 h 3232"/>
                <a:gd name="T52" fmla="*/ 173 w 3904"/>
                <a:gd name="T53" fmla="*/ 1480 h 3232"/>
                <a:gd name="T54" fmla="*/ 218 w 3904"/>
                <a:gd name="T55" fmla="*/ 1771 h 3232"/>
                <a:gd name="T56" fmla="*/ 354 w 3904"/>
                <a:gd name="T57" fmla="*/ 2052 h 3232"/>
                <a:gd name="T58" fmla="*/ 327 w 3904"/>
                <a:gd name="T59" fmla="*/ 2370 h 3232"/>
                <a:gd name="T60" fmla="*/ 399 w 3904"/>
                <a:gd name="T61" fmla="*/ 2343 h 3232"/>
                <a:gd name="T62" fmla="*/ 526 w 3904"/>
                <a:gd name="T63" fmla="*/ 2397 h 3232"/>
                <a:gd name="T64" fmla="*/ 798 w 3904"/>
                <a:gd name="T65" fmla="*/ 2497 h 3232"/>
                <a:gd name="T66" fmla="*/ 988 w 3904"/>
                <a:gd name="T67" fmla="*/ 2542 h 3232"/>
                <a:gd name="T68" fmla="*/ 1033 w 3904"/>
                <a:gd name="T69" fmla="*/ 2797 h 3232"/>
                <a:gd name="T70" fmla="*/ 1214 w 3904"/>
                <a:gd name="T71" fmla="*/ 2742 h 3232"/>
                <a:gd name="T72" fmla="*/ 1151 w 3904"/>
                <a:gd name="T73" fmla="*/ 2606 h 3232"/>
                <a:gd name="T74" fmla="*/ 1468 w 3904"/>
                <a:gd name="T75" fmla="*/ 2661 h 3232"/>
                <a:gd name="T76" fmla="*/ 1504 w 3904"/>
                <a:gd name="T77" fmla="*/ 2797 h 3232"/>
                <a:gd name="T78" fmla="*/ 1595 w 3904"/>
                <a:gd name="T79" fmla="*/ 2806 h 3232"/>
                <a:gd name="T80" fmla="*/ 1857 w 3904"/>
                <a:gd name="T81" fmla="*/ 2987 h 3232"/>
                <a:gd name="T82" fmla="*/ 2002 w 3904"/>
                <a:gd name="T83" fmla="*/ 3087 h 3232"/>
                <a:gd name="T84" fmla="*/ 2120 w 3904"/>
                <a:gd name="T85" fmla="*/ 3078 h 3232"/>
                <a:gd name="T86" fmla="*/ 2247 w 3904"/>
                <a:gd name="T87" fmla="*/ 3096 h 3232"/>
                <a:gd name="T88" fmla="*/ 2328 w 3904"/>
                <a:gd name="T89" fmla="*/ 3105 h 3232"/>
                <a:gd name="T90" fmla="*/ 2401 w 3904"/>
                <a:gd name="T91" fmla="*/ 3205 h 3232"/>
                <a:gd name="T92" fmla="*/ 2609 w 3904"/>
                <a:gd name="T93" fmla="*/ 3078 h 3232"/>
                <a:gd name="T94" fmla="*/ 2845 w 3904"/>
                <a:gd name="T95" fmla="*/ 3060 h 3232"/>
                <a:gd name="T96" fmla="*/ 3107 w 3904"/>
                <a:gd name="T97" fmla="*/ 3042 h 3232"/>
                <a:gd name="T98" fmla="*/ 3452 w 3904"/>
                <a:gd name="T99" fmla="*/ 3160 h 3232"/>
                <a:gd name="T100" fmla="*/ 3497 w 3904"/>
                <a:gd name="T101" fmla="*/ 3096 h 3232"/>
                <a:gd name="T102" fmla="*/ 3551 w 3904"/>
                <a:gd name="T103" fmla="*/ 2733 h 3232"/>
                <a:gd name="T104" fmla="*/ 3877 w 3904"/>
                <a:gd name="T105" fmla="*/ 2306 h 3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904" h="3232">
                  <a:moveTo>
                    <a:pt x="3823" y="2098"/>
                  </a:moveTo>
                  <a:cubicBezTo>
                    <a:pt x="3832" y="2079"/>
                    <a:pt x="3868" y="2070"/>
                    <a:pt x="3868" y="2070"/>
                  </a:cubicBezTo>
                  <a:cubicBezTo>
                    <a:pt x="3895" y="2043"/>
                    <a:pt x="3895" y="2043"/>
                    <a:pt x="3895" y="2043"/>
                  </a:cubicBezTo>
                  <a:cubicBezTo>
                    <a:pt x="3895" y="2043"/>
                    <a:pt x="3823" y="2016"/>
                    <a:pt x="3796" y="1980"/>
                  </a:cubicBezTo>
                  <a:cubicBezTo>
                    <a:pt x="3778" y="1952"/>
                    <a:pt x="3760" y="1907"/>
                    <a:pt x="3723" y="1880"/>
                  </a:cubicBezTo>
                  <a:cubicBezTo>
                    <a:pt x="3687" y="1843"/>
                    <a:pt x="3642" y="1834"/>
                    <a:pt x="3642" y="1780"/>
                  </a:cubicBezTo>
                  <a:cubicBezTo>
                    <a:pt x="3642" y="1716"/>
                    <a:pt x="3606" y="1680"/>
                    <a:pt x="3587" y="1644"/>
                  </a:cubicBezTo>
                  <a:cubicBezTo>
                    <a:pt x="3569" y="1616"/>
                    <a:pt x="3569" y="1562"/>
                    <a:pt x="3569" y="1562"/>
                  </a:cubicBezTo>
                  <a:cubicBezTo>
                    <a:pt x="3606" y="1526"/>
                    <a:pt x="3606" y="1526"/>
                    <a:pt x="3606" y="1526"/>
                  </a:cubicBezTo>
                  <a:cubicBezTo>
                    <a:pt x="3578" y="1471"/>
                    <a:pt x="3578" y="1471"/>
                    <a:pt x="3578" y="1471"/>
                  </a:cubicBezTo>
                  <a:cubicBezTo>
                    <a:pt x="3596" y="1399"/>
                    <a:pt x="3596" y="1399"/>
                    <a:pt x="3596" y="1399"/>
                  </a:cubicBezTo>
                  <a:cubicBezTo>
                    <a:pt x="3596" y="1399"/>
                    <a:pt x="3615" y="1353"/>
                    <a:pt x="3533" y="1326"/>
                  </a:cubicBezTo>
                  <a:cubicBezTo>
                    <a:pt x="3443" y="1281"/>
                    <a:pt x="3379" y="1281"/>
                    <a:pt x="3379" y="1281"/>
                  </a:cubicBezTo>
                  <a:cubicBezTo>
                    <a:pt x="3379" y="1281"/>
                    <a:pt x="3388" y="1144"/>
                    <a:pt x="3443" y="1090"/>
                  </a:cubicBezTo>
                  <a:cubicBezTo>
                    <a:pt x="3497" y="1045"/>
                    <a:pt x="3606" y="1017"/>
                    <a:pt x="3606" y="1017"/>
                  </a:cubicBezTo>
                  <a:cubicBezTo>
                    <a:pt x="3587" y="845"/>
                    <a:pt x="3587" y="845"/>
                    <a:pt x="3587" y="845"/>
                  </a:cubicBezTo>
                  <a:cubicBezTo>
                    <a:pt x="3606" y="836"/>
                    <a:pt x="3606" y="836"/>
                    <a:pt x="3606" y="836"/>
                  </a:cubicBezTo>
                  <a:cubicBezTo>
                    <a:pt x="3560" y="763"/>
                    <a:pt x="3560" y="763"/>
                    <a:pt x="3560" y="763"/>
                  </a:cubicBezTo>
                  <a:cubicBezTo>
                    <a:pt x="3578" y="727"/>
                    <a:pt x="3578" y="727"/>
                    <a:pt x="3578" y="727"/>
                  </a:cubicBezTo>
                  <a:cubicBezTo>
                    <a:pt x="3578" y="727"/>
                    <a:pt x="3443" y="563"/>
                    <a:pt x="3433" y="509"/>
                  </a:cubicBezTo>
                  <a:cubicBezTo>
                    <a:pt x="3415" y="454"/>
                    <a:pt x="3406" y="400"/>
                    <a:pt x="3406" y="400"/>
                  </a:cubicBezTo>
                  <a:cubicBezTo>
                    <a:pt x="3334" y="282"/>
                    <a:pt x="3334" y="282"/>
                    <a:pt x="3334" y="282"/>
                  </a:cubicBezTo>
                  <a:cubicBezTo>
                    <a:pt x="3307" y="255"/>
                    <a:pt x="3307" y="255"/>
                    <a:pt x="3307" y="255"/>
                  </a:cubicBezTo>
                  <a:cubicBezTo>
                    <a:pt x="3307" y="255"/>
                    <a:pt x="3334" y="227"/>
                    <a:pt x="3298" y="155"/>
                  </a:cubicBezTo>
                  <a:cubicBezTo>
                    <a:pt x="3252" y="82"/>
                    <a:pt x="3180" y="100"/>
                    <a:pt x="3144" y="100"/>
                  </a:cubicBezTo>
                  <a:cubicBezTo>
                    <a:pt x="3107" y="91"/>
                    <a:pt x="3116" y="55"/>
                    <a:pt x="3089" y="46"/>
                  </a:cubicBezTo>
                  <a:cubicBezTo>
                    <a:pt x="3062" y="37"/>
                    <a:pt x="3053" y="82"/>
                    <a:pt x="3053" y="82"/>
                  </a:cubicBezTo>
                  <a:cubicBezTo>
                    <a:pt x="3035" y="82"/>
                    <a:pt x="3035" y="82"/>
                    <a:pt x="3035" y="82"/>
                  </a:cubicBezTo>
                  <a:cubicBezTo>
                    <a:pt x="3026" y="82"/>
                    <a:pt x="2682" y="173"/>
                    <a:pt x="2537" y="173"/>
                  </a:cubicBezTo>
                  <a:cubicBezTo>
                    <a:pt x="2401" y="182"/>
                    <a:pt x="2029" y="164"/>
                    <a:pt x="2029" y="164"/>
                  </a:cubicBezTo>
                  <a:cubicBezTo>
                    <a:pt x="2002" y="191"/>
                    <a:pt x="2002" y="191"/>
                    <a:pt x="2002" y="191"/>
                  </a:cubicBezTo>
                  <a:cubicBezTo>
                    <a:pt x="1966" y="191"/>
                    <a:pt x="1966" y="191"/>
                    <a:pt x="1966" y="191"/>
                  </a:cubicBezTo>
                  <a:cubicBezTo>
                    <a:pt x="1957" y="237"/>
                    <a:pt x="1957" y="237"/>
                    <a:pt x="1957" y="237"/>
                  </a:cubicBezTo>
                  <a:cubicBezTo>
                    <a:pt x="1957" y="237"/>
                    <a:pt x="1921" y="246"/>
                    <a:pt x="1903" y="264"/>
                  </a:cubicBezTo>
                  <a:cubicBezTo>
                    <a:pt x="1894" y="273"/>
                    <a:pt x="1885" y="318"/>
                    <a:pt x="1885" y="318"/>
                  </a:cubicBezTo>
                  <a:cubicBezTo>
                    <a:pt x="1848" y="300"/>
                    <a:pt x="1848" y="300"/>
                    <a:pt x="1848" y="300"/>
                  </a:cubicBezTo>
                  <a:cubicBezTo>
                    <a:pt x="1812" y="300"/>
                    <a:pt x="1812" y="300"/>
                    <a:pt x="1812" y="300"/>
                  </a:cubicBezTo>
                  <a:cubicBezTo>
                    <a:pt x="1830" y="264"/>
                    <a:pt x="1830" y="264"/>
                    <a:pt x="1830" y="264"/>
                  </a:cubicBezTo>
                  <a:cubicBezTo>
                    <a:pt x="1830" y="264"/>
                    <a:pt x="1894" y="227"/>
                    <a:pt x="1921" y="209"/>
                  </a:cubicBezTo>
                  <a:cubicBezTo>
                    <a:pt x="1957" y="191"/>
                    <a:pt x="2029" y="82"/>
                    <a:pt x="2029" y="82"/>
                  </a:cubicBezTo>
                  <a:cubicBezTo>
                    <a:pt x="2011" y="64"/>
                    <a:pt x="2011" y="64"/>
                    <a:pt x="2011" y="64"/>
                  </a:cubicBezTo>
                  <a:cubicBezTo>
                    <a:pt x="2011" y="64"/>
                    <a:pt x="1939" y="191"/>
                    <a:pt x="1912" y="200"/>
                  </a:cubicBezTo>
                  <a:cubicBezTo>
                    <a:pt x="1894" y="200"/>
                    <a:pt x="1731" y="327"/>
                    <a:pt x="1631" y="246"/>
                  </a:cubicBezTo>
                  <a:cubicBezTo>
                    <a:pt x="1522" y="173"/>
                    <a:pt x="1504" y="55"/>
                    <a:pt x="1504" y="55"/>
                  </a:cubicBezTo>
                  <a:cubicBezTo>
                    <a:pt x="1504" y="55"/>
                    <a:pt x="1549" y="64"/>
                    <a:pt x="1568" y="73"/>
                  </a:cubicBezTo>
                  <a:cubicBezTo>
                    <a:pt x="1595" y="82"/>
                    <a:pt x="1640" y="128"/>
                    <a:pt x="1640" y="128"/>
                  </a:cubicBezTo>
                  <a:cubicBezTo>
                    <a:pt x="1649" y="109"/>
                    <a:pt x="1649" y="109"/>
                    <a:pt x="1649" y="109"/>
                  </a:cubicBezTo>
                  <a:cubicBezTo>
                    <a:pt x="1649" y="109"/>
                    <a:pt x="1613" y="64"/>
                    <a:pt x="1586" y="46"/>
                  </a:cubicBezTo>
                  <a:cubicBezTo>
                    <a:pt x="1549" y="37"/>
                    <a:pt x="1486" y="0"/>
                    <a:pt x="1450" y="0"/>
                  </a:cubicBezTo>
                  <a:cubicBezTo>
                    <a:pt x="1414" y="0"/>
                    <a:pt x="1269" y="55"/>
                    <a:pt x="1232" y="64"/>
                  </a:cubicBezTo>
                  <a:cubicBezTo>
                    <a:pt x="1196" y="64"/>
                    <a:pt x="1160" y="82"/>
                    <a:pt x="1115" y="82"/>
                  </a:cubicBezTo>
                  <a:cubicBezTo>
                    <a:pt x="1078" y="91"/>
                    <a:pt x="1006" y="164"/>
                    <a:pt x="970" y="182"/>
                  </a:cubicBezTo>
                  <a:cubicBezTo>
                    <a:pt x="933" y="200"/>
                    <a:pt x="888" y="191"/>
                    <a:pt x="861" y="218"/>
                  </a:cubicBezTo>
                  <a:cubicBezTo>
                    <a:pt x="834" y="237"/>
                    <a:pt x="834" y="237"/>
                    <a:pt x="798" y="273"/>
                  </a:cubicBezTo>
                  <a:cubicBezTo>
                    <a:pt x="770" y="309"/>
                    <a:pt x="743" y="336"/>
                    <a:pt x="743" y="336"/>
                  </a:cubicBezTo>
                  <a:cubicBezTo>
                    <a:pt x="544" y="391"/>
                    <a:pt x="381" y="391"/>
                    <a:pt x="381" y="391"/>
                  </a:cubicBezTo>
                  <a:cubicBezTo>
                    <a:pt x="345" y="418"/>
                    <a:pt x="345" y="418"/>
                    <a:pt x="345" y="418"/>
                  </a:cubicBezTo>
                  <a:cubicBezTo>
                    <a:pt x="218" y="463"/>
                    <a:pt x="218" y="463"/>
                    <a:pt x="218" y="463"/>
                  </a:cubicBezTo>
                  <a:cubicBezTo>
                    <a:pt x="182" y="473"/>
                    <a:pt x="182" y="473"/>
                    <a:pt x="182" y="473"/>
                  </a:cubicBezTo>
                  <a:cubicBezTo>
                    <a:pt x="55" y="545"/>
                    <a:pt x="55" y="545"/>
                    <a:pt x="55" y="545"/>
                  </a:cubicBezTo>
                  <a:cubicBezTo>
                    <a:pt x="64" y="563"/>
                    <a:pt x="64" y="563"/>
                    <a:pt x="64" y="563"/>
                  </a:cubicBezTo>
                  <a:cubicBezTo>
                    <a:pt x="100" y="554"/>
                    <a:pt x="100" y="554"/>
                    <a:pt x="100" y="554"/>
                  </a:cubicBezTo>
                  <a:cubicBezTo>
                    <a:pt x="145" y="572"/>
                    <a:pt x="145" y="572"/>
                    <a:pt x="145" y="572"/>
                  </a:cubicBezTo>
                  <a:cubicBezTo>
                    <a:pt x="182" y="500"/>
                    <a:pt x="182" y="500"/>
                    <a:pt x="182" y="500"/>
                  </a:cubicBezTo>
                  <a:cubicBezTo>
                    <a:pt x="227" y="482"/>
                    <a:pt x="227" y="482"/>
                    <a:pt x="227" y="482"/>
                  </a:cubicBezTo>
                  <a:cubicBezTo>
                    <a:pt x="218" y="527"/>
                    <a:pt x="218" y="527"/>
                    <a:pt x="218" y="527"/>
                  </a:cubicBezTo>
                  <a:cubicBezTo>
                    <a:pt x="218" y="527"/>
                    <a:pt x="173" y="545"/>
                    <a:pt x="173" y="572"/>
                  </a:cubicBezTo>
                  <a:cubicBezTo>
                    <a:pt x="182" y="600"/>
                    <a:pt x="200" y="654"/>
                    <a:pt x="200" y="663"/>
                  </a:cubicBezTo>
                  <a:cubicBezTo>
                    <a:pt x="200" y="672"/>
                    <a:pt x="164" y="700"/>
                    <a:pt x="173" y="727"/>
                  </a:cubicBezTo>
                  <a:cubicBezTo>
                    <a:pt x="191" y="736"/>
                    <a:pt x="272" y="854"/>
                    <a:pt x="236" y="872"/>
                  </a:cubicBezTo>
                  <a:cubicBezTo>
                    <a:pt x="218" y="890"/>
                    <a:pt x="173" y="881"/>
                    <a:pt x="182" y="854"/>
                  </a:cubicBezTo>
                  <a:cubicBezTo>
                    <a:pt x="191" y="827"/>
                    <a:pt x="200" y="799"/>
                    <a:pt x="200" y="799"/>
                  </a:cubicBezTo>
                  <a:cubicBezTo>
                    <a:pt x="173" y="745"/>
                    <a:pt x="173" y="745"/>
                    <a:pt x="173" y="745"/>
                  </a:cubicBezTo>
                  <a:cubicBezTo>
                    <a:pt x="173" y="745"/>
                    <a:pt x="109" y="736"/>
                    <a:pt x="82" y="736"/>
                  </a:cubicBezTo>
                  <a:cubicBezTo>
                    <a:pt x="73" y="736"/>
                    <a:pt x="64" y="745"/>
                    <a:pt x="55" y="754"/>
                  </a:cubicBezTo>
                  <a:cubicBezTo>
                    <a:pt x="64" y="790"/>
                    <a:pt x="64" y="854"/>
                    <a:pt x="82" y="890"/>
                  </a:cubicBezTo>
                  <a:cubicBezTo>
                    <a:pt x="118" y="945"/>
                    <a:pt x="100" y="999"/>
                    <a:pt x="82" y="1063"/>
                  </a:cubicBezTo>
                  <a:cubicBezTo>
                    <a:pt x="73" y="1099"/>
                    <a:pt x="37" y="1099"/>
                    <a:pt x="19" y="1126"/>
                  </a:cubicBezTo>
                  <a:cubicBezTo>
                    <a:pt x="10" y="1135"/>
                    <a:pt x="10" y="1190"/>
                    <a:pt x="0" y="1208"/>
                  </a:cubicBezTo>
                  <a:cubicBezTo>
                    <a:pt x="82" y="1217"/>
                    <a:pt x="200" y="1344"/>
                    <a:pt x="200" y="1408"/>
                  </a:cubicBezTo>
                  <a:cubicBezTo>
                    <a:pt x="200" y="1444"/>
                    <a:pt x="164" y="1426"/>
                    <a:pt x="173" y="1480"/>
                  </a:cubicBezTo>
                  <a:cubicBezTo>
                    <a:pt x="182" y="1517"/>
                    <a:pt x="182" y="1526"/>
                    <a:pt x="218" y="1544"/>
                  </a:cubicBezTo>
                  <a:cubicBezTo>
                    <a:pt x="254" y="1553"/>
                    <a:pt x="218" y="1644"/>
                    <a:pt x="227" y="1644"/>
                  </a:cubicBezTo>
                  <a:cubicBezTo>
                    <a:pt x="281" y="1653"/>
                    <a:pt x="236" y="1744"/>
                    <a:pt x="218" y="1771"/>
                  </a:cubicBezTo>
                  <a:cubicBezTo>
                    <a:pt x="182" y="1816"/>
                    <a:pt x="254" y="1853"/>
                    <a:pt x="272" y="1907"/>
                  </a:cubicBezTo>
                  <a:cubicBezTo>
                    <a:pt x="290" y="1925"/>
                    <a:pt x="236" y="1961"/>
                    <a:pt x="272" y="1980"/>
                  </a:cubicBezTo>
                  <a:cubicBezTo>
                    <a:pt x="308" y="1998"/>
                    <a:pt x="354" y="1989"/>
                    <a:pt x="354" y="2052"/>
                  </a:cubicBezTo>
                  <a:cubicBezTo>
                    <a:pt x="354" y="2107"/>
                    <a:pt x="408" y="2134"/>
                    <a:pt x="381" y="2198"/>
                  </a:cubicBezTo>
                  <a:cubicBezTo>
                    <a:pt x="381" y="2234"/>
                    <a:pt x="363" y="2334"/>
                    <a:pt x="336" y="2352"/>
                  </a:cubicBezTo>
                  <a:cubicBezTo>
                    <a:pt x="336" y="2361"/>
                    <a:pt x="336" y="2361"/>
                    <a:pt x="327" y="2370"/>
                  </a:cubicBezTo>
                  <a:cubicBezTo>
                    <a:pt x="399" y="2388"/>
                    <a:pt x="399" y="2388"/>
                    <a:pt x="399" y="2388"/>
                  </a:cubicBezTo>
                  <a:cubicBezTo>
                    <a:pt x="417" y="2370"/>
                    <a:pt x="417" y="2370"/>
                    <a:pt x="417" y="2370"/>
                  </a:cubicBezTo>
                  <a:cubicBezTo>
                    <a:pt x="399" y="2343"/>
                    <a:pt x="399" y="2343"/>
                    <a:pt x="399" y="2343"/>
                  </a:cubicBezTo>
                  <a:cubicBezTo>
                    <a:pt x="417" y="2316"/>
                    <a:pt x="417" y="2316"/>
                    <a:pt x="417" y="2316"/>
                  </a:cubicBezTo>
                  <a:cubicBezTo>
                    <a:pt x="544" y="2334"/>
                    <a:pt x="544" y="2334"/>
                    <a:pt x="544" y="2334"/>
                  </a:cubicBezTo>
                  <a:cubicBezTo>
                    <a:pt x="526" y="2397"/>
                    <a:pt x="526" y="2397"/>
                    <a:pt x="526" y="2397"/>
                  </a:cubicBezTo>
                  <a:cubicBezTo>
                    <a:pt x="598" y="2470"/>
                    <a:pt x="598" y="2470"/>
                    <a:pt x="598" y="2470"/>
                  </a:cubicBezTo>
                  <a:cubicBezTo>
                    <a:pt x="598" y="2424"/>
                    <a:pt x="598" y="2424"/>
                    <a:pt x="598" y="2424"/>
                  </a:cubicBezTo>
                  <a:cubicBezTo>
                    <a:pt x="798" y="2497"/>
                    <a:pt x="798" y="2497"/>
                    <a:pt x="798" y="2497"/>
                  </a:cubicBezTo>
                  <a:cubicBezTo>
                    <a:pt x="807" y="2552"/>
                    <a:pt x="807" y="2552"/>
                    <a:pt x="807" y="2552"/>
                  </a:cubicBezTo>
                  <a:cubicBezTo>
                    <a:pt x="924" y="2497"/>
                    <a:pt x="924" y="2497"/>
                    <a:pt x="924" y="2497"/>
                  </a:cubicBezTo>
                  <a:cubicBezTo>
                    <a:pt x="988" y="2542"/>
                    <a:pt x="988" y="2542"/>
                    <a:pt x="988" y="2542"/>
                  </a:cubicBezTo>
                  <a:cubicBezTo>
                    <a:pt x="988" y="2542"/>
                    <a:pt x="870" y="2615"/>
                    <a:pt x="888" y="2642"/>
                  </a:cubicBezTo>
                  <a:cubicBezTo>
                    <a:pt x="906" y="2661"/>
                    <a:pt x="988" y="2651"/>
                    <a:pt x="997" y="2679"/>
                  </a:cubicBezTo>
                  <a:cubicBezTo>
                    <a:pt x="1015" y="2706"/>
                    <a:pt x="1006" y="2779"/>
                    <a:pt x="1033" y="2797"/>
                  </a:cubicBezTo>
                  <a:cubicBezTo>
                    <a:pt x="1060" y="2815"/>
                    <a:pt x="1115" y="2797"/>
                    <a:pt x="1124" y="2779"/>
                  </a:cubicBezTo>
                  <a:cubicBezTo>
                    <a:pt x="1124" y="2760"/>
                    <a:pt x="1178" y="2733"/>
                    <a:pt x="1178" y="2733"/>
                  </a:cubicBezTo>
                  <a:cubicBezTo>
                    <a:pt x="1214" y="2742"/>
                    <a:pt x="1214" y="2742"/>
                    <a:pt x="1214" y="2742"/>
                  </a:cubicBezTo>
                  <a:cubicBezTo>
                    <a:pt x="1214" y="2742"/>
                    <a:pt x="1232" y="2688"/>
                    <a:pt x="1214" y="2688"/>
                  </a:cubicBezTo>
                  <a:cubicBezTo>
                    <a:pt x="1196" y="2688"/>
                    <a:pt x="1160" y="2661"/>
                    <a:pt x="1160" y="2661"/>
                  </a:cubicBezTo>
                  <a:cubicBezTo>
                    <a:pt x="1151" y="2606"/>
                    <a:pt x="1151" y="2606"/>
                    <a:pt x="1151" y="2606"/>
                  </a:cubicBezTo>
                  <a:cubicBezTo>
                    <a:pt x="1151" y="2606"/>
                    <a:pt x="1214" y="2624"/>
                    <a:pt x="1269" y="2642"/>
                  </a:cubicBezTo>
                  <a:cubicBezTo>
                    <a:pt x="1323" y="2661"/>
                    <a:pt x="1359" y="2706"/>
                    <a:pt x="1359" y="2706"/>
                  </a:cubicBezTo>
                  <a:cubicBezTo>
                    <a:pt x="1468" y="2661"/>
                    <a:pt x="1468" y="2661"/>
                    <a:pt x="1468" y="2661"/>
                  </a:cubicBezTo>
                  <a:cubicBezTo>
                    <a:pt x="1504" y="2706"/>
                    <a:pt x="1504" y="2706"/>
                    <a:pt x="1504" y="2706"/>
                  </a:cubicBezTo>
                  <a:cubicBezTo>
                    <a:pt x="1468" y="2751"/>
                    <a:pt x="1468" y="2751"/>
                    <a:pt x="1468" y="2751"/>
                  </a:cubicBezTo>
                  <a:cubicBezTo>
                    <a:pt x="1468" y="2751"/>
                    <a:pt x="1495" y="2788"/>
                    <a:pt x="1504" y="2797"/>
                  </a:cubicBezTo>
                  <a:cubicBezTo>
                    <a:pt x="1522" y="2806"/>
                    <a:pt x="1540" y="2860"/>
                    <a:pt x="1540" y="2860"/>
                  </a:cubicBezTo>
                  <a:cubicBezTo>
                    <a:pt x="1586" y="2842"/>
                    <a:pt x="1586" y="2842"/>
                    <a:pt x="1586" y="2842"/>
                  </a:cubicBezTo>
                  <a:cubicBezTo>
                    <a:pt x="1595" y="2806"/>
                    <a:pt x="1595" y="2806"/>
                    <a:pt x="1595" y="2806"/>
                  </a:cubicBezTo>
                  <a:cubicBezTo>
                    <a:pt x="1740" y="2851"/>
                    <a:pt x="1740" y="2851"/>
                    <a:pt x="1740" y="2851"/>
                  </a:cubicBezTo>
                  <a:cubicBezTo>
                    <a:pt x="1830" y="2878"/>
                    <a:pt x="1830" y="2878"/>
                    <a:pt x="1830" y="2878"/>
                  </a:cubicBezTo>
                  <a:cubicBezTo>
                    <a:pt x="1857" y="2987"/>
                    <a:pt x="1857" y="2987"/>
                    <a:pt x="1857" y="2987"/>
                  </a:cubicBezTo>
                  <a:cubicBezTo>
                    <a:pt x="1939" y="2987"/>
                    <a:pt x="1939" y="2987"/>
                    <a:pt x="1939" y="2987"/>
                  </a:cubicBezTo>
                  <a:cubicBezTo>
                    <a:pt x="1975" y="3087"/>
                    <a:pt x="1975" y="3087"/>
                    <a:pt x="1975" y="3087"/>
                  </a:cubicBezTo>
                  <a:cubicBezTo>
                    <a:pt x="2002" y="3087"/>
                    <a:pt x="2002" y="3087"/>
                    <a:pt x="2002" y="3087"/>
                  </a:cubicBezTo>
                  <a:cubicBezTo>
                    <a:pt x="2002" y="3160"/>
                    <a:pt x="2002" y="3160"/>
                    <a:pt x="2002" y="3160"/>
                  </a:cubicBezTo>
                  <a:cubicBezTo>
                    <a:pt x="2093" y="3142"/>
                    <a:pt x="2093" y="3142"/>
                    <a:pt x="2093" y="3142"/>
                  </a:cubicBezTo>
                  <a:cubicBezTo>
                    <a:pt x="2120" y="3078"/>
                    <a:pt x="2120" y="3078"/>
                    <a:pt x="2120" y="3078"/>
                  </a:cubicBezTo>
                  <a:cubicBezTo>
                    <a:pt x="2147" y="3078"/>
                    <a:pt x="2147" y="3078"/>
                    <a:pt x="2147" y="3078"/>
                  </a:cubicBezTo>
                  <a:cubicBezTo>
                    <a:pt x="2147" y="3078"/>
                    <a:pt x="2156" y="3024"/>
                    <a:pt x="2202" y="3024"/>
                  </a:cubicBezTo>
                  <a:cubicBezTo>
                    <a:pt x="2238" y="3033"/>
                    <a:pt x="2247" y="3096"/>
                    <a:pt x="2247" y="3096"/>
                  </a:cubicBezTo>
                  <a:cubicBezTo>
                    <a:pt x="2283" y="3096"/>
                    <a:pt x="2283" y="3096"/>
                    <a:pt x="2283" y="3096"/>
                  </a:cubicBezTo>
                  <a:cubicBezTo>
                    <a:pt x="2274" y="3124"/>
                    <a:pt x="2274" y="3124"/>
                    <a:pt x="2274" y="3124"/>
                  </a:cubicBezTo>
                  <a:cubicBezTo>
                    <a:pt x="2328" y="3105"/>
                    <a:pt x="2328" y="3105"/>
                    <a:pt x="2328" y="3105"/>
                  </a:cubicBezTo>
                  <a:cubicBezTo>
                    <a:pt x="2356" y="3169"/>
                    <a:pt x="2356" y="3169"/>
                    <a:pt x="2356" y="3169"/>
                  </a:cubicBezTo>
                  <a:cubicBezTo>
                    <a:pt x="2356" y="3169"/>
                    <a:pt x="2310" y="3232"/>
                    <a:pt x="2346" y="3232"/>
                  </a:cubicBezTo>
                  <a:cubicBezTo>
                    <a:pt x="2365" y="3232"/>
                    <a:pt x="2401" y="3205"/>
                    <a:pt x="2401" y="3205"/>
                  </a:cubicBezTo>
                  <a:cubicBezTo>
                    <a:pt x="2473" y="3232"/>
                    <a:pt x="2473" y="3232"/>
                    <a:pt x="2473" y="3232"/>
                  </a:cubicBezTo>
                  <a:cubicBezTo>
                    <a:pt x="2500" y="3142"/>
                    <a:pt x="2500" y="3142"/>
                    <a:pt x="2500" y="3142"/>
                  </a:cubicBezTo>
                  <a:cubicBezTo>
                    <a:pt x="2500" y="3142"/>
                    <a:pt x="2546" y="3087"/>
                    <a:pt x="2609" y="3078"/>
                  </a:cubicBezTo>
                  <a:cubicBezTo>
                    <a:pt x="2718" y="3078"/>
                    <a:pt x="2718" y="3078"/>
                    <a:pt x="2718" y="3078"/>
                  </a:cubicBezTo>
                  <a:cubicBezTo>
                    <a:pt x="2718" y="3078"/>
                    <a:pt x="2727" y="3133"/>
                    <a:pt x="2790" y="3124"/>
                  </a:cubicBezTo>
                  <a:cubicBezTo>
                    <a:pt x="2836" y="3114"/>
                    <a:pt x="2845" y="3060"/>
                    <a:pt x="2845" y="3060"/>
                  </a:cubicBezTo>
                  <a:cubicBezTo>
                    <a:pt x="2845" y="3060"/>
                    <a:pt x="2890" y="3024"/>
                    <a:pt x="2962" y="3006"/>
                  </a:cubicBezTo>
                  <a:cubicBezTo>
                    <a:pt x="3026" y="2996"/>
                    <a:pt x="3053" y="3006"/>
                    <a:pt x="3053" y="3006"/>
                  </a:cubicBezTo>
                  <a:cubicBezTo>
                    <a:pt x="3107" y="3042"/>
                    <a:pt x="3107" y="3042"/>
                    <a:pt x="3107" y="3042"/>
                  </a:cubicBezTo>
                  <a:cubicBezTo>
                    <a:pt x="3107" y="3042"/>
                    <a:pt x="3216" y="3042"/>
                    <a:pt x="3225" y="3060"/>
                  </a:cubicBezTo>
                  <a:cubicBezTo>
                    <a:pt x="3234" y="3078"/>
                    <a:pt x="3234" y="3124"/>
                    <a:pt x="3234" y="3124"/>
                  </a:cubicBezTo>
                  <a:cubicBezTo>
                    <a:pt x="3452" y="3160"/>
                    <a:pt x="3452" y="3160"/>
                    <a:pt x="3452" y="3160"/>
                  </a:cubicBezTo>
                  <a:cubicBezTo>
                    <a:pt x="3578" y="3196"/>
                    <a:pt x="3578" y="3196"/>
                    <a:pt x="3578" y="3196"/>
                  </a:cubicBezTo>
                  <a:cubicBezTo>
                    <a:pt x="3587" y="3142"/>
                    <a:pt x="3587" y="3142"/>
                    <a:pt x="3587" y="3142"/>
                  </a:cubicBezTo>
                  <a:cubicBezTo>
                    <a:pt x="3587" y="3142"/>
                    <a:pt x="3515" y="3124"/>
                    <a:pt x="3497" y="3096"/>
                  </a:cubicBezTo>
                  <a:cubicBezTo>
                    <a:pt x="3488" y="3069"/>
                    <a:pt x="3497" y="3042"/>
                    <a:pt x="3488" y="2996"/>
                  </a:cubicBezTo>
                  <a:cubicBezTo>
                    <a:pt x="3488" y="2951"/>
                    <a:pt x="3433" y="2887"/>
                    <a:pt x="3433" y="2887"/>
                  </a:cubicBezTo>
                  <a:cubicBezTo>
                    <a:pt x="3433" y="2887"/>
                    <a:pt x="3524" y="2797"/>
                    <a:pt x="3551" y="2733"/>
                  </a:cubicBezTo>
                  <a:cubicBezTo>
                    <a:pt x="3587" y="2670"/>
                    <a:pt x="3596" y="2570"/>
                    <a:pt x="3624" y="2533"/>
                  </a:cubicBezTo>
                  <a:cubicBezTo>
                    <a:pt x="3660" y="2506"/>
                    <a:pt x="3750" y="2343"/>
                    <a:pt x="3750" y="2343"/>
                  </a:cubicBezTo>
                  <a:cubicBezTo>
                    <a:pt x="3750" y="2343"/>
                    <a:pt x="3850" y="2370"/>
                    <a:pt x="3877" y="2306"/>
                  </a:cubicBezTo>
                  <a:cubicBezTo>
                    <a:pt x="3904" y="2234"/>
                    <a:pt x="3904" y="2161"/>
                    <a:pt x="3877" y="2134"/>
                  </a:cubicBezTo>
                  <a:cubicBezTo>
                    <a:pt x="3850" y="2125"/>
                    <a:pt x="3814" y="2116"/>
                    <a:pt x="3823" y="2098"/>
                  </a:cubicBezTo>
                </a:path>
              </a:pathLst>
            </a:custGeom>
            <a:solidFill>
              <a:schemeClr val="bg1">
                <a:lumMod val="75000"/>
              </a:schemeClr>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47" name="Freeform 311"/>
            <p:cNvSpPr>
              <a:spLocks noEditPoints="1"/>
            </p:cNvSpPr>
            <p:nvPr/>
          </p:nvSpPr>
          <p:spPr bwMode="auto">
            <a:xfrm>
              <a:off x="5846145" y="1706825"/>
              <a:ext cx="1823855" cy="1513412"/>
            </a:xfrm>
            <a:custGeom>
              <a:avLst/>
              <a:gdLst>
                <a:gd name="T0" fmla="*/ 3624 w 3913"/>
                <a:gd name="T1" fmla="*/ 1714 h 3249"/>
                <a:gd name="T2" fmla="*/ 3581 w 3913"/>
                <a:gd name="T3" fmla="*/ 1364 h 3249"/>
                <a:gd name="T4" fmla="*/ 3592 w 3913"/>
                <a:gd name="T5" fmla="*/ 846 h 3249"/>
                <a:gd name="T6" fmla="*/ 3337 w 3913"/>
                <a:gd name="T7" fmla="*/ 297 h 3249"/>
                <a:gd name="T8" fmla="*/ 3071 w 3913"/>
                <a:gd name="T9" fmla="*/ 87 h 3249"/>
                <a:gd name="T10" fmla="*/ 1974 w 3913"/>
                <a:gd name="T11" fmla="*/ 207 h 3249"/>
                <a:gd name="T12" fmla="*/ 1830 w 3913"/>
                <a:gd name="T13" fmla="*/ 273 h 3249"/>
                <a:gd name="T14" fmla="*/ 1722 w 3913"/>
                <a:gd name="T15" fmla="*/ 289 h 3249"/>
                <a:gd name="T16" fmla="*/ 1560 w 3913"/>
                <a:gd name="T17" fmla="*/ 51 h 3249"/>
                <a:gd name="T18" fmla="*/ 774 w 3913"/>
                <a:gd name="T19" fmla="*/ 332 h 3249"/>
                <a:gd name="T20" fmla="*/ 84 w 3913"/>
                <a:gd name="T21" fmla="*/ 551 h 3249"/>
                <a:gd name="T22" fmla="*/ 235 w 3913"/>
                <a:gd name="T23" fmla="*/ 531 h 3249"/>
                <a:gd name="T24" fmla="*/ 248 w 3913"/>
                <a:gd name="T25" fmla="*/ 888 h 3249"/>
                <a:gd name="T26" fmla="*/ 118 w 3913"/>
                <a:gd name="T27" fmla="*/ 981 h 3249"/>
                <a:gd name="T28" fmla="*/ 188 w 3913"/>
                <a:gd name="T29" fmla="*/ 1464 h 3249"/>
                <a:gd name="T30" fmla="*/ 225 w 3913"/>
                <a:gd name="T31" fmla="*/ 1796 h 3249"/>
                <a:gd name="T32" fmla="*/ 404 w 3913"/>
                <a:gd name="T33" fmla="*/ 2184 h 3249"/>
                <a:gd name="T34" fmla="*/ 469 w 3913"/>
                <a:gd name="T35" fmla="*/ 2323 h 3249"/>
                <a:gd name="T36" fmla="*/ 819 w 3913"/>
                <a:gd name="T37" fmla="*/ 2536 h 3249"/>
                <a:gd name="T38" fmla="*/ 1002 w 3913"/>
                <a:gd name="T39" fmla="*/ 2671 h 3249"/>
                <a:gd name="T40" fmla="*/ 1221 w 3913"/>
                <a:gd name="T41" fmla="*/ 2723 h 3249"/>
                <a:gd name="T42" fmla="*/ 1473 w 3913"/>
                <a:gd name="T43" fmla="*/ 2662 h 3249"/>
                <a:gd name="T44" fmla="*/ 1599 w 3913"/>
                <a:gd name="T45" fmla="*/ 2808 h 3249"/>
                <a:gd name="T46" fmla="*/ 1976 w 3913"/>
                <a:gd name="T47" fmla="*/ 3051 h 3249"/>
                <a:gd name="T48" fmla="*/ 2150 w 3913"/>
                <a:gd name="T49" fmla="*/ 3077 h 3249"/>
                <a:gd name="T50" fmla="*/ 2372 w 3913"/>
                <a:gd name="T51" fmla="*/ 3177 h 3249"/>
                <a:gd name="T52" fmla="*/ 2534 w 3913"/>
                <a:gd name="T53" fmla="*/ 3115 h 3249"/>
                <a:gd name="T54" fmla="*/ 3011 w 3913"/>
                <a:gd name="T55" fmla="*/ 3002 h 3249"/>
                <a:gd name="T56" fmla="*/ 3558 w 3913"/>
                <a:gd name="T57" fmla="*/ 3188 h 3249"/>
                <a:gd name="T58" fmla="*/ 3575 w 3913"/>
                <a:gd name="T59" fmla="*/ 2685 h 3249"/>
                <a:gd name="T60" fmla="*/ 3828 w 3913"/>
                <a:gd name="T61" fmla="*/ 2125 h 3249"/>
                <a:gd name="T62" fmla="*/ 3640 w 3913"/>
                <a:gd name="T63" fmla="*/ 2545 h 3249"/>
                <a:gd name="T64" fmla="*/ 3590 w 3913"/>
                <a:gd name="T65" fmla="*/ 3212 h 3249"/>
                <a:gd name="T66" fmla="*/ 3057 w 3913"/>
                <a:gd name="T67" fmla="*/ 3021 h 3249"/>
                <a:gd name="T68" fmla="*/ 2617 w 3913"/>
                <a:gd name="T69" fmla="*/ 3094 h 3249"/>
                <a:gd name="T70" fmla="*/ 2339 w 3913"/>
                <a:gd name="T71" fmla="*/ 3207 h 3249"/>
                <a:gd name="T72" fmla="*/ 2185 w 3913"/>
                <a:gd name="T73" fmla="*/ 3048 h 3249"/>
                <a:gd name="T74" fmla="*/ 1983 w 3913"/>
                <a:gd name="T75" fmla="*/ 3103 h 3249"/>
                <a:gd name="T76" fmla="*/ 1737 w 3913"/>
                <a:gd name="T77" fmla="*/ 2865 h 3249"/>
                <a:gd name="T78" fmla="*/ 1506 w 3913"/>
                <a:gd name="T79" fmla="*/ 2719 h 3249"/>
                <a:gd name="T80" fmla="*/ 1208 w 3913"/>
                <a:gd name="T81" fmla="*/ 2685 h 3249"/>
                <a:gd name="T82" fmla="*/ 1007 w 3913"/>
                <a:gd name="T83" fmla="*/ 2716 h 3249"/>
                <a:gd name="T84" fmla="*/ 811 w 3913"/>
                <a:gd name="T85" fmla="*/ 2567 h 3249"/>
                <a:gd name="T86" fmla="*/ 549 w 3913"/>
                <a:gd name="T87" fmla="*/ 2350 h 3249"/>
                <a:gd name="T88" fmla="*/ 370 w 3913"/>
                <a:gd name="T89" fmla="*/ 2289 h 3249"/>
                <a:gd name="T90" fmla="*/ 227 w 3913"/>
                <a:gd name="T91" fmla="*/ 1849 h 3249"/>
                <a:gd name="T92" fmla="*/ 174 w 3913"/>
                <a:gd name="T93" fmla="*/ 1490 h 3249"/>
                <a:gd name="T94" fmla="*/ 74 w 3913"/>
                <a:gd name="T95" fmla="*/ 1086 h 3249"/>
                <a:gd name="T96" fmla="*/ 200 w 3913"/>
                <a:gd name="T97" fmla="*/ 879 h 3249"/>
                <a:gd name="T98" fmla="*/ 200 w 3913"/>
                <a:gd name="T99" fmla="*/ 541 h 3249"/>
                <a:gd name="T100" fmla="*/ 64 w 3913"/>
                <a:gd name="T101" fmla="*/ 573 h 3249"/>
                <a:gd name="T102" fmla="*/ 609 w 3913"/>
                <a:gd name="T103" fmla="*/ 369 h 3249"/>
                <a:gd name="T104" fmla="*/ 1458 w 3913"/>
                <a:gd name="T105" fmla="*/ 1 h 3249"/>
                <a:gd name="T106" fmla="*/ 1607 w 3913"/>
                <a:gd name="T107" fmla="*/ 219 h 3249"/>
                <a:gd name="T108" fmla="*/ 1934 w 3913"/>
                <a:gd name="T109" fmla="*/ 224 h 3249"/>
                <a:gd name="T110" fmla="*/ 1958 w 3913"/>
                <a:gd name="T111" fmla="*/ 243 h 3249"/>
                <a:gd name="T112" fmla="*/ 3045 w 3913"/>
                <a:gd name="T113" fmla="*/ 82 h 3249"/>
                <a:gd name="T114" fmla="*/ 3324 w 3913"/>
                <a:gd name="T115" fmla="*/ 261 h 3249"/>
                <a:gd name="T116" fmla="*/ 3621 w 3913"/>
                <a:gd name="T117" fmla="*/ 840 h 3249"/>
                <a:gd name="T118" fmla="*/ 3433 w 3913"/>
                <a:gd name="T119" fmla="*/ 1288 h 3249"/>
                <a:gd name="T120" fmla="*/ 3593 w 3913"/>
                <a:gd name="T121" fmla="*/ 1626 h 3249"/>
                <a:gd name="T122" fmla="*/ 3860 w 3913"/>
                <a:gd name="T123" fmla="*/ 2093 h 3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13" h="3249">
                  <a:moveTo>
                    <a:pt x="3823" y="2107"/>
                  </a:moveTo>
                  <a:cubicBezTo>
                    <a:pt x="3823" y="2105"/>
                    <a:pt x="3824" y="2103"/>
                    <a:pt x="3826" y="2101"/>
                  </a:cubicBezTo>
                  <a:lnTo>
                    <a:pt x="3837" y="2089"/>
                  </a:lnTo>
                  <a:cubicBezTo>
                    <a:pt x="3837" y="2088"/>
                    <a:pt x="3838" y="2088"/>
                    <a:pt x="3838" y="2088"/>
                  </a:cubicBezTo>
                  <a:lnTo>
                    <a:pt x="3853" y="2079"/>
                  </a:lnTo>
                  <a:cubicBezTo>
                    <a:pt x="3854" y="2078"/>
                    <a:pt x="3854" y="2078"/>
                    <a:pt x="3855" y="2078"/>
                  </a:cubicBezTo>
                  <a:lnTo>
                    <a:pt x="3868" y="2073"/>
                  </a:lnTo>
                  <a:lnTo>
                    <a:pt x="3874" y="2071"/>
                  </a:lnTo>
                  <a:lnTo>
                    <a:pt x="3871" y="2073"/>
                  </a:lnTo>
                  <a:lnTo>
                    <a:pt x="3887" y="2057"/>
                  </a:lnTo>
                  <a:lnTo>
                    <a:pt x="3895" y="2049"/>
                  </a:lnTo>
                  <a:lnTo>
                    <a:pt x="3898" y="2046"/>
                  </a:lnTo>
                  <a:lnTo>
                    <a:pt x="3901" y="2059"/>
                  </a:lnTo>
                  <a:lnTo>
                    <a:pt x="3898" y="2058"/>
                  </a:lnTo>
                  <a:lnTo>
                    <a:pt x="3888" y="2054"/>
                  </a:lnTo>
                  <a:lnTo>
                    <a:pt x="3861" y="2041"/>
                  </a:lnTo>
                  <a:lnTo>
                    <a:pt x="3827" y="2020"/>
                  </a:lnTo>
                  <a:cubicBezTo>
                    <a:pt x="3827" y="2020"/>
                    <a:pt x="3826" y="2020"/>
                    <a:pt x="3826" y="2019"/>
                  </a:cubicBezTo>
                  <a:lnTo>
                    <a:pt x="3799" y="1994"/>
                  </a:lnTo>
                  <a:cubicBezTo>
                    <a:pt x="3798" y="1994"/>
                    <a:pt x="3798" y="1993"/>
                    <a:pt x="3798" y="1993"/>
                  </a:cubicBezTo>
                  <a:lnTo>
                    <a:pt x="3784" y="1969"/>
                  </a:lnTo>
                  <a:lnTo>
                    <a:pt x="3769" y="1942"/>
                  </a:lnTo>
                  <a:lnTo>
                    <a:pt x="3749" y="1916"/>
                  </a:lnTo>
                  <a:lnTo>
                    <a:pt x="3750" y="1917"/>
                  </a:lnTo>
                  <a:lnTo>
                    <a:pt x="3726" y="1894"/>
                  </a:lnTo>
                  <a:lnTo>
                    <a:pt x="3698" y="1871"/>
                  </a:lnTo>
                  <a:lnTo>
                    <a:pt x="3673" y="1851"/>
                  </a:lnTo>
                  <a:cubicBezTo>
                    <a:pt x="3672" y="1850"/>
                    <a:pt x="3672" y="1850"/>
                    <a:pt x="3671" y="1850"/>
                  </a:cubicBezTo>
                  <a:lnTo>
                    <a:pt x="3652" y="1827"/>
                  </a:lnTo>
                  <a:cubicBezTo>
                    <a:pt x="3652" y="1826"/>
                    <a:pt x="3651" y="1825"/>
                    <a:pt x="3651" y="1823"/>
                  </a:cubicBezTo>
                  <a:lnTo>
                    <a:pt x="3643" y="1790"/>
                  </a:lnTo>
                  <a:lnTo>
                    <a:pt x="3637" y="1747"/>
                  </a:lnTo>
                  <a:lnTo>
                    <a:pt x="3637" y="1748"/>
                  </a:lnTo>
                  <a:lnTo>
                    <a:pt x="3623" y="1713"/>
                  </a:lnTo>
                  <a:lnTo>
                    <a:pt x="3624" y="1714"/>
                  </a:lnTo>
                  <a:lnTo>
                    <a:pt x="3606" y="1683"/>
                  </a:lnTo>
                  <a:lnTo>
                    <a:pt x="3589" y="1657"/>
                  </a:lnTo>
                  <a:cubicBezTo>
                    <a:pt x="3588" y="1656"/>
                    <a:pt x="3588" y="1656"/>
                    <a:pt x="3588" y="1655"/>
                  </a:cubicBezTo>
                  <a:lnTo>
                    <a:pt x="3578" y="1630"/>
                  </a:lnTo>
                  <a:cubicBezTo>
                    <a:pt x="3578" y="1630"/>
                    <a:pt x="3578" y="1630"/>
                    <a:pt x="3578" y="1629"/>
                  </a:cubicBezTo>
                  <a:lnTo>
                    <a:pt x="3572" y="1603"/>
                  </a:lnTo>
                  <a:lnTo>
                    <a:pt x="3569" y="1580"/>
                  </a:lnTo>
                  <a:lnTo>
                    <a:pt x="3569" y="1570"/>
                  </a:lnTo>
                  <a:cubicBezTo>
                    <a:pt x="3569" y="1568"/>
                    <a:pt x="3570" y="1566"/>
                    <a:pt x="3572" y="1565"/>
                  </a:cubicBezTo>
                  <a:lnTo>
                    <a:pt x="3593" y="1544"/>
                  </a:lnTo>
                  <a:lnTo>
                    <a:pt x="3604" y="1534"/>
                  </a:lnTo>
                  <a:lnTo>
                    <a:pt x="3608" y="1530"/>
                  </a:lnTo>
                  <a:lnTo>
                    <a:pt x="3609" y="1529"/>
                  </a:lnTo>
                  <a:lnTo>
                    <a:pt x="3607" y="1538"/>
                  </a:lnTo>
                  <a:lnTo>
                    <a:pt x="3591" y="1506"/>
                  </a:lnTo>
                  <a:lnTo>
                    <a:pt x="3583" y="1490"/>
                  </a:lnTo>
                  <a:lnTo>
                    <a:pt x="3580" y="1485"/>
                  </a:lnTo>
                  <a:cubicBezTo>
                    <a:pt x="3579" y="1484"/>
                    <a:pt x="3578" y="1482"/>
                    <a:pt x="3578" y="1480"/>
                  </a:cubicBezTo>
                  <a:lnTo>
                    <a:pt x="3578" y="1479"/>
                  </a:lnTo>
                  <a:cubicBezTo>
                    <a:pt x="3578" y="1479"/>
                    <a:pt x="3579" y="1478"/>
                    <a:pt x="3579" y="1478"/>
                  </a:cubicBezTo>
                  <a:lnTo>
                    <a:pt x="3585" y="1454"/>
                  </a:lnTo>
                  <a:lnTo>
                    <a:pt x="3589" y="1436"/>
                  </a:lnTo>
                  <a:lnTo>
                    <a:pt x="3595" y="1414"/>
                  </a:lnTo>
                  <a:lnTo>
                    <a:pt x="3597" y="1407"/>
                  </a:lnTo>
                  <a:lnTo>
                    <a:pt x="3596" y="1408"/>
                  </a:lnTo>
                  <a:lnTo>
                    <a:pt x="3596" y="1407"/>
                  </a:lnTo>
                  <a:cubicBezTo>
                    <a:pt x="3596" y="1407"/>
                    <a:pt x="3597" y="1406"/>
                    <a:pt x="3597" y="1406"/>
                  </a:cubicBezTo>
                  <a:lnTo>
                    <a:pt x="3599" y="1398"/>
                  </a:lnTo>
                  <a:lnTo>
                    <a:pt x="3599" y="1401"/>
                  </a:lnTo>
                  <a:lnTo>
                    <a:pt x="3596" y="1383"/>
                  </a:lnTo>
                  <a:lnTo>
                    <a:pt x="3596" y="1385"/>
                  </a:lnTo>
                  <a:lnTo>
                    <a:pt x="3590" y="1373"/>
                  </a:lnTo>
                  <a:lnTo>
                    <a:pt x="3592" y="1375"/>
                  </a:lnTo>
                  <a:lnTo>
                    <a:pt x="3580" y="1363"/>
                  </a:lnTo>
                  <a:lnTo>
                    <a:pt x="3581" y="1364"/>
                  </a:lnTo>
                  <a:lnTo>
                    <a:pt x="3563" y="1352"/>
                  </a:lnTo>
                  <a:lnTo>
                    <a:pt x="3564" y="1353"/>
                  </a:lnTo>
                  <a:lnTo>
                    <a:pt x="3538" y="1342"/>
                  </a:lnTo>
                  <a:lnTo>
                    <a:pt x="3476" y="1316"/>
                  </a:lnTo>
                  <a:lnTo>
                    <a:pt x="3428" y="1303"/>
                  </a:lnTo>
                  <a:lnTo>
                    <a:pt x="3397" y="1298"/>
                  </a:lnTo>
                  <a:lnTo>
                    <a:pt x="3387" y="1297"/>
                  </a:lnTo>
                  <a:cubicBezTo>
                    <a:pt x="3383" y="1297"/>
                    <a:pt x="3379" y="1294"/>
                    <a:pt x="3379" y="1289"/>
                  </a:cubicBezTo>
                  <a:lnTo>
                    <a:pt x="3379" y="1283"/>
                  </a:lnTo>
                  <a:lnTo>
                    <a:pt x="3382" y="1266"/>
                  </a:lnTo>
                  <a:lnTo>
                    <a:pt x="3386" y="1242"/>
                  </a:lnTo>
                  <a:lnTo>
                    <a:pt x="3391" y="1213"/>
                  </a:lnTo>
                  <a:lnTo>
                    <a:pt x="3411" y="1149"/>
                  </a:lnTo>
                  <a:cubicBezTo>
                    <a:pt x="3411" y="1149"/>
                    <a:pt x="3411" y="1148"/>
                    <a:pt x="3411" y="1148"/>
                  </a:cubicBezTo>
                  <a:lnTo>
                    <a:pt x="3425" y="1119"/>
                  </a:lnTo>
                  <a:cubicBezTo>
                    <a:pt x="3426" y="1118"/>
                    <a:pt x="3426" y="1118"/>
                    <a:pt x="3426" y="1117"/>
                  </a:cubicBezTo>
                  <a:lnTo>
                    <a:pt x="3445" y="1093"/>
                  </a:lnTo>
                  <a:cubicBezTo>
                    <a:pt x="3446" y="1093"/>
                    <a:pt x="3446" y="1092"/>
                    <a:pt x="3447" y="1092"/>
                  </a:cubicBezTo>
                  <a:lnTo>
                    <a:pt x="3495" y="1062"/>
                  </a:lnTo>
                  <a:cubicBezTo>
                    <a:pt x="3496" y="1061"/>
                    <a:pt x="3496" y="1061"/>
                    <a:pt x="3496" y="1061"/>
                  </a:cubicBezTo>
                  <a:lnTo>
                    <a:pt x="3550" y="1038"/>
                  </a:lnTo>
                  <a:lnTo>
                    <a:pt x="3575" y="1029"/>
                  </a:lnTo>
                  <a:lnTo>
                    <a:pt x="3594" y="1023"/>
                  </a:lnTo>
                  <a:lnTo>
                    <a:pt x="3607" y="1019"/>
                  </a:lnTo>
                  <a:lnTo>
                    <a:pt x="3613" y="1018"/>
                  </a:lnTo>
                  <a:lnTo>
                    <a:pt x="3607" y="1026"/>
                  </a:lnTo>
                  <a:lnTo>
                    <a:pt x="3601" y="969"/>
                  </a:lnTo>
                  <a:lnTo>
                    <a:pt x="3596" y="927"/>
                  </a:lnTo>
                  <a:lnTo>
                    <a:pt x="3592" y="896"/>
                  </a:lnTo>
                  <a:lnTo>
                    <a:pt x="3590" y="877"/>
                  </a:lnTo>
                  <a:lnTo>
                    <a:pt x="3588" y="863"/>
                  </a:lnTo>
                  <a:lnTo>
                    <a:pt x="3588" y="858"/>
                  </a:lnTo>
                  <a:cubicBezTo>
                    <a:pt x="3587" y="857"/>
                    <a:pt x="3587" y="857"/>
                    <a:pt x="3587" y="856"/>
                  </a:cubicBezTo>
                  <a:lnTo>
                    <a:pt x="3587" y="853"/>
                  </a:lnTo>
                  <a:cubicBezTo>
                    <a:pt x="3587" y="850"/>
                    <a:pt x="3589" y="847"/>
                    <a:pt x="3592" y="846"/>
                  </a:cubicBezTo>
                  <a:lnTo>
                    <a:pt x="3603" y="841"/>
                  </a:lnTo>
                  <a:lnTo>
                    <a:pt x="3609" y="838"/>
                  </a:lnTo>
                  <a:lnTo>
                    <a:pt x="3611" y="837"/>
                  </a:lnTo>
                  <a:lnTo>
                    <a:pt x="3608" y="849"/>
                  </a:lnTo>
                  <a:lnTo>
                    <a:pt x="3593" y="825"/>
                  </a:lnTo>
                  <a:lnTo>
                    <a:pt x="3581" y="807"/>
                  </a:lnTo>
                  <a:lnTo>
                    <a:pt x="3568" y="785"/>
                  </a:lnTo>
                  <a:lnTo>
                    <a:pt x="3563" y="777"/>
                  </a:lnTo>
                  <a:lnTo>
                    <a:pt x="3564" y="778"/>
                  </a:lnTo>
                  <a:lnTo>
                    <a:pt x="3563" y="777"/>
                  </a:lnTo>
                  <a:cubicBezTo>
                    <a:pt x="3560" y="775"/>
                    <a:pt x="3560" y="771"/>
                    <a:pt x="3561" y="768"/>
                  </a:cubicBezTo>
                  <a:lnTo>
                    <a:pt x="3571" y="747"/>
                  </a:lnTo>
                  <a:lnTo>
                    <a:pt x="3578" y="736"/>
                  </a:lnTo>
                  <a:lnTo>
                    <a:pt x="3579" y="733"/>
                  </a:lnTo>
                  <a:lnTo>
                    <a:pt x="3578" y="736"/>
                  </a:lnTo>
                  <a:lnTo>
                    <a:pt x="3578" y="735"/>
                  </a:lnTo>
                  <a:lnTo>
                    <a:pt x="3580" y="741"/>
                  </a:lnTo>
                  <a:lnTo>
                    <a:pt x="3574" y="734"/>
                  </a:lnTo>
                  <a:lnTo>
                    <a:pt x="3559" y="714"/>
                  </a:lnTo>
                  <a:lnTo>
                    <a:pt x="3537" y="685"/>
                  </a:lnTo>
                  <a:lnTo>
                    <a:pt x="3511" y="651"/>
                  </a:lnTo>
                  <a:lnTo>
                    <a:pt x="3462" y="579"/>
                  </a:lnTo>
                  <a:lnTo>
                    <a:pt x="3443" y="546"/>
                  </a:lnTo>
                  <a:cubicBezTo>
                    <a:pt x="3443" y="546"/>
                    <a:pt x="3443" y="546"/>
                    <a:pt x="3443" y="545"/>
                  </a:cubicBezTo>
                  <a:lnTo>
                    <a:pt x="3434" y="520"/>
                  </a:lnTo>
                  <a:lnTo>
                    <a:pt x="3422" y="480"/>
                  </a:lnTo>
                  <a:lnTo>
                    <a:pt x="3414" y="444"/>
                  </a:lnTo>
                  <a:lnTo>
                    <a:pt x="3409" y="419"/>
                  </a:lnTo>
                  <a:lnTo>
                    <a:pt x="3407" y="410"/>
                  </a:lnTo>
                  <a:lnTo>
                    <a:pt x="3408" y="413"/>
                  </a:lnTo>
                  <a:lnTo>
                    <a:pt x="3384" y="374"/>
                  </a:lnTo>
                  <a:lnTo>
                    <a:pt x="3366" y="345"/>
                  </a:lnTo>
                  <a:lnTo>
                    <a:pt x="3354" y="323"/>
                  </a:lnTo>
                  <a:lnTo>
                    <a:pt x="3345" y="310"/>
                  </a:lnTo>
                  <a:lnTo>
                    <a:pt x="3337" y="297"/>
                  </a:lnTo>
                  <a:lnTo>
                    <a:pt x="3335" y="294"/>
                  </a:lnTo>
                  <a:lnTo>
                    <a:pt x="3337" y="296"/>
                  </a:lnTo>
                  <a:lnTo>
                    <a:pt x="3321" y="280"/>
                  </a:lnTo>
                  <a:lnTo>
                    <a:pt x="3313" y="272"/>
                  </a:lnTo>
                  <a:lnTo>
                    <a:pt x="3310" y="269"/>
                  </a:lnTo>
                  <a:cubicBezTo>
                    <a:pt x="3307" y="266"/>
                    <a:pt x="3307" y="262"/>
                    <a:pt x="3309" y="258"/>
                  </a:cubicBezTo>
                  <a:lnTo>
                    <a:pt x="3313" y="253"/>
                  </a:lnTo>
                  <a:lnTo>
                    <a:pt x="3312" y="256"/>
                  </a:lnTo>
                  <a:lnTo>
                    <a:pt x="3317" y="238"/>
                  </a:lnTo>
                  <a:lnTo>
                    <a:pt x="3316" y="241"/>
                  </a:lnTo>
                  <a:lnTo>
                    <a:pt x="3315" y="210"/>
                  </a:lnTo>
                  <a:lnTo>
                    <a:pt x="3316" y="212"/>
                  </a:lnTo>
                  <a:lnTo>
                    <a:pt x="3299" y="166"/>
                  </a:lnTo>
                  <a:lnTo>
                    <a:pt x="3300" y="168"/>
                  </a:lnTo>
                  <a:lnTo>
                    <a:pt x="3282" y="145"/>
                  </a:lnTo>
                  <a:lnTo>
                    <a:pt x="3283" y="147"/>
                  </a:lnTo>
                  <a:lnTo>
                    <a:pt x="3263" y="131"/>
                  </a:lnTo>
                  <a:lnTo>
                    <a:pt x="3266" y="132"/>
                  </a:lnTo>
                  <a:lnTo>
                    <a:pt x="3223" y="116"/>
                  </a:lnTo>
                  <a:lnTo>
                    <a:pt x="3225" y="116"/>
                  </a:lnTo>
                  <a:lnTo>
                    <a:pt x="3185" y="114"/>
                  </a:lnTo>
                  <a:lnTo>
                    <a:pt x="3153" y="116"/>
                  </a:lnTo>
                  <a:cubicBezTo>
                    <a:pt x="3151" y="117"/>
                    <a:pt x="3150" y="116"/>
                    <a:pt x="3149" y="115"/>
                  </a:cubicBezTo>
                  <a:lnTo>
                    <a:pt x="3129" y="104"/>
                  </a:lnTo>
                  <a:cubicBezTo>
                    <a:pt x="3128" y="104"/>
                    <a:pt x="3127" y="103"/>
                    <a:pt x="3126" y="102"/>
                  </a:cubicBezTo>
                  <a:lnTo>
                    <a:pt x="3115" y="86"/>
                  </a:lnTo>
                  <a:lnTo>
                    <a:pt x="3105" y="69"/>
                  </a:lnTo>
                  <a:lnTo>
                    <a:pt x="3108" y="72"/>
                  </a:lnTo>
                  <a:lnTo>
                    <a:pt x="3093" y="61"/>
                  </a:lnTo>
                  <a:lnTo>
                    <a:pt x="3098" y="62"/>
                  </a:lnTo>
                  <a:lnTo>
                    <a:pt x="3081" y="64"/>
                  </a:lnTo>
                  <a:lnTo>
                    <a:pt x="3087" y="62"/>
                  </a:lnTo>
                  <a:lnTo>
                    <a:pt x="3076" y="75"/>
                  </a:lnTo>
                  <a:lnTo>
                    <a:pt x="3077" y="73"/>
                  </a:lnTo>
                  <a:lnTo>
                    <a:pt x="3071" y="87"/>
                  </a:lnTo>
                  <a:lnTo>
                    <a:pt x="3069" y="93"/>
                  </a:lnTo>
                  <a:cubicBezTo>
                    <a:pt x="3068" y="96"/>
                    <a:pt x="3065" y="98"/>
                    <a:pt x="3061" y="98"/>
                  </a:cubicBezTo>
                  <a:lnTo>
                    <a:pt x="3051" y="98"/>
                  </a:lnTo>
                  <a:lnTo>
                    <a:pt x="3045" y="98"/>
                  </a:lnTo>
                  <a:lnTo>
                    <a:pt x="3043" y="98"/>
                  </a:lnTo>
                  <a:lnTo>
                    <a:pt x="3045" y="98"/>
                  </a:lnTo>
                  <a:lnTo>
                    <a:pt x="3040" y="99"/>
                  </a:lnTo>
                  <a:lnTo>
                    <a:pt x="3027" y="102"/>
                  </a:lnTo>
                  <a:lnTo>
                    <a:pt x="3008" y="106"/>
                  </a:lnTo>
                  <a:lnTo>
                    <a:pt x="2984" y="112"/>
                  </a:lnTo>
                  <a:lnTo>
                    <a:pt x="2922" y="127"/>
                  </a:lnTo>
                  <a:lnTo>
                    <a:pt x="2847" y="143"/>
                  </a:lnTo>
                  <a:lnTo>
                    <a:pt x="2766" y="160"/>
                  </a:lnTo>
                  <a:lnTo>
                    <a:pt x="2685" y="175"/>
                  </a:lnTo>
                  <a:lnTo>
                    <a:pt x="2610" y="185"/>
                  </a:lnTo>
                  <a:lnTo>
                    <a:pt x="2546" y="189"/>
                  </a:lnTo>
                  <a:lnTo>
                    <a:pt x="2485" y="191"/>
                  </a:lnTo>
                  <a:lnTo>
                    <a:pt x="2408" y="191"/>
                  </a:lnTo>
                  <a:lnTo>
                    <a:pt x="2325" y="190"/>
                  </a:lnTo>
                  <a:lnTo>
                    <a:pt x="2240" y="188"/>
                  </a:lnTo>
                  <a:lnTo>
                    <a:pt x="2162" y="185"/>
                  </a:lnTo>
                  <a:lnTo>
                    <a:pt x="2097" y="183"/>
                  </a:lnTo>
                  <a:lnTo>
                    <a:pt x="2072" y="182"/>
                  </a:lnTo>
                  <a:lnTo>
                    <a:pt x="2053" y="181"/>
                  </a:lnTo>
                  <a:lnTo>
                    <a:pt x="2041" y="180"/>
                  </a:lnTo>
                  <a:lnTo>
                    <a:pt x="2037" y="180"/>
                  </a:lnTo>
                  <a:lnTo>
                    <a:pt x="2043" y="178"/>
                  </a:lnTo>
                  <a:lnTo>
                    <a:pt x="2027" y="194"/>
                  </a:lnTo>
                  <a:lnTo>
                    <a:pt x="2019" y="202"/>
                  </a:lnTo>
                  <a:lnTo>
                    <a:pt x="2016" y="205"/>
                  </a:lnTo>
                  <a:cubicBezTo>
                    <a:pt x="2015" y="207"/>
                    <a:pt x="2013" y="207"/>
                    <a:pt x="2010" y="207"/>
                  </a:cubicBezTo>
                  <a:lnTo>
                    <a:pt x="1989" y="207"/>
                  </a:lnTo>
                  <a:lnTo>
                    <a:pt x="1979" y="207"/>
                  </a:lnTo>
                  <a:lnTo>
                    <a:pt x="1975" y="207"/>
                  </a:lnTo>
                  <a:lnTo>
                    <a:pt x="1974" y="207"/>
                  </a:lnTo>
                  <a:lnTo>
                    <a:pt x="1982" y="201"/>
                  </a:lnTo>
                  <a:lnTo>
                    <a:pt x="1977" y="228"/>
                  </a:lnTo>
                  <a:lnTo>
                    <a:pt x="1974" y="241"/>
                  </a:lnTo>
                  <a:lnTo>
                    <a:pt x="1973" y="246"/>
                  </a:lnTo>
                  <a:lnTo>
                    <a:pt x="1973" y="244"/>
                  </a:lnTo>
                  <a:lnTo>
                    <a:pt x="1973" y="245"/>
                  </a:lnTo>
                  <a:cubicBezTo>
                    <a:pt x="1973" y="249"/>
                    <a:pt x="1971" y="252"/>
                    <a:pt x="1968" y="253"/>
                  </a:cubicBezTo>
                  <a:lnTo>
                    <a:pt x="1962" y="255"/>
                  </a:lnTo>
                  <a:lnTo>
                    <a:pt x="1948" y="260"/>
                  </a:lnTo>
                  <a:lnTo>
                    <a:pt x="1931" y="268"/>
                  </a:lnTo>
                  <a:lnTo>
                    <a:pt x="1932" y="267"/>
                  </a:lnTo>
                  <a:lnTo>
                    <a:pt x="1916" y="279"/>
                  </a:lnTo>
                  <a:lnTo>
                    <a:pt x="1918" y="277"/>
                  </a:lnTo>
                  <a:lnTo>
                    <a:pt x="1911" y="289"/>
                  </a:lnTo>
                  <a:lnTo>
                    <a:pt x="1912" y="287"/>
                  </a:lnTo>
                  <a:lnTo>
                    <a:pt x="1907" y="305"/>
                  </a:lnTo>
                  <a:lnTo>
                    <a:pt x="1903" y="321"/>
                  </a:lnTo>
                  <a:lnTo>
                    <a:pt x="1901" y="329"/>
                  </a:lnTo>
                  <a:cubicBezTo>
                    <a:pt x="1901" y="331"/>
                    <a:pt x="1899" y="333"/>
                    <a:pt x="1897" y="334"/>
                  </a:cubicBezTo>
                  <a:cubicBezTo>
                    <a:pt x="1895" y="335"/>
                    <a:pt x="1892" y="335"/>
                    <a:pt x="1890" y="334"/>
                  </a:cubicBezTo>
                  <a:lnTo>
                    <a:pt x="1869" y="324"/>
                  </a:lnTo>
                  <a:lnTo>
                    <a:pt x="1858" y="317"/>
                  </a:lnTo>
                  <a:lnTo>
                    <a:pt x="1854" y="316"/>
                  </a:lnTo>
                  <a:lnTo>
                    <a:pt x="1857" y="316"/>
                  </a:lnTo>
                  <a:lnTo>
                    <a:pt x="1856" y="316"/>
                  </a:lnTo>
                  <a:lnTo>
                    <a:pt x="1835" y="316"/>
                  </a:lnTo>
                  <a:lnTo>
                    <a:pt x="1825" y="316"/>
                  </a:lnTo>
                  <a:lnTo>
                    <a:pt x="1821" y="316"/>
                  </a:lnTo>
                  <a:lnTo>
                    <a:pt x="1820" y="316"/>
                  </a:lnTo>
                  <a:cubicBezTo>
                    <a:pt x="1818" y="316"/>
                    <a:pt x="1815" y="315"/>
                    <a:pt x="1814" y="313"/>
                  </a:cubicBezTo>
                  <a:cubicBezTo>
                    <a:pt x="1812" y="310"/>
                    <a:pt x="1812" y="308"/>
                    <a:pt x="1813" y="305"/>
                  </a:cubicBezTo>
                  <a:lnTo>
                    <a:pt x="1823" y="284"/>
                  </a:lnTo>
                  <a:lnTo>
                    <a:pt x="1830" y="273"/>
                  </a:lnTo>
                  <a:lnTo>
                    <a:pt x="1831" y="270"/>
                  </a:lnTo>
                  <a:lnTo>
                    <a:pt x="1830" y="273"/>
                  </a:lnTo>
                  <a:lnTo>
                    <a:pt x="1830" y="272"/>
                  </a:lnTo>
                  <a:cubicBezTo>
                    <a:pt x="1830" y="270"/>
                    <a:pt x="1832" y="267"/>
                    <a:pt x="1834" y="266"/>
                  </a:cubicBezTo>
                  <a:lnTo>
                    <a:pt x="1844" y="260"/>
                  </a:lnTo>
                  <a:lnTo>
                    <a:pt x="1869" y="245"/>
                  </a:lnTo>
                  <a:lnTo>
                    <a:pt x="1899" y="227"/>
                  </a:lnTo>
                  <a:lnTo>
                    <a:pt x="1925" y="211"/>
                  </a:lnTo>
                  <a:lnTo>
                    <a:pt x="1940" y="200"/>
                  </a:lnTo>
                  <a:lnTo>
                    <a:pt x="1956" y="185"/>
                  </a:lnTo>
                  <a:lnTo>
                    <a:pt x="1991" y="142"/>
                  </a:lnTo>
                  <a:lnTo>
                    <a:pt x="2019" y="103"/>
                  </a:lnTo>
                  <a:lnTo>
                    <a:pt x="2028" y="91"/>
                  </a:lnTo>
                  <a:lnTo>
                    <a:pt x="2031" y="86"/>
                  </a:lnTo>
                  <a:lnTo>
                    <a:pt x="2032" y="96"/>
                  </a:lnTo>
                  <a:lnTo>
                    <a:pt x="2022" y="86"/>
                  </a:lnTo>
                  <a:lnTo>
                    <a:pt x="2016" y="80"/>
                  </a:lnTo>
                  <a:lnTo>
                    <a:pt x="2014" y="78"/>
                  </a:lnTo>
                  <a:lnTo>
                    <a:pt x="2026" y="77"/>
                  </a:lnTo>
                  <a:lnTo>
                    <a:pt x="2023" y="82"/>
                  </a:lnTo>
                  <a:lnTo>
                    <a:pt x="2014" y="97"/>
                  </a:lnTo>
                  <a:lnTo>
                    <a:pt x="2002" y="117"/>
                  </a:lnTo>
                  <a:lnTo>
                    <a:pt x="1987" y="142"/>
                  </a:lnTo>
                  <a:lnTo>
                    <a:pt x="1954" y="188"/>
                  </a:lnTo>
                  <a:lnTo>
                    <a:pt x="1938" y="206"/>
                  </a:lnTo>
                  <a:cubicBezTo>
                    <a:pt x="1938" y="206"/>
                    <a:pt x="1937" y="207"/>
                    <a:pt x="1937" y="207"/>
                  </a:cubicBezTo>
                  <a:lnTo>
                    <a:pt x="1925" y="215"/>
                  </a:lnTo>
                  <a:cubicBezTo>
                    <a:pt x="1924" y="215"/>
                    <a:pt x="1924" y="216"/>
                    <a:pt x="1923" y="216"/>
                  </a:cubicBezTo>
                  <a:lnTo>
                    <a:pt x="1910" y="221"/>
                  </a:lnTo>
                  <a:lnTo>
                    <a:pt x="1912" y="220"/>
                  </a:lnTo>
                  <a:lnTo>
                    <a:pt x="1888" y="234"/>
                  </a:lnTo>
                  <a:lnTo>
                    <a:pt x="1854" y="252"/>
                  </a:lnTo>
                  <a:lnTo>
                    <a:pt x="1814" y="269"/>
                  </a:lnTo>
                  <a:lnTo>
                    <a:pt x="1770" y="283"/>
                  </a:lnTo>
                  <a:cubicBezTo>
                    <a:pt x="1769" y="283"/>
                    <a:pt x="1769" y="283"/>
                    <a:pt x="1769" y="283"/>
                  </a:cubicBezTo>
                  <a:lnTo>
                    <a:pt x="1725" y="289"/>
                  </a:lnTo>
                  <a:cubicBezTo>
                    <a:pt x="1724" y="289"/>
                    <a:pt x="1723" y="289"/>
                    <a:pt x="1722" y="289"/>
                  </a:cubicBezTo>
                  <a:lnTo>
                    <a:pt x="1678" y="283"/>
                  </a:lnTo>
                  <a:cubicBezTo>
                    <a:pt x="1677" y="283"/>
                    <a:pt x="1677" y="283"/>
                    <a:pt x="1676" y="283"/>
                  </a:cubicBezTo>
                  <a:lnTo>
                    <a:pt x="1636" y="262"/>
                  </a:lnTo>
                  <a:cubicBezTo>
                    <a:pt x="1635" y="261"/>
                    <a:pt x="1635" y="261"/>
                    <a:pt x="1635" y="261"/>
                  </a:cubicBezTo>
                  <a:lnTo>
                    <a:pt x="1598" y="232"/>
                  </a:lnTo>
                  <a:cubicBezTo>
                    <a:pt x="1597" y="231"/>
                    <a:pt x="1597" y="231"/>
                    <a:pt x="1597" y="231"/>
                  </a:cubicBezTo>
                  <a:lnTo>
                    <a:pt x="1568" y="199"/>
                  </a:lnTo>
                  <a:lnTo>
                    <a:pt x="1545" y="166"/>
                  </a:lnTo>
                  <a:lnTo>
                    <a:pt x="1528" y="135"/>
                  </a:lnTo>
                  <a:lnTo>
                    <a:pt x="1516" y="108"/>
                  </a:lnTo>
                  <a:lnTo>
                    <a:pt x="1510" y="86"/>
                  </a:lnTo>
                  <a:lnTo>
                    <a:pt x="1506" y="71"/>
                  </a:lnTo>
                  <a:lnTo>
                    <a:pt x="1505" y="65"/>
                  </a:lnTo>
                  <a:cubicBezTo>
                    <a:pt x="1504" y="62"/>
                    <a:pt x="1505" y="59"/>
                    <a:pt x="1507" y="58"/>
                  </a:cubicBezTo>
                  <a:cubicBezTo>
                    <a:pt x="1509" y="56"/>
                    <a:pt x="1512" y="55"/>
                    <a:pt x="1515" y="56"/>
                  </a:cubicBezTo>
                  <a:lnTo>
                    <a:pt x="1522" y="58"/>
                  </a:lnTo>
                  <a:lnTo>
                    <a:pt x="1539" y="62"/>
                  </a:lnTo>
                  <a:lnTo>
                    <a:pt x="1560" y="67"/>
                  </a:lnTo>
                  <a:lnTo>
                    <a:pt x="1579" y="74"/>
                  </a:lnTo>
                  <a:lnTo>
                    <a:pt x="1603" y="86"/>
                  </a:lnTo>
                  <a:cubicBezTo>
                    <a:pt x="1604" y="87"/>
                    <a:pt x="1604" y="87"/>
                    <a:pt x="1605" y="87"/>
                  </a:cubicBezTo>
                  <a:lnTo>
                    <a:pt x="1628" y="106"/>
                  </a:lnTo>
                  <a:lnTo>
                    <a:pt x="1647" y="123"/>
                  </a:lnTo>
                  <a:lnTo>
                    <a:pt x="1654" y="131"/>
                  </a:lnTo>
                  <a:lnTo>
                    <a:pt x="1641" y="133"/>
                  </a:lnTo>
                  <a:lnTo>
                    <a:pt x="1646" y="122"/>
                  </a:lnTo>
                  <a:lnTo>
                    <a:pt x="1649" y="116"/>
                  </a:lnTo>
                  <a:lnTo>
                    <a:pt x="1650" y="114"/>
                  </a:lnTo>
                  <a:lnTo>
                    <a:pt x="1651" y="123"/>
                  </a:lnTo>
                  <a:lnTo>
                    <a:pt x="1645" y="116"/>
                  </a:lnTo>
                  <a:lnTo>
                    <a:pt x="1630" y="98"/>
                  </a:lnTo>
                  <a:lnTo>
                    <a:pt x="1610" y="77"/>
                  </a:lnTo>
                  <a:lnTo>
                    <a:pt x="1589" y="61"/>
                  </a:lnTo>
                  <a:lnTo>
                    <a:pt x="1592" y="62"/>
                  </a:lnTo>
                  <a:lnTo>
                    <a:pt x="1560" y="51"/>
                  </a:lnTo>
                  <a:lnTo>
                    <a:pt x="1523" y="36"/>
                  </a:lnTo>
                  <a:lnTo>
                    <a:pt x="1487" y="22"/>
                  </a:lnTo>
                  <a:lnTo>
                    <a:pt x="1488" y="22"/>
                  </a:lnTo>
                  <a:lnTo>
                    <a:pt x="1457" y="16"/>
                  </a:lnTo>
                  <a:lnTo>
                    <a:pt x="1459" y="16"/>
                  </a:lnTo>
                  <a:lnTo>
                    <a:pt x="1441" y="18"/>
                  </a:lnTo>
                  <a:lnTo>
                    <a:pt x="1443" y="18"/>
                  </a:lnTo>
                  <a:lnTo>
                    <a:pt x="1417" y="25"/>
                  </a:lnTo>
                  <a:lnTo>
                    <a:pt x="1352" y="45"/>
                  </a:lnTo>
                  <a:lnTo>
                    <a:pt x="1288" y="66"/>
                  </a:lnTo>
                  <a:lnTo>
                    <a:pt x="1262" y="75"/>
                  </a:lnTo>
                  <a:lnTo>
                    <a:pt x="1243" y="80"/>
                  </a:lnTo>
                  <a:cubicBezTo>
                    <a:pt x="1242" y="80"/>
                    <a:pt x="1242" y="80"/>
                    <a:pt x="1241" y="80"/>
                  </a:cubicBezTo>
                  <a:lnTo>
                    <a:pt x="1214" y="83"/>
                  </a:lnTo>
                  <a:lnTo>
                    <a:pt x="1187" y="89"/>
                  </a:lnTo>
                  <a:lnTo>
                    <a:pt x="1157" y="95"/>
                  </a:lnTo>
                  <a:lnTo>
                    <a:pt x="1124" y="98"/>
                  </a:lnTo>
                  <a:lnTo>
                    <a:pt x="1127" y="98"/>
                  </a:lnTo>
                  <a:lnTo>
                    <a:pt x="1094" y="115"/>
                  </a:lnTo>
                  <a:lnTo>
                    <a:pt x="1095" y="114"/>
                  </a:lnTo>
                  <a:lnTo>
                    <a:pt x="1055" y="144"/>
                  </a:lnTo>
                  <a:lnTo>
                    <a:pt x="1016" y="175"/>
                  </a:lnTo>
                  <a:lnTo>
                    <a:pt x="983" y="197"/>
                  </a:lnTo>
                  <a:cubicBezTo>
                    <a:pt x="982" y="198"/>
                    <a:pt x="982" y="198"/>
                    <a:pt x="981" y="198"/>
                  </a:cubicBezTo>
                  <a:lnTo>
                    <a:pt x="952" y="207"/>
                  </a:lnTo>
                  <a:lnTo>
                    <a:pt x="922" y="213"/>
                  </a:lnTo>
                  <a:lnTo>
                    <a:pt x="894" y="220"/>
                  </a:lnTo>
                  <a:lnTo>
                    <a:pt x="897" y="219"/>
                  </a:lnTo>
                  <a:lnTo>
                    <a:pt x="874" y="233"/>
                  </a:lnTo>
                  <a:lnTo>
                    <a:pt x="858" y="245"/>
                  </a:lnTo>
                  <a:lnTo>
                    <a:pt x="846" y="254"/>
                  </a:lnTo>
                  <a:lnTo>
                    <a:pt x="833" y="266"/>
                  </a:lnTo>
                  <a:lnTo>
                    <a:pt x="812" y="287"/>
                  </a:lnTo>
                  <a:lnTo>
                    <a:pt x="793" y="311"/>
                  </a:lnTo>
                  <a:lnTo>
                    <a:pt x="774" y="332"/>
                  </a:lnTo>
                  <a:lnTo>
                    <a:pt x="762" y="345"/>
                  </a:lnTo>
                  <a:lnTo>
                    <a:pt x="757" y="350"/>
                  </a:lnTo>
                  <a:cubicBezTo>
                    <a:pt x="756" y="351"/>
                    <a:pt x="755" y="352"/>
                    <a:pt x="753" y="352"/>
                  </a:cubicBezTo>
                  <a:lnTo>
                    <a:pt x="680" y="370"/>
                  </a:lnTo>
                  <a:lnTo>
                    <a:pt x="612" y="384"/>
                  </a:lnTo>
                  <a:lnTo>
                    <a:pt x="551" y="394"/>
                  </a:lnTo>
                  <a:lnTo>
                    <a:pt x="496" y="400"/>
                  </a:lnTo>
                  <a:lnTo>
                    <a:pt x="452" y="404"/>
                  </a:lnTo>
                  <a:lnTo>
                    <a:pt x="419" y="406"/>
                  </a:lnTo>
                  <a:lnTo>
                    <a:pt x="397" y="407"/>
                  </a:lnTo>
                  <a:lnTo>
                    <a:pt x="389" y="407"/>
                  </a:lnTo>
                  <a:lnTo>
                    <a:pt x="394" y="406"/>
                  </a:lnTo>
                  <a:lnTo>
                    <a:pt x="373" y="422"/>
                  </a:lnTo>
                  <a:lnTo>
                    <a:pt x="363" y="430"/>
                  </a:lnTo>
                  <a:lnTo>
                    <a:pt x="359" y="433"/>
                  </a:lnTo>
                  <a:cubicBezTo>
                    <a:pt x="358" y="434"/>
                    <a:pt x="356" y="434"/>
                    <a:pt x="354" y="434"/>
                  </a:cubicBezTo>
                  <a:lnTo>
                    <a:pt x="353" y="434"/>
                  </a:lnTo>
                  <a:lnTo>
                    <a:pt x="356" y="434"/>
                  </a:lnTo>
                  <a:lnTo>
                    <a:pt x="314" y="449"/>
                  </a:lnTo>
                  <a:lnTo>
                    <a:pt x="283" y="460"/>
                  </a:lnTo>
                  <a:lnTo>
                    <a:pt x="260" y="468"/>
                  </a:lnTo>
                  <a:lnTo>
                    <a:pt x="245" y="473"/>
                  </a:lnTo>
                  <a:lnTo>
                    <a:pt x="231" y="478"/>
                  </a:lnTo>
                  <a:lnTo>
                    <a:pt x="230" y="479"/>
                  </a:lnTo>
                  <a:cubicBezTo>
                    <a:pt x="230" y="479"/>
                    <a:pt x="229" y="479"/>
                    <a:pt x="229" y="479"/>
                  </a:cubicBezTo>
                  <a:lnTo>
                    <a:pt x="208" y="485"/>
                  </a:lnTo>
                  <a:lnTo>
                    <a:pt x="198" y="488"/>
                  </a:lnTo>
                  <a:lnTo>
                    <a:pt x="193" y="489"/>
                  </a:lnTo>
                  <a:cubicBezTo>
                    <a:pt x="193" y="489"/>
                    <a:pt x="192" y="489"/>
                    <a:pt x="191" y="489"/>
                  </a:cubicBezTo>
                  <a:lnTo>
                    <a:pt x="190" y="489"/>
                  </a:lnTo>
                  <a:lnTo>
                    <a:pt x="194" y="488"/>
                  </a:lnTo>
                  <a:lnTo>
                    <a:pt x="152" y="512"/>
                  </a:lnTo>
                  <a:lnTo>
                    <a:pt x="121" y="530"/>
                  </a:lnTo>
                  <a:lnTo>
                    <a:pt x="98" y="543"/>
                  </a:lnTo>
                  <a:lnTo>
                    <a:pt x="84" y="551"/>
                  </a:lnTo>
                  <a:lnTo>
                    <a:pt x="69" y="559"/>
                  </a:lnTo>
                  <a:lnTo>
                    <a:pt x="67" y="561"/>
                  </a:lnTo>
                  <a:lnTo>
                    <a:pt x="71" y="550"/>
                  </a:lnTo>
                  <a:lnTo>
                    <a:pt x="76" y="560"/>
                  </a:lnTo>
                  <a:lnTo>
                    <a:pt x="79" y="566"/>
                  </a:lnTo>
                  <a:lnTo>
                    <a:pt x="80" y="568"/>
                  </a:lnTo>
                  <a:lnTo>
                    <a:pt x="71" y="564"/>
                  </a:lnTo>
                  <a:lnTo>
                    <a:pt x="92" y="559"/>
                  </a:lnTo>
                  <a:lnTo>
                    <a:pt x="102" y="556"/>
                  </a:lnTo>
                  <a:lnTo>
                    <a:pt x="105" y="555"/>
                  </a:lnTo>
                  <a:cubicBezTo>
                    <a:pt x="106" y="555"/>
                    <a:pt x="107" y="554"/>
                    <a:pt x="107" y="554"/>
                  </a:cubicBezTo>
                  <a:lnTo>
                    <a:pt x="108" y="554"/>
                  </a:lnTo>
                  <a:cubicBezTo>
                    <a:pt x="109" y="554"/>
                    <a:pt x="110" y="555"/>
                    <a:pt x="111" y="555"/>
                  </a:cubicBezTo>
                  <a:lnTo>
                    <a:pt x="137" y="565"/>
                  </a:lnTo>
                  <a:lnTo>
                    <a:pt x="151" y="571"/>
                  </a:lnTo>
                  <a:lnTo>
                    <a:pt x="155" y="573"/>
                  </a:lnTo>
                  <a:lnTo>
                    <a:pt x="152" y="572"/>
                  </a:lnTo>
                  <a:lnTo>
                    <a:pt x="153" y="572"/>
                  </a:lnTo>
                  <a:lnTo>
                    <a:pt x="146" y="577"/>
                  </a:lnTo>
                  <a:lnTo>
                    <a:pt x="158" y="553"/>
                  </a:lnTo>
                  <a:lnTo>
                    <a:pt x="167" y="535"/>
                  </a:lnTo>
                  <a:lnTo>
                    <a:pt x="178" y="514"/>
                  </a:lnTo>
                  <a:lnTo>
                    <a:pt x="182" y="506"/>
                  </a:lnTo>
                  <a:cubicBezTo>
                    <a:pt x="183" y="505"/>
                    <a:pt x="183" y="504"/>
                    <a:pt x="184" y="504"/>
                  </a:cubicBezTo>
                  <a:lnTo>
                    <a:pt x="185" y="503"/>
                  </a:lnTo>
                  <a:cubicBezTo>
                    <a:pt x="186" y="502"/>
                    <a:pt x="187" y="501"/>
                    <a:pt x="188" y="501"/>
                  </a:cubicBezTo>
                  <a:lnTo>
                    <a:pt x="214" y="491"/>
                  </a:lnTo>
                  <a:lnTo>
                    <a:pt x="226" y="485"/>
                  </a:lnTo>
                  <a:lnTo>
                    <a:pt x="231" y="483"/>
                  </a:lnTo>
                  <a:cubicBezTo>
                    <a:pt x="232" y="483"/>
                    <a:pt x="233" y="482"/>
                    <a:pt x="234" y="482"/>
                  </a:cubicBezTo>
                  <a:lnTo>
                    <a:pt x="235" y="482"/>
                  </a:lnTo>
                  <a:cubicBezTo>
                    <a:pt x="238" y="482"/>
                    <a:pt x="240" y="484"/>
                    <a:pt x="242" y="485"/>
                  </a:cubicBezTo>
                  <a:cubicBezTo>
                    <a:pt x="243" y="487"/>
                    <a:pt x="244" y="490"/>
                    <a:pt x="243" y="492"/>
                  </a:cubicBezTo>
                  <a:lnTo>
                    <a:pt x="238" y="518"/>
                  </a:lnTo>
                  <a:lnTo>
                    <a:pt x="235" y="531"/>
                  </a:lnTo>
                  <a:lnTo>
                    <a:pt x="234" y="536"/>
                  </a:lnTo>
                  <a:lnTo>
                    <a:pt x="234" y="534"/>
                  </a:lnTo>
                  <a:lnTo>
                    <a:pt x="234" y="535"/>
                  </a:lnTo>
                  <a:cubicBezTo>
                    <a:pt x="234" y="539"/>
                    <a:pt x="233" y="542"/>
                    <a:pt x="230" y="543"/>
                  </a:cubicBezTo>
                  <a:lnTo>
                    <a:pt x="223" y="546"/>
                  </a:lnTo>
                  <a:lnTo>
                    <a:pt x="209" y="554"/>
                  </a:lnTo>
                  <a:lnTo>
                    <a:pt x="210" y="553"/>
                  </a:lnTo>
                  <a:lnTo>
                    <a:pt x="194" y="568"/>
                  </a:lnTo>
                  <a:lnTo>
                    <a:pt x="196" y="565"/>
                  </a:lnTo>
                  <a:lnTo>
                    <a:pt x="189" y="583"/>
                  </a:lnTo>
                  <a:lnTo>
                    <a:pt x="189" y="578"/>
                  </a:lnTo>
                  <a:lnTo>
                    <a:pt x="197" y="603"/>
                  </a:lnTo>
                  <a:lnTo>
                    <a:pt x="206" y="631"/>
                  </a:lnTo>
                  <a:lnTo>
                    <a:pt x="213" y="655"/>
                  </a:lnTo>
                  <a:lnTo>
                    <a:pt x="216" y="670"/>
                  </a:lnTo>
                  <a:cubicBezTo>
                    <a:pt x="217" y="672"/>
                    <a:pt x="216" y="673"/>
                    <a:pt x="216" y="675"/>
                  </a:cubicBezTo>
                  <a:lnTo>
                    <a:pt x="211" y="685"/>
                  </a:lnTo>
                  <a:cubicBezTo>
                    <a:pt x="210" y="686"/>
                    <a:pt x="210" y="686"/>
                    <a:pt x="210" y="686"/>
                  </a:cubicBezTo>
                  <a:lnTo>
                    <a:pt x="198" y="701"/>
                  </a:lnTo>
                  <a:lnTo>
                    <a:pt x="199" y="700"/>
                  </a:lnTo>
                  <a:lnTo>
                    <a:pt x="189" y="719"/>
                  </a:lnTo>
                  <a:lnTo>
                    <a:pt x="189" y="715"/>
                  </a:lnTo>
                  <a:lnTo>
                    <a:pt x="189" y="735"/>
                  </a:lnTo>
                  <a:lnTo>
                    <a:pt x="187" y="729"/>
                  </a:lnTo>
                  <a:lnTo>
                    <a:pt x="196" y="737"/>
                  </a:lnTo>
                  <a:lnTo>
                    <a:pt x="210" y="754"/>
                  </a:lnTo>
                  <a:cubicBezTo>
                    <a:pt x="211" y="754"/>
                    <a:pt x="211" y="755"/>
                    <a:pt x="211" y="755"/>
                  </a:cubicBezTo>
                  <a:lnTo>
                    <a:pt x="240" y="800"/>
                  </a:lnTo>
                  <a:lnTo>
                    <a:pt x="253" y="826"/>
                  </a:lnTo>
                  <a:lnTo>
                    <a:pt x="260" y="849"/>
                  </a:lnTo>
                  <a:cubicBezTo>
                    <a:pt x="260" y="850"/>
                    <a:pt x="260" y="851"/>
                    <a:pt x="260" y="851"/>
                  </a:cubicBezTo>
                  <a:lnTo>
                    <a:pt x="260" y="869"/>
                  </a:lnTo>
                  <a:cubicBezTo>
                    <a:pt x="260" y="871"/>
                    <a:pt x="260" y="873"/>
                    <a:pt x="259" y="874"/>
                  </a:cubicBezTo>
                  <a:lnTo>
                    <a:pt x="251" y="885"/>
                  </a:lnTo>
                  <a:cubicBezTo>
                    <a:pt x="250" y="886"/>
                    <a:pt x="249" y="887"/>
                    <a:pt x="248" y="888"/>
                  </a:cubicBezTo>
                  <a:lnTo>
                    <a:pt x="231" y="897"/>
                  </a:lnTo>
                  <a:cubicBezTo>
                    <a:pt x="230" y="897"/>
                    <a:pt x="229" y="898"/>
                    <a:pt x="227" y="897"/>
                  </a:cubicBezTo>
                  <a:lnTo>
                    <a:pt x="207" y="896"/>
                  </a:lnTo>
                  <a:cubicBezTo>
                    <a:pt x="206" y="896"/>
                    <a:pt x="204" y="896"/>
                    <a:pt x="203" y="895"/>
                  </a:cubicBezTo>
                  <a:lnTo>
                    <a:pt x="188" y="886"/>
                  </a:lnTo>
                  <a:cubicBezTo>
                    <a:pt x="186" y="885"/>
                    <a:pt x="185" y="883"/>
                    <a:pt x="185" y="880"/>
                  </a:cubicBezTo>
                  <a:lnTo>
                    <a:pt x="183" y="863"/>
                  </a:lnTo>
                  <a:cubicBezTo>
                    <a:pt x="182" y="862"/>
                    <a:pt x="182" y="861"/>
                    <a:pt x="183" y="860"/>
                  </a:cubicBezTo>
                  <a:lnTo>
                    <a:pt x="195" y="822"/>
                  </a:lnTo>
                  <a:lnTo>
                    <a:pt x="199" y="810"/>
                  </a:lnTo>
                  <a:lnTo>
                    <a:pt x="201" y="804"/>
                  </a:lnTo>
                  <a:lnTo>
                    <a:pt x="201" y="811"/>
                  </a:lnTo>
                  <a:lnTo>
                    <a:pt x="185" y="780"/>
                  </a:lnTo>
                  <a:lnTo>
                    <a:pt x="177" y="764"/>
                  </a:lnTo>
                  <a:lnTo>
                    <a:pt x="174" y="758"/>
                  </a:lnTo>
                  <a:cubicBezTo>
                    <a:pt x="174" y="757"/>
                    <a:pt x="173" y="756"/>
                    <a:pt x="173" y="754"/>
                  </a:cubicBezTo>
                  <a:lnTo>
                    <a:pt x="173" y="753"/>
                  </a:lnTo>
                  <a:lnTo>
                    <a:pt x="181" y="761"/>
                  </a:lnTo>
                  <a:lnTo>
                    <a:pt x="171" y="760"/>
                  </a:lnTo>
                  <a:lnTo>
                    <a:pt x="146" y="757"/>
                  </a:lnTo>
                  <a:lnTo>
                    <a:pt x="115" y="753"/>
                  </a:lnTo>
                  <a:lnTo>
                    <a:pt x="90" y="752"/>
                  </a:lnTo>
                  <a:lnTo>
                    <a:pt x="94" y="752"/>
                  </a:lnTo>
                  <a:lnTo>
                    <a:pt x="81" y="758"/>
                  </a:lnTo>
                  <a:lnTo>
                    <a:pt x="83" y="757"/>
                  </a:lnTo>
                  <a:lnTo>
                    <a:pt x="69" y="769"/>
                  </a:lnTo>
                  <a:lnTo>
                    <a:pt x="71" y="761"/>
                  </a:lnTo>
                  <a:lnTo>
                    <a:pt x="76" y="792"/>
                  </a:lnTo>
                  <a:lnTo>
                    <a:pt x="81" y="829"/>
                  </a:lnTo>
                  <a:lnTo>
                    <a:pt x="87" y="866"/>
                  </a:lnTo>
                  <a:lnTo>
                    <a:pt x="87" y="865"/>
                  </a:lnTo>
                  <a:lnTo>
                    <a:pt x="98" y="896"/>
                  </a:lnTo>
                  <a:lnTo>
                    <a:pt x="116" y="936"/>
                  </a:lnTo>
                  <a:cubicBezTo>
                    <a:pt x="116" y="937"/>
                    <a:pt x="116" y="938"/>
                    <a:pt x="116" y="939"/>
                  </a:cubicBezTo>
                  <a:lnTo>
                    <a:pt x="118" y="981"/>
                  </a:lnTo>
                  <a:cubicBezTo>
                    <a:pt x="118" y="982"/>
                    <a:pt x="118" y="982"/>
                    <a:pt x="118" y="983"/>
                  </a:cubicBezTo>
                  <a:lnTo>
                    <a:pt x="111" y="1027"/>
                  </a:lnTo>
                  <a:lnTo>
                    <a:pt x="98" y="1074"/>
                  </a:lnTo>
                  <a:cubicBezTo>
                    <a:pt x="98" y="1074"/>
                    <a:pt x="98" y="1075"/>
                    <a:pt x="98" y="1075"/>
                  </a:cubicBezTo>
                  <a:lnTo>
                    <a:pt x="87" y="1096"/>
                  </a:lnTo>
                  <a:cubicBezTo>
                    <a:pt x="86" y="1097"/>
                    <a:pt x="85" y="1098"/>
                    <a:pt x="85" y="1099"/>
                  </a:cubicBezTo>
                  <a:lnTo>
                    <a:pt x="68" y="1113"/>
                  </a:lnTo>
                  <a:lnTo>
                    <a:pt x="48" y="1125"/>
                  </a:lnTo>
                  <a:lnTo>
                    <a:pt x="49" y="1124"/>
                  </a:lnTo>
                  <a:lnTo>
                    <a:pt x="33" y="1140"/>
                  </a:lnTo>
                  <a:lnTo>
                    <a:pt x="35" y="1137"/>
                  </a:lnTo>
                  <a:lnTo>
                    <a:pt x="30" y="1151"/>
                  </a:lnTo>
                  <a:lnTo>
                    <a:pt x="30" y="1150"/>
                  </a:lnTo>
                  <a:lnTo>
                    <a:pt x="26" y="1174"/>
                  </a:lnTo>
                  <a:lnTo>
                    <a:pt x="22" y="1199"/>
                  </a:lnTo>
                  <a:cubicBezTo>
                    <a:pt x="22" y="1199"/>
                    <a:pt x="22" y="1200"/>
                    <a:pt x="22" y="1200"/>
                  </a:cubicBezTo>
                  <a:lnTo>
                    <a:pt x="16" y="1219"/>
                  </a:lnTo>
                  <a:lnTo>
                    <a:pt x="11" y="1209"/>
                  </a:lnTo>
                  <a:lnTo>
                    <a:pt x="43" y="1218"/>
                  </a:lnTo>
                  <a:cubicBezTo>
                    <a:pt x="43" y="1218"/>
                    <a:pt x="44" y="1218"/>
                    <a:pt x="44" y="1218"/>
                  </a:cubicBezTo>
                  <a:lnTo>
                    <a:pt x="78" y="1235"/>
                  </a:lnTo>
                  <a:cubicBezTo>
                    <a:pt x="78" y="1236"/>
                    <a:pt x="79" y="1236"/>
                    <a:pt x="79" y="1236"/>
                  </a:cubicBezTo>
                  <a:lnTo>
                    <a:pt x="112" y="1260"/>
                  </a:lnTo>
                  <a:lnTo>
                    <a:pt x="145" y="1290"/>
                  </a:lnTo>
                  <a:lnTo>
                    <a:pt x="173" y="1322"/>
                  </a:lnTo>
                  <a:lnTo>
                    <a:pt x="195" y="1355"/>
                  </a:lnTo>
                  <a:lnTo>
                    <a:pt x="211" y="1386"/>
                  </a:lnTo>
                  <a:cubicBezTo>
                    <a:pt x="211" y="1387"/>
                    <a:pt x="211" y="1387"/>
                    <a:pt x="211" y="1388"/>
                  </a:cubicBezTo>
                  <a:lnTo>
                    <a:pt x="216" y="1415"/>
                  </a:lnTo>
                  <a:cubicBezTo>
                    <a:pt x="217" y="1416"/>
                    <a:pt x="217" y="1417"/>
                    <a:pt x="216" y="1419"/>
                  </a:cubicBezTo>
                  <a:lnTo>
                    <a:pt x="211" y="1438"/>
                  </a:lnTo>
                  <a:cubicBezTo>
                    <a:pt x="211" y="1439"/>
                    <a:pt x="210" y="1441"/>
                    <a:pt x="209" y="1442"/>
                  </a:cubicBezTo>
                  <a:lnTo>
                    <a:pt x="197" y="1452"/>
                  </a:lnTo>
                  <a:lnTo>
                    <a:pt x="198" y="1450"/>
                  </a:lnTo>
                  <a:lnTo>
                    <a:pt x="188" y="1464"/>
                  </a:lnTo>
                  <a:lnTo>
                    <a:pt x="189" y="1460"/>
                  </a:lnTo>
                  <a:lnTo>
                    <a:pt x="188" y="1472"/>
                  </a:lnTo>
                  <a:lnTo>
                    <a:pt x="188" y="1471"/>
                  </a:lnTo>
                  <a:lnTo>
                    <a:pt x="189" y="1488"/>
                  </a:lnTo>
                  <a:lnTo>
                    <a:pt x="189" y="1486"/>
                  </a:lnTo>
                  <a:lnTo>
                    <a:pt x="195" y="1509"/>
                  </a:lnTo>
                  <a:lnTo>
                    <a:pt x="201" y="1525"/>
                  </a:lnTo>
                  <a:lnTo>
                    <a:pt x="199" y="1522"/>
                  </a:lnTo>
                  <a:lnTo>
                    <a:pt x="211" y="1535"/>
                  </a:lnTo>
                  <a:lnTo>
                    <a:pt x="209" y="1534"/>
                  </a:lnTo>
                  <a:lnTo>
                    <a:pt x="230" y="1546"/>
                  </a:lnTo>
                  <a:lnTo>
                    <a:pt x="241" y="1553"/>
                  </a:lnTo>
                  <a:cubicBezTo>
                    <a:pt x="242" y="1554"/>
                    <a:pt x="243" y="1555"/>
                    <a:pt x="244" y="1556"/>
                  </a:cubicBezTo>
                  <a:lnTo>
                    <a:pt x="249" y="1568"/>
                  </a:lnTo>
                  <a:cubicBezTo>
                    <a:pt x="249" y="1569"/>
                    <a:pt x="249" y="1570"/>
                    <a:pt x="249" y="1571"/>
                  </a:cubicBezTo>
                  <a:lnTo>
                    <a:pt x="249" y="1605"/>
                  </a:lnTo>
                  <a:cubicBezTo>
                    <a:pt x="249" y="1606"/>
                    <a:pt x="249" y="1606"/>
                    <a:pt x="249" y="1607"/>
                  </a:cubicBezTo>
                  <a:lnTo>
                    <a:pt x="243" y="1640"/>
                  </a:lnTo>
                  <a:lnTo>
                    <a:pt x="242" y="1649"/>
                  </a:lnTo>
                  <a:lnTo>
                    <a:pt x="242" y="1647"/>
                  </a:lnTo>
                  <a:lnTo>
                    <a:pt x="243" y="1651"/>
                  </a:lnTo>
                  <a:lnTo>
                    <a:pt x="239" y="1645"/>
                  </a:lnTo>
                  <a:lnTo>
                    <a:pt x="255" y="1652"/>
                  </a:lnTo>
                  <a:cubicBezTo>
                    <a:pt x="256" y="1653"/>
                    <a:pt x="257" y="1654"/>
                    <a:pt x="258" y="1655"/>
                  </a:cubicBezTo>
                  <a:lnTo>
                    <a:pt x="266" y="1668"/>
                  </a:lnTo>
                  <a:cubicBezTo>
                    <a:pt x="267" y="1669"/>
                    <a:pt x="267" y="1670"/>
                    <a:pt x="267" y="1672"/>
                  </a:cubicBezTo>
                  <a:lnTo>
                    <a:pt x="269" y="1689"/>
                  </a:lnTo>
                  <a:cubicBezTo>
                    <a:pt x="270" y="1689"/>
                    <a:pt x="269" y="1690"/>
                    <a:pt x="269" y="1691"/>
                  </a:cubicBezTo>
                  <a:lnTo>
                    <a:pt x="266" y="1711"/>
                  </a:lnTo>
                  <a:cubicBezTo>
                    <a:pt x="266" y="1711"/>
                    <a:pt x="266" y="1712"/>
                    <a:pt x="266" y="1712"/>
                  </a:cubicBezTo>
                  <a:lnTo>
                    <a:pt x="251" y="1752"/>
                  </a:lnTo>
                  <a:cubicBezTo>
                    <a:pt x="251" y="1753"/>
                    <a:pt x="251" y="1753"/>
                    <a:pt x="250" y="1753"/>
                  </a:cubicBezTo>
                  <a:lnTo>
                    <a:pt x="233" y="1783"/>
                  </a:lnTo>
                  <a:lnTo>
                    <a:pt x="225" y="1800"/>
                  </a:lnTo>
                  <a:lnTo>
                    <a:pt x="225" y="1796"/>
                  </a:lnTo>
                  <a:lnTo>
                    <a:pt x="225" y="1812"/>
                  </a:lnTo>
                  <a:lnTo>
                    <a:pt x="225" y="1810"/>
                  </a:lnTo>
                  <a:lnTo>
                    <a:pt x="231" y="1826"/>
                  </a:lnTo>
                  <a:lnTo>
                    <a:pt x="230" y="1824"/>
                  </a:lnTo>
                  <a:lnTo>
                    <a:pt x="240" y="1840"/>
                  </a:lnTo>
                  <a:lnTo>
                    <a:pt x="266" y="1873"/>
                  </a:lnTo>
                  <a:cubicBezTo>
                    <a:pt x="266" y="1873"/>
                    <a:pt x="266" y="1873"/>
                    <a:pt x="266" y="1874"/>
                  </a:cubicBezTo>
                  <a:lnTo>
                    <a:pt x="287" y="1912"/>
                  </a:lnTo>
                  <a:lnTo>
                    <a:pt x="292" y="1920"/>
                  </a:lnTo>
                  <a:cubicBezTo>
                    <a:pt x="292" y="1921"/>
                    <a:pt x="293" y="1923"/>
                    <a:pt x="292" y="1924"/>
                  </a:cubicBezTo>
                  <a:lnTo>
                    <a:pt x="291" y="1932"/>
                  </a:lnTo>
                  <a:cubicBezTo>
                    <a:pt x="291" y="1933"/>
                    <a:pt x="291" y="1934"/>
                    <a:pt x="291" y="1935"/>
                  </a:cubicBezTo>
                  <a:lnTo>
                    <a:pt x="281" y="1955"/>
                  </a:lnTo>
                  <a:lnTo>
                    <a:pt x="281" y="1954"/>
                  </a:lnTo>
                  <a:lnTo>
                    <a:pt x="275" y="1974"/>
                  </a:lnTo>
                  <a:lnTo>
                    <a:pt x="275" y="1969"/>
                  </a:lnTo>
                  <a:lnTo>
                    <a:pt x="278" y="1978"/>
                  </a:lnTo>
                  <a:lnTo>
                    <a:pt x="275" y="1974"/>
                  </a:lnTo>
                  <a:lnTo>
                    <a:pt x="285" y="1982"/>
                  </a:lnTo>
                  <a:lnTo>
                    <a:pt x="283" y="1981"/>
                  </a:lnTo>
                  <a:lnTo>
                    <a:pt x="311" y="1991"/>
                  </a:lnTo>
                  <a:lnTo>
                    <a:pt x="338" y="2000"/>
                  </a:lnTo>
                  <a:cubicBezTo>
                    <a:pt x="339" y="2000"/>
                    <a:pt x="340" y="2001"/>
                    <a:pt x="341" y="2002"/>
                  </a:cubicBezTo>
                  <a:lnTo>
                    <a:pt x="360" y="2020"/>
                  </a:lnTo>
                  <a:cubicBezTo>
                    <a:pt x="361" y="2020"/>
                    <a:pt x="361" y="2021"/>
                    <a:pt x="362" y="2022"/>
                  </a:cubicBezTo>
                  <a:lnTo>
                    <a:pt x="368" y="2037"/>
                  </a:lnTo>
                  <a:cubicBezTo>
                    <a:pt x="368" y="2038"/>
                    <a:pt x="368" y="2039"/>
                    <a:pt x="368" y="2040"/>
                  </a:cubicBezTo>
                  <a:lnTo>
                    <a:pt x="370" y="2060"/>
                  </a:lnTo>
                  <a:lnTo>
                    <a:pt x="378" y="2096"/>
                  </a:lnTo>
                  <a:lnTo>
                    <a:pt x="378" y="2094"/>
                  </a:lnTo>
                  <a:lnTo>
                    <a:pt x="394" y="2127"/>
                  </a:lnTo>
                  <a:cubicBezTo>
                    <a:pt x="394" y="2127"/>
                    <a:pt x="394" y="2128"/>
                    <a:pt x="394" y="2128"/>
                  </a:cubicBezTo>
                  <a:lnTo>
                    <a:pt x="404" y="2162"/>
                  </a:lnTo>
                  <a:cubicBezTo>
                    <a:pt x="404" y="2163"/>
                    <a:pt x="404" y="2164"/>
                    <a:pt x="404" y="2164"/>
                  </a:cubicBezTo>
                  <a:lnTo>
                    <a:pt x="404" y="2184"/>
                  </a:lnTo>
                  <a:cubicBezTo>
                    <a:pt x="404" y="2185"/>
                    <a:pt x="404" y="2186"/>
                    <a:pt x="404" y="2187"/>
                  </a:cubicBezTo>
                  <a:lnTo>
                    <a:pt x="397" y="2209"/>
                  </a:lnTo>
                  <a:lnTo>
                    <a:pt x="397" y="2207"/>
                  </a:lnTo>
                  <a:lnTo>
                    <a:pt x="394" y="2244"/>
                  </a:lnTo>
                  <a:lnTo>
                    <a:pt x="385" y="2292"/>
                  </a:lnTo>
                  <a:cubicBezTo>
                    <a:pt x="385" y="2292"/>
                    <a:pt x="385" y="2293"/>
                    <a:pt x="385" y="2293"/>
                  </a:cubicBezTo>
                  <a:lnTo>
                    <a:pt x="370" y="2336"/>
                  </a:lnTo>
                  <a:lnTo>
                    <a:pt x="362" y="2354"/>
                  </a:lnTo>
                  <a:cubicBezTo>
                    <a:pt x="361" y="2355"/>
                    <a:pt x="361" y="2355"/>
                    <a:pt x="360" y="2356"/>
                  </a:cubicBezTo>
                  <a:lnTo>
                    <a:pt x="350" y="2366"/>
                  </a:lnTo>
                  <a:lnTo>
                    <a:pt x="352" y="2361"/>
                  </a:lnTo>
                  <a:lnTo>
                    <a:pt x="351" y="2370"/>
                  </a:lnTo>
                  <a:cubicBezTo>
                    <a:pt x="351" y="2372"/>
                    <a:pt x="351" y="2374"/>
                    <a:pt x="349" y="2375"/>
                  </a:cubicBezTo>
                  <a:lnTo>
                    <a:pt x="341" y="2384"/>
                  </a:lnTo>
                  <a:lnTo>
                    <a:pt x="337" y="2371"/>
                  </a:lnTo>
                  <a:lnTo>
                    <a:pt x="361" y="2377"/>
                  </a:lnTo>
                  <a:lnTo>
                    <a:pt x="379" y="2381"/>
                  </a:lnTo>
                  <a:lnTo>
                    <a:pt x="401" y="2387"/>
                  </a:lnTo>
                  <a:lnTo>
                    <a:pt x="408" y="2389"/>
                  </a:lnTo>
                  <a:lnTo>
                    <a:pt x="406" y="2388"/>
                  </a:lnTo>
                  <a:lnTo>
                    <a:pt x="407" y="2388"/>
                  </a:lnTo>
                  <a:lnTo>
                    <a:pt x="402" y="2391"/>
                  </a:lnTo>
                  <a:lnTo>
                    <a:pt x="412" y="2381"/>
                  </a:lnTo>
                  <a:lnTo>
                    <a:pt x="418" y="2375"/>
                  </a:lnTo>
                  <a:lnTo>
                    <a:pt x="420" y="2373"/>
                  </a:lnTo>
                  <a:lnTo>
                    <a:pt x="419" y="2383"/>
                  </a:lnTo>
                  <a:lnTo>
                    <a:pt x="409" y="2367"/>
                  </a:lnTo>
                  <a:lnTo>
                    <a:pt x="403" y="2359"/>
                  </a:lnTo>
                  <a:lnTo>
                    <a:pt x="401" y="2356"/>
                  </a:lnTo>
                  <a:cubicBezTo>
                    <a:pt x="399" y="2353"/>
                    <a:pt x="399" y="2350"/>
                    <a:pt x="401" y="2347"/>
                  </a:cubicBezTo>
                  <a:lnTo>
                    <a:pt x="411" y="2331"/>
                  </a:lnTo>
                  <a:lnTo>
                    <a:pt x="417" y="2323"/>
                  </a:lnTo>
                  <a:lnTo>
                    <a:pt x="419" y="2320"/>
                  </a:lnTo>
                  <a:cubicBezTo>
                    <a:pt x="421" y="2317"/>
                    <a:pt x="424" y="2316"/>
                    <a:pt x="427" y="2317"/>
                  </a:cubicBezTo>
                  <a:lnTo>
                    <a:pt x="469" y="2323"/>
                  </a:lnTo>
                  <a:lnTo>
                    <a:pt x="499" y="2327"/>
                  </a:lnTo>
                  <a:lnTo>
                    <a:pt x="523" y="2331"/>
                  </a:lnTo>
                  <a:lnTo>
                    <a:pt x="538" y="2333"/>
                  </a:lnTo>
                  <a:lnTo>
                    <a:pt x="552" y="2335"/>
                  </a:lnTo>
                  <a:lnTo>
                    <a:pt x="550" y="2334"/>
                  </a:lnTo>
                  <a:lnTo>
                    <a:pt x="552" y="2334"/>
                  </a:lnTo>
                  <a:cubicBezTo>
                    <a:pt x="555" y="2334"/>
                    <a:pt x="557" y="2336"/>
                    <a:pt x="559" y="2338"/>
                  </a:cubicBezTo>
                  <a:cubicBezTo>
                    <a:pt x="560" y="2340"/>
                    <a:pt x="561" y="2342"/>
                    <a:pt x="560" y="2345"/>
                  </a:cubicBezTo>
                  <a:lnTo>
                    <a:pt x="550" y="2381"/>
                  </a:lnTo>
                  <a:lnTo>
                    <a:pt x="544" y="2400"/>
                  </a:lnTo>
                  <a:lnTo>
                    <a:pt x="542" y="2407"/>
                  </a:lnTo>
                  <a:lnTo>
                    <a:pt x="542" y="2404"/>
                  </a:lnTo>
                  <a:lnTo>
                    <a:pt x="542" y="2405"/>
                  </a:lnTo>
                  <a:lnTo>
                    <a:pt x="540" y="2400"/>
                  </a:lnTo>
                  <a:lnTo>
                    <a:pt x="564" y="2424"/>
                  </a:lnTo>
                  <a:lnTo>
                    <a:pt x="582" y="2442"/>
                  </a:lnTo>
                  <a:lnTo>
                    <a:pt x="603" y="2464"/>
                  </a:lnTo>
                  <a:lnTo>
                    <a:pt x="611" y="2472"/>
                  </a:lnTo>
                  <a:lnTo>
                    <a:pt x="612" y="2473"/>
                  </a:lnTo>
                  <a:lnTo>
                    <a:pt x="598" y="2478"/>
                  </a:lnTo>
                  <a:lnTo>
                    <a:pt x="598" y="2451"/>
                  </a:lnTo>
                  <a:lnTo>
                    <a:pt x="598" y="2438"/>
                  </a:lnTo>
                  <a:lnTo>
                    <a:pt x="598" y="2433"/>
                  </a:lnTo>
                  <a:lnTo>
                    <a:pt x="598" y="2432"/>
                  </a:lnTo>
                  <a:cubicBezTo>
                    <a:pt x="598" y="2430"/>
                    <a:pt x="600" y="2427"/>
                    <a:pt x="602" y="2426"/>
                  </a:cubicBezTo>
                  <a:cubicBezTo>
                    <a:pt x="604" y="2424"/>
                    <a:pt x="607" y="2424"/>
                    <a:pt x="609" y="2425"/>
                  </a:cubicBezTo>
                  <a:lnTo>
                    <a:pt x="675" y="2449"/>
                  </a:lnTo>
                  <a:lnTo>
                    <a:pt x="725" y="2467"/>
                  </a:lnTo>
                  <a:lnTo>
                    <a:pt x="760" y="2480"/>
                  </a:lnTo>
                  <a:lnTo>
                    <a:pt x="784" y="2489"/>
                  </a:lnTo>
                  <a:lnTo>
                    <a:pt x="798" y="2494"/>
                  </a:lnTo>
                  <a:lnTo>
                    <a:pt x="806" y="2497"/>
                  </a:lnTo>
                  <a:lnTo>
                    <a:pt x="809" y="2498"/>
                  </a:lnTo>
                  <a:cubicBezTo>
                    <a:pt x="812" y="2499"/>
                    <a:pt x="814" y="2501"/>
                    <a:pt x="814" y="2504"/>
                  </a:cubicBezTo>
                  <a:lnTo>
                    <a:pt x="819" y="2536"/>
                  </a:lnTo>
                  <a:lnTo>
                    <a:pt x="822" y="2552"/>
                  </a:lnTo>
                  <a:lnTo>
                    <a:pt x="823" y="2558"/>
                  </a:lnTo>
                  <a:cubicBezTo>
                    <a:pt x="823" y="2559"/>
                    <a:pt x="823" y="2559"/>
                    <a:pt x="823" y="2559"/>
                  </a:cubicBezTo>
                  <a:lnTo>
                    <a:pt x="823" y="2560"/>
                  </a:lnTo>
                  <a:lnTo>
                    <a:pt x="812" y="2553"/>
                  </a:lnTo>
                  <a:lnTo>
                    <a:pt x="851" y="2535"/>
                  </a:lnTo>
                  <a:lnTo>
                    <a:pt x="880" y="2521"/>
                  </a:lnTo>
                  <a:lnTo>
                    <a:pt x="900" y="2511"/>
                  </a:lnTo>
                  <a:lnTo>
                    <a:pt x="914" y="2505"/>
                  </a:lnTo>
                  <a:lnTo>
                    <a:pt x="927" y="2499"/>
                  </a:lnTo>
                  <a:lnTo>
                    <a:pt x="929" y="2498"/>
                  </a:lnTo>
                  <a:cubicBezTo>
                    <a:pt x="932" y="2497"/>
                    <a:pt x="935" y="2497"/>
                    <a:pt x="937" y="2499"/>
                  </a:cubicBezTo>
                  <a:lnTo>
                    <a:pt x="974" y="2525"/>
                  </a:lnTo>
                  <a:lnTo>
                    <a:pt x="993" y="2538"/>
                  </a:lnTo>
                  <a:lnTo>
                    <a:pt x="1000" y="2543"/>
                  </a:lnTo>
                  <a:cubicBezTo>
                    <a:pt x="1000" y="2543"/>
                    <a:pt x="1001" y="2543"/>
                    <a:pt x="1001" y="2544"/>
                  </a:cubicBezTo>
                  <a:lnTo>
                    <a:pt x="1002" y="2545"/>
                  </a:lnTo>
                  <a:cubicBezTo>
                    <a:pt x="1004" y="2547"/>
                    <a:pt x="1005" y="2549"/>
                    <a:pt x="1004" y="2551"/>
                  </a:cubicBezTo>
                  <a:cubicBezTo>
                    <a:pt x="1004" y="2554"/>
                    <a:pt x="1003" y="2556"/>
                    <a:pt x="1001" y="2557"/>
                  </a:cubicBezTo>
                  <a:lnTo>
                    <a:pt x="996" y="2560"/>
                  </a:lnTo>
                  <a:lnTo>
                    <a:pt x="983" y="2569"/>
                  </a:lnTo>
                  <a:lnTo>
                    <a:pt x="944" y="2597"/>
                  </a:lnTo>
                  <a:lnTo>
                    <a:pt x="926" y="2613"/>
                  </a:lnTo>
                  <a:lnTo>
                    <a:pt x="910" y="2629"/>
                  </a:lnTo>
                  <a:lnTo>
                    <a:pt x="911" y="2628"/>
                  </a:lnTo>
                  <a:lnTo>
                    <a:pt x="902" y="2643"/>
                  </a:lnTo>
                  <a:lnTo>
                    <a:pt x="903" y="2638"/>
                  </a:lnTo>
                  <a:lnTo>
                    <a:pt x="904" y="2650"/>
                  </a:lnTo>
                  <a:lnTo>
                    <a:pt x="900" y="2643"/>
                  </a:lnTo>
                  <a:lnTo>
                    <a:pt x="923" y="2653"/>
                  </a:lnTo>
                  <a:lnTo>
                    <a:pt x="921" y="2653"/>
                  </a:lnTo>
                  <a:lnTo>
                    <a:pt x="956" y="2658"/>
                  </a:lnTo>
                  <a:lnTo>
                    <a:pt x="989" y="2665"/>
                  </a:lnTo>
                  <a:cubicBezTo>
                    <a:pt x="990" y="2665"/>
                    <a:pt x="991" y="2665"/>
                    <a:pt x="991" y="2665"/>
                  </a:cubicBezTo>
                  <a:lnTo>
                    <a:pt x="1002" y="2671"/>
                  </a:lnTo>
                  <a:cubicBezTo>
                    <a:pt x="1003" y="2672"/>
                    <a:pt x="1004" y="2673"/>
                    <a:pt x="1005" y="2674"/>
                  </a:cubicBezTo>
                  <a:lnTo>
                    <a:pt x="1012" y="2683"/>
                  </a:lnTo>
                  <a:cubicBezTo>
                    <a:pt x="1012" y="2683"/>
                    <a:pt x="1013" y="2684"/>
                    <a:pt x="1013" y="2685"/>
                  </a:cubicBezTo>
                  <a:lnTo>
                    <a:pt x="1022" y="2712"/>
                  </a:lnTo>
                  <a:cubicBezTo>
                    <a:pt x="1022" y="2712"/>
                    <a:pt x="1022" y="2713"/>
                    <a:pt x="1022" y="2713"/>
                  </a:cubicBezTo>
                  <a:lnTo>
                    <a:pt x="1028" y="2748"/>
                  </a:lnTo>
                  <a:lnTo>
                    <a:pt x="1035" y="2782"/>
                  </a:lnTo>
                  <a:lnTo>
                    <a:pt x="1034" y="2779"/>
                  </a:lnTo>
                  <a:lnTo>
                    <a:pt x="1048" y="2801"/>
                  </a:lnTo>
                  <a:lnTo>
                    <a:pt x="1044" y="2798"/>
                  </a:lnTo>
                  <a:lnTo>
                    <a:pt x="1068" y="2805"/>
                  </a:lnTo>
                  <a:lnTo>
                    <a:pt x="1065" y="2804"/>
                  </a:lnTo>
                  <a:lnTo>
                    <a:pt x="1093" y="2802"/>
                  </a:lnTo>
                  <a:lnTo>
                    <a:pt x="1090" y="2803"/>
                  </a:lnTo>
                  <a:lnTo>
                    <a:pt x="1115" y="2793"/>
                  </a:lnTo>
                  <a:lnTo>
                    <a:pt x="1113" y="2795"/>
                  </a:lnTo>
                  <a:lnTo>
                    <a:pt x="1127" y="2782"/>
                  </a:lnTo>
                  <a:lnTo>
                    <a:pt x="1125" y="2784"/>
                  </a:lnTo>
                  <a:lnTo>
                    <a:pt x="1133" y="2769"/>
                  </a:lnTo>
                  <a:cubicBezTo>
                    <a:pt x="1134" y="2768"/>
                    <a:pt x="1135" y="2767"/>
                    <a:pt x="1136" y="2766"/>
                  </a:cubicBezTo>
                  <a:lnTo>
                    <a:pt x="1155" y="2751"/>
                  </a:lnTo>
                  <a:cubicBezTo>
                    <a:pt x="1155" y="2751"/>
                    <a:pt x="1155" y="2751"/>
                    <a:pt x="1155" y="2751"/>
                  </a:cubicBezTo>
                  <a:lnTo>
                    <a:pt x="1174" y="2740"/>
                  </a:lnTo>
                  <a:lnTo>
                    <a:pt x="1182" y="2735"/>
                  </a:lnTo>
                  <a:cubicBezTo>
                    <a:pt x="1184" y="2734"/>
                    <a:pt x="1186" y="2733"/>
                    <a:pt x="1188" y="2734"/>
                  </a:cubicBezTo>
                  <a:lnTo>
                    <a:pt x="1209" y="2739"/>
                  </a:lnTo>
                  <a:lnTo>
                    <a:pt x="1221" y="2742"/>
                  </a:lnTo>
                  <a:lnTo>
                    <a:pt x="1224" y="2743"/>
                  </a:lnTo>
                  <a:lnTo>
                    <a:pt x="1221" y="2742"/>
                  </a:lnTo>
                  <a:lnTo>
                    <a:pt x="1222" y="2742"/>
                  </a:lnTo>
                  <a:lnTo>
                    <a:pt x="1215" y="2748"/>
                  </a:lnTo>
                  <a:lnTo>
                    <a:pt x="1218" y="2740"/>
                  </a:lnTo>
                  <a:lnTo>
                    <a:pt x="1218" y="2741"/>
                  </a:lnTo>
                  <a:lnTo>
                    <a:pt x="1222" y="2722"/>
                  </a:lnTo>
                  <a:lnTo>
                    <a:pt x="1221" y="2723"/>
                  </a:lnTo>
                  <a:lnTo>
                    <a:pt x="1222" y="2704"/>
                  </a:lnTo>
                  <a:lnTo>
                    <a:pt x="1225" y="2710"/>
                  </a:lnTo>
                  <a:lnTo>
                    <a:pt x="1217" y="2702"/>
                  </a:lnTo>
                  <a:lnTo>
                    <a:pt x="1221" y="2704"/>
                  </a:lnTo>
                  <a:lnTo>
                    <a:pt x="1205" y="2700"/>
                  </a:lnTo>
                  <a:cubicBezTo>
                    <a:pt x="1204" y="2700"/>
                    <a:pt x="1203" y="2700"/>
                    <a:pt x="1203" y="2700"/>
                  </a:cubicBezTo>
                  <a:lnTo>
                    <a:pt x="1185" y="2691"/>
                  </a:lnTo>
                  <a:cubicBezTo>
                    <a:pt x="1185" y="2690"/>
                    <a:pt x="1184" y="2690"/>
                    <a:pt x="1184" y="2690"/>
                  </a:cubicBezTo>
                  <a:lnTo>
                    <a:pt x="1170" y="2680"/>
                  </a:lnTo>
                  <a:lnTo>
                    <a:pt x="1164" y="2676"/>
                  </a:lnTo>
                  <a:cubicBezTo>
                    <a:pt x="1162" y="2675"/>
                    <a:pt x="1161" y="2673"/>
                    <a:pt x="1161" y="2671"/>
                  </a:cubicBezTo>
                  <a:lnTo>
                    <a:pt x="1156" y="2639"/>
                  </a:lnTo>
                  <a:lnTo>
                    <a:pt x="1153" y="2623"/>
                  </a:lnTo>
                  <a:lnTo>
                    <a:pt x="1152" y="2617"/>
                  </a:lnTo>
                  <a:cubicBezTo>
                    <a:pt x="1151" y="2616"/>
                    <a:pt x="1151" y="2616"/>
                    <a:pt x="1151" y="2615"/>
                  </a:cubicBezTo>
                  <a:lnTo>
                    <a:pt x="1151" y="2614"/>
                  </a:lnTo>
                  <a:cubicBezTo>
                    <a:pt x="1151" y="2612"/>
                    <a:pt x="1153" y="2610"/>
                    <a:pt x="1155" y="2608"/>
                  </a:cubicBezTo>
                  <a:cubicBezTo>
                    <a:pt x="1157" y="2607"/>
                    <a:pt x="1159" y="2606"/>
                    <a:pt x="1162" y="2607"/>
                  </a:cubicBezTo>
                  <a:lnTo>
                    <a:pt x="1173" y="2610"/>
                  </a:lnTo>
                  <a:lnTo>
                    <a:pt x="1200" y="2618"/>
                  </a:lnTo>
                  <a:lnTo>
                    <a:pt x="1238" y="2630"/>
                  </a:lnTo>
                  <a:lnTo>
                    <a:pt x="1280" y="2643"/>
                  </a:lnTo>
                  <a:cubicBezTo>
                    <a:pt x="1280" y="2643"/>
                    <a:pt x="1281" y="2643"/>
                    <a:pt x="1281" y="2643"/>
                  </a:cubicBezTo>
                  <a:lnTo>
                    <a:pt x="1318" y="2661"/>
                  </a:lnTo>
                  <a:cubicBezTo>
                    <a:pt x="1318" y="2661"/>
                    <a:pt x="1319" y="2662"/>
                    <a:pt x="1319" y="2662"/>
                  </a:cubicBezTo>
                  <a:lnTo>
                    <a:pt x="1347" y="2683"/>
                  </a:lnTo>
                  <a:lnTo>
                    <a:pt x="1367" y="2702"/>
                  </a:lnTo>
                  <a:lnTo>
                    <a:pt x="1374" y="2709"/>
                  </a:lnTo>
                  <a:lnTo>
                    <a:pt x="1364" y="2707"/>
                  </a:lnTo>
                  <a:lnTo>
                    <a:pt x="1400" y="2692"/>
                  </a:lnTo>
                  <a:lnTo>
                    <a:pt x="1427" y="2681"/>
                  </a:lnTo>
                  <a:lnTo>
                    <a:pt x="1446" y="2673"/>
                  </a:lnTo>
                  <a:lnTo>
                    <a:pt x="1460" y="2668"/>
                  </a:lnTo>
                  <a:lnTo>
                    <a:pt x="1471" y="2663"/>
                  </a:lnTo>
                  <a:lnTo>
                    <a:pt x="1473" y="2662"/>
                  </a:lnTo>
                  <a:cubicBezTo>
                    <a:pt x="1476" y="2661"/>
                    <a:pt x="1480" y="2662"/>
                    <a:pt x="1483" y="2664"/>
                  </a:cubicBezTo>
                  <a:lnTo>
                    <a:pt x="1504" y="2690"/>
                  </a:lnTo>
                  <a:lnTo>
                    <a:pt x="1515" y="2703"/>
                  </a:lnTo>
                  <a:cubicBezTo>
                    <a:pt x="1515" y="2704"/>
                    <a:pt x="1515" y="2704"/>
                    <a:pt x="1515" y="2704"/>
                  </a:cubicBezTo>
                  <a:lnTo>
                    <a:pt x="1518" y="2709"/>
                  </a:lnTo>
                  <a:lnTo>
                    <a:pt x="1517" y="2708"/>
                  </a:lnTo>
                  <a:lnTo>
                    <a:pt x="1518" y="2709"/>
                  </a:lnTo>
                  <a:cubicBezTo>
                    <a:pt x="1521" y="2712"/>
                    <a:pt x="1521" y="2716"/>
                    <a:pt x="1519" y="2719"/>
                  </a:cubicBezTo>
                  <a:lnTo>
                    <a:pt x="1498" y="2745"/>
                  </a:lnTo>
                  <a:lnTo>
                    <a:pt x="1488" y="2758"/>
                  </a:lnTo>
                  <a:lnTo>
                    <a:pt x="1484" y="2763"/>
                  </a:lnTo>
                  <a:lnTo>
                    <a:pt x="1482" y="2765"/>
                  </a:lnTo>
                  <a:lnTo>
                    <a:pt x="1483" y="2755"/>
                  </a:lnTo>
                  <a:lnTo>
                    <a:pt x="1487" y="2761"/>
                  </a:lnTo>
                  <a:lnTo>
                    <a:pt x="1498" y="2775"/>
                  </a:lnTo>
                  <a:lnTo>
                    <a:pt x="1510" y="2789"/>
                  </a:lnTo>
                  <a:lnTo>
                    <a:pt x="1519" y="2800"/>
                  </a:lnTo>
                  <a:lnTo>
                    <a:pt x="1531" y="2814"/>
                  </a:lnTo>
                  <a:cubicBezTo>
                    <a:pt x="1532" y="2814"/>
                    <a:pt x="1532" y="2815"/>
                    <a:pt x="1532" y="2815"/>
                  </a:cubicBezTo>
                  <a:lnTo>
                    <a:pt x="1544" y="2836"/>
                  </a:lnTo>
                  <a:lnTo>
                    <a:pt x="1553" y="2856"/>
                  </a:lnTo>
                  <a:lnTo>
                    <a:pt x="1556" y="2866"/>
                  </a:lnTo>
                  <a:lnTo>
                    <a:pt x="1546" y="2861"/>
                  </a:lnTo>
                  <a:lnTo>
                    <a:pt x="1573" y="2851"/>
                  </a:lnTo>
                  <a:lnTo>
                    <a:pt x="1585" y="2845"/>
                  </a:lnTo>
                  <a:lnTo>
                    <a:pt x="1590" y="2843"/>
                  </a:lnTo>
                  <a:cubicBezTo>
                    <a:pt x="1591" y="2843"/>
                    <a:pt x="1592" y="2842"/>
                    <a:pt x="1593" y="2842"/>
                  </a:cubicBezTo>
                  <a:lnTo>
                    <a:pt x="1594" y="2842"/>
                  </a:lnTo>
                  <a:lnTo>
                    <a:pt x="1587" y="2849"/>
                  </a:lnTo>
                  <a:lnTo>
                    <a:pt x="1592" y="2828"/>
                  </a:lnTo>
                  <a:lnTo>
                    <a:pt x="1595" y="2817"/>
                  </a:lnTo>
                  <a:lnTo>
                    <a:pt x="1596" y="2814"/>
                  </a:lnTo>
                  <a:lnTo>
                    <a:pt x="1595" y="2815"/>
                  </a:lnTo>
                  <a:lnTo>
                    <a:pt x="1595" y="2814"/>
                  </a:lnTo>
                  <a:cubicBezTo>
                    <a:pt x="1595" y="2812"/>
                    <a:pt x="1597" y="2810"/>
                    <a:pt x="1599" y="2808"/>
                  </a:cubicBezTo>
                  <a:cubicBezTo>
                    <a:pt x="1601" y="2807"/>
                    <a:pt x="1603" y="2806"/>
                    <a:pt x="1606" y="2807"/>
                  </a:cubicBezTo>
                  <a:lnTo>
                    <a:pt x="1654" y="2822"/>
                  </a:lnTo>
                  <a:lnTo>
                    <a:pt x="1690" y="2833"/>
                  </a:lnTo>
                  <a:lnTo>
                    <a:pt x="1716" y="2841"/>
                  </a:lnTo>
                  <a:lnTo>
                    <a:pt x="1733" y="2846"/>
                  </a:lnTo>
                  <a:lnTo>
                    <a:pt x="1743" y="2850"/>
                  </a:lnTo>
                  <a:lnTo>
                    <a:pt x="1742" y="2850"/>
                  </a:lnTo>
                  <a:lnTo>
                    <a:pt x="1748" y="2851"/>
                  </a:lnTo>
                  <a:cubicBezTo>
                    <a:pt x="1749" y="2851"/>
                    <a:pt x="1749" y="2851"/>
                    <a:pt x="1750" y="2851"/>
                  </a:cubicBezTo>
                  <a:lnTo>
                    <a:pt x="1752" y="2852"/>
                  </a:lnTo>
                  <a:lnTo>
                    <a:pt x="1751" y="2852"/>
                  </a:lnTo>
                  <a:lnTo>
                    <a:pt x="1781" y="2861"/>
                  </a:lnTo>
                  <a:lnTo>
                    <a:pt x="1803" y="2868"/>
                  </a:lnTo>
                  <a:lnTo>
                    <a:pt x="1818" y="2872"/>
                  </a:lnTo>
                  <a:lnTo>
                    <a:pt x="1830" y="2876"/>
                  </a:lnTo>
                  <a:lnTo>
                    <a:pt x="1840" y="2879"/>
                  </a:lnTo>
                  <a:lnTo>
                    <a:pt x="1837" y="2878"/>
                  </a:lnTo>
                  <a:lnTo>
                    <a:pt x="1838" y="2878"/>
                  </a:lnTo>
                  <a:cubicBezTo>
                    <a:pt x="1842" y="2878"/>
                    <a:pt x="1845" y="2881"/>
                    <a:pt x="1846" y="2885"/>
                  </a:cubicBezTo>
                  <a:lnTo>
                    <a:pt x="1855" y="2921"/>
                  </a:lnTo>
                  <a:lnTo>
                    <a:pt x="1862" y="2947"/>
                  </a:lnTo>
                  <a:lnTo>
                    <a:pt x="1866" y="2967"/>
                  </a:lnTo>
                  <a:lnTo>
                    <a:pt x="1870" y="2979"/>
                  </a:lnTo>
                  <a:lnTo>
                    <a:pt x="1873" y="2992"/>
                  </a:lnTo>
                  <a:cubicBezTo>
                    <a:pt x="1873" y="2992"/>
                    <a:pt x="1873" y="2993"/>
                    <a:pt x="1873" y="2993"/>
                  </a:cubicBezTo>
                  <a:lnTo>
                    <a:pt x="1873" y="2995"/>
                  </a:lnTo>
                  <a:lnTo>
                    <a:pt x="1865" y="2987"/>
                  </a:lnTo>
                  <a:lnTo>
                    <a:pt x="1892" y="2987"/>
                  </a:lnTo>
                  <a:lnTo>
                    <a:pt x="1912" y="2987"/>
                  </a:lnTo>
                  <a:lnTo>
                    <a:pt x="1937" y="2987"/>
                  </a:lnTo>
                  <a:lnTo>
                    <a:pt x="1946" y="2987"/>
                  </a:lnTo>
                  <a:lnTo>
                    <a:pt x="1947" y="2987"/>
                  </a:lnTo>
                  <a:cubicBezTo>
                    <a:pt x="1951" y="2987"/>
                    <a:pt x="1954" y="2990"/>
                    <a:pt x="1955" y="2993"/>
                  </a:cubicBezTo>
                  <a:lnTo>
                    <a:pt x="1967" y="3026"/>
                  </a:lnTo>
                  <a:lnTo>
                    <a:pt x="1976" y="3051"/>
                  </a:lnTo>
                  <a:lnTo>
                    <a:pt x="1982" y="3069"/>
                  </a:lnTo>
                  <a:lnTo>
                    <a:pt x="1987" y="3080"/>
                  </a:lnTo>
                  <a:lnTo>
                    <a:pt x="1990" y="3091"/>
                  </a:lnTo>
                  <a:lnTo>
                    <a:pt x="1990" y="3090"/>
                  </a:lnTo>
                  <a:lnTo>
                    <a:pt x="1991" y="3092"/>
                  </a:lnTo>
                  <a:lnTo>
                    <a:pt x="1983" y="3087"/>
                  </a:lnTo>
                  <a:lnTo>
                    <a:pt x="1999" y="3087"/>
                  </a:lnTo>
                  <a:lnTo>
                    <a:pt x="2007" y="3087"/>
                  </a:lnTo>
                  <a:lnTo>
                    <a:pt x="2010" y="3087"/>
                  </a:lnTo>
                  <a:cubicBezTo>
                    <a:pt x="2015" y="3087"/>
                    <a:pt x="2018" y="3091"/>
                    <a:pt x="2018" y="3095"/>
                  </a:cubicBezTo>
                  <a:lnTo>
                    <a:pt x="2018" y="3119"/>
                  </a:lnTo>
                  <a:lnTo>
                    <a:pt x="2018" y="3137"/>
                  </a:lnTo>
                  <a:lnTo>
                    <a:pt x="2018" y="3159"/>
                  </a:lnTo>
                  <a:lnTo>
                    <a:pt x="2018" y="3167"/>
                  </a:lnTo>
                  <a:lnTo>
                    <a:pt x="2018" y="3168"/>
                  </a:lnTo>
                  <a:lnTo>
                    <a:pt x="2009" y="3161"/>
                  </a:lnTo>
                  <a:lnTo>
                    <a:pt x="2039" y="3155"/>
                  </a:lnTo>
                  <a:lnTo>
                    <a:pt x="2062" y="3151"/>
                  </a:lnTo>
                  <a:lnTo>
                    <a:pt x="2078" y="3147"/>
                  </a:lnTo>
                  <a:lnTo>
                    <a:pt x="2089" y="3145"/>
                  </a:lnTo>
                  <a:lnTo>
                    <a:pt x="2099" y="3143"/>
                  </a:lnTo>
                  <a:cubicBezTo>
                    <a:pt x="2099" y="3143"/>
                    <a:pt x="2100" y="3142"/>
                    <a:pt x="2100" y="3142"/>
                  </a:cubicBezTo>
                  <a:lnTo>
                    <a:pt x="2101" y="3142"/>
                  </a:lnTo>
                  <a:lnTo>
                    <a:pt x="2094" y="3147"/>
                  </a:lnTo>
                  <a:lnTo>
                    <a:pt x="2110" y="3110"/>
                  </a:lnTo>
                  <a:lnTo>
                    <a:pt x="2118" y="3091"/>
                  </a:lnTo>
                  <a:lnTo>
                    <a:pt x="2121" y="3084"/>
                  </a:lnTo>
                  <a:lnTo>
                    <a:pt x="2120" y="3087"/>
                  </a:lnTo>
                  <a:lnTo>
                    <a:pt x="2120" y="3086"/>
                  </a:lnTo>
                  <a:cubicBezTo>
                    <a:pt x="2120" y="3082"/>
                    <a:pt x="2124" y="3078"/>
                    <a:pt x="2128" y="3078"/>
                  </a:cubicBezTo>
                  <a:lnTo>
                    <a:pt x="2144" y="3078"/>
                  </a:lnTo>
                  <a:lnTo>
                    <a:pt x="2152" y="3078"/>
                  </a:lnTo>
                  <a:lnTo>
                    <a:pt x="2155" y="3078"/>
                  </a:lnTo>
                  <a:lnTo>
                    <a:pt x="2148" y="3085"/>
                  </a:lnTo>
                  <a:lnTo>
                    <a:pt x="2150" y="3077"/>
                  </a:lnTo>
                  <a:cubicBezTo>
                    <a:pt x="2150" y="3076"/>
                    <a:pt x="2150" y="3076"/>
                    <a:pt x="2150" y="3075"/>
                  </a:cubicBezTo>
                  <a:lnTo>
                    <a:pt x="2158" y="3056"/>
                  </a:lnTo>
                  <a:cubicBezTo>
                    <a:pt x="2158" y="3056"/>
                    <a:pt x="2159" y="3055"/>
                    <a:pt x="2159" y="3054"/>
                  </a:cubicBezTo>
                  <a:lnTo>
                    <a:pt x="2176" y="3035"/>
                  </a:lnTo>
                  <a:cubicBezTo>
                    <a:pt x="2178" y="3034"/>
                    <a:pt x="2179" y="3033"/>
                    <a:pt x="2180" y="3033"/>
                  </a:cubicBezTo>
                  <a:lnTo>
                    <a:pt x="2208" y="3025"/>
                  </a:lnTo>
                  <a:cubicBezTo>
                    <a:pt x="2211" y="3024"/>
                    <a:pt x="2213" y="3025"/>
                    <a:pt x="2215" y="3026"/>
                  </a:cubicBezTo>
                  <a:lnTo>
                    <a:pt x="2237" y="3041"/>
                  </a:lnTo>
                  <a:cubicBezTo>
                    <a:pt x="2238" y="3042"/>
                    <a:pt x="2239" y="3042"/>
                    <a:pt x="2239" y="3043"/>
                  </a:cubicBezTo>
                  <a:lnTo>
                    <a:pt x="2253" y="3067"/>
                  </a:lnTo>
                  <a:cubicBezTo>
                    <a:pt x="2254" y="3068"/>
                    <a:pt x="2254" y="3069"/>
                    <a:pt x="2254" y="3069"/>
                  </a:cubicBezTo>
                  <a:lnTo>
                    <a:pt x="2261" y="3092"/>
                  </a:lnTo>
                  <a:lnTo>
                    <a:pt x="2263" y="3103"/>
                  </a:lnTo>
                  <a:lnTo>
                    <a:pt x="2255" y="3096"/>
                  </a:lnTo>
                  <a:lnTo>
                    <a:pt x="2276" y="3096"/>
                  </a:lnTo>
                  <a:lnTo>
                    <a:pt x="2287" y="3096"/>
                  </a:lnTo>
                  <a:lnTo>
                    <a:pt x="2290" y="3096"/>
                  </a:lnTo>
                  <a:lnTo>
                    <a:pt x="2291" y="3096"/>
                  </a:lnTo>
                  <a:cubicBezTo>
                    <a:pt x="2294" y="3096"/>
                    <a:pt x="2296" y="3098"/>
                    <a:pt x="2298" y="3100"/>
                  </a:cubicBezTo>
                  <a:cubicBezTo>
                    <a:pt x="2299" y="3102"/>
                    <a:pt x="2300" y="3104"/>
                    <a:pt x="2299" y="3107"/>
                  </a:cubicBezTo>
                  <a:lnTo>
                    <a:pt x="2294" y="3123"/>
                  </a:lnTo>
                  <a:lnTo>
                    <a:pt x="2291" y="3132"/>
                  </a:lnTo>
                  <a:lnTo>
                    <a:pt x="2290" y="3135"/>
                  </a:lnTo>
                  <a:lnTo>
                    <a:pt x="2280" y="3125"/>
                  </a:lnTo>
                  <a:lnTo>
                    <a:pt x="2311" y="3114"/>
                  </a:lnTo>
                  <a:lnTo>
                    <a:pt x="2327" y="3108"/>
                  </a:lnTo>
                  <a:lnTo>
                    <a:pt x="2333" y="3106"/>
                  </a:lnTo>
                  <a:cubicBezTo>
                    <a:pt x="2334" y="3106"/>
                    <a:pt x="2335" y="3105"/>
                    <a:pt x="2335" y="3105"/>
                  </a:cubicBezTo>
                  <a:lnTo>
                    <a:pt x="2336" y="3105"/>
                  </a:lnTo>
                  <a:cubicBezTo>
                    <a:pt x="2340" y="3105"/>
                    <a:pt x="2343" y="3107"/>
                    <a:pt x="2344" y="3110"/>
                  </a:cubicBezTo>
                  <a:lnTo>
                    <a:pt x="2360" y="3147"/>
                  </a:lnTo>
                  <a:lnTo>
                    <a:pt x="2369" y="3166"/>
                  </a:lnTo>
                  <a:lnTo>
                    <a:pt x="2372" y="3173"/>
                  </a:lnTo>
                  <a:cubicBezTo>
                    <a:pt x="2372" y="3174"/>
                    <a:pt x="2372" y="3175"/>
                    <a:pt x="2372" y="3176"/>
                  </a:cubicBezTo>
                  <a:lnTo>
                    <a:pt x="2372" y="3177"/>
                  </a:lnTo>
                  <a:cubicBezTo>
                    <a:pt x="2372" y="3179"/>
                    <a:pt x="2372" y="3181"/>
                    <a:pt x="2371" y="3182"/>
                  </a:cubicBezTo>
                  <a:lnTo>
                    <a:pt x="2364" y="3192"/>
                  </a:lnTo>
                  <a:lnTo>
                    <a:pt x="2365" y="3191"/>
                  </a:lnTo>
                  <a:lnTo>
                    <a:pt x="2354" y="3213"/>
                  </a:lnTo>
                  <a:lnTo>
                    <a:pt x="2354" y="3212"/>
                  </a:lnTo>
                  <a:lnTo>
                    <a:pt x="2348" y="3233"/>
                  </a:lnTo>
                  <a:lnTo>
                    <a:pt x="2347" y="3226"/>
                  </a:lnTo>
                  <a:lnTo>
                    <a:pt x="2351" y="3233"/>
                  </a:lnTo>
                  <a:lnTo>
                    <a:pt x="2347" y="3230"/>
                  </a:lnTo>
                  <a:lnTo>
                    <a:pt x="2357" y="3233"/>
                  </a:lnTo>
                  <a:lnTo>
                    <a:pt x="2353" y="3233"/>
                  </a:lnTo>
                  <a:lnTo>
                    <a:pt x="2370" y="3229"/>
                  </a:lnTo>
                  <a:lnTo>
                    <a:pt x="2368" y="3229"/>
                  </a:lnTo>
                  <a:lnTo>
                    <a:pt x="2386" y="3220"/>
                  </a:lnTo>
                  <a:lnTo>
                    <a:pt x="2385" y="3221"/>
                  </a:lnTo>
                  <a:lnTo>
                    <a:pt x="2399" y="3211"/>
                  </a:lnTo>
                  <a:lnTo>
                    <a:pt x="2405" y="3207"/>
                  </a:lnTo>
                  <a:cubicBezTo>
                    <a:pt x="2407" y="3205"/>
                    <a:pt x="2410" y="3205"/>
                    <a:pt x="2412" y="3206"/>
                  </a:cubicBezTo>
                  <a:lnTo>
                    <a:pt x="2436" y="3215"/>
                  </a:lnTo>
                  <a:lnTo>
                    <a:pt x="2454" y="3222"/>
                  </a:lnTo>
                  <a:lnTo>
                    <a:pt x="2475" y="3230"/>
                  </a:lnTo>
                  <a:lnTo>
                    <a:pt x="2483" y="3233"/>
                  </a:lnTo>
                  <a:lnTo>
                    <a:pt x="2480" y="3232"/>
                  </a:lnTo>
                  <a:lnTo>
                    <a:pt x="2481" y="3232"/>
                  </a:lnTo>
                  <a:lnTo>
                    <a:pt x="2474" y="3238"/>
                  </a:lnTo>
                  <a:lnTo>
                    <a:pt x="2483" y="3208"/>
                  </a:lnTo>
                  <a:lnTo>
                    <a:pt x="2490" y="3186"/>
                  </a:lnTo>
                  <a:lnTo>
                    <a:pt x="2494" y="3171"/>
                  </a:lnTo>
                  <a:lnTo>
                    <a:pt x="2498" y="3159"/>
                  </a:lnTo>
                  <a:lnTo>
                    <a:pt x="2501" y="3149"/>
                  </a:lnTo>
                  <a:lnTo>
                    <a:pt x="2500" y="3151"/>
                  </a:lnTo>
                  <a:lnTo>
                    <a:pt x="2500" y="3150"/>
                  </a:lnTo>
                  <a:cubicBezTo>
                    <a:pt x="2500" y="3149"/>
                    <a:pt x="2501" y="3147"/>
                    <a:pt x="2502" y="3145"/>
                  </a:cubicBezTo>
                  <a:lnTo>
                    <a:pt x="2510" y="3136"/>
                  </a:lnTo>
                  <a:lnTo>
                    <a:pt x="2534" y="3115"/>
                  </a:lnTo>
                  <a:cubicBezTo>
                    <a:pt x="2535" y="3115"/>
                    <a:pt x="2535" y="3115"/>
                    <a:pt x="2535" y="3115"/>
                  </a:cubicBezTo>
                  <a:lnTo>
                    <a:pt x="2569" y="3094"/>
                  </a:lnTo>
                  <a:cubicBezTo>
                    <a:pt x="2570" y="3093"/>
                    <a:pt x="2570" y="3093"/>
                    <a:pt x="2571" y="3093"/>
                  </a:cubicBezTo>
                  <a:lnTo>
                    <a:pt x="2615" y="3079"/>
                  </a:lnTo>
                  <a:cubicBezTo>
                    <a:pt x="2616" y="3079"/>
                    <a:pt x="2617" y="3078"/>
                    <a:pt x="2617" y="3078"/>
                  </a:cubicBezTo>
                  <a:lnTo>
                    <a:pt x="2653" y="3078"/>
                  </a:lnTo>
                  <a:lnTo>
                    <a:pt x="2680" y="3078"/>
                  </a:lnTo>
                  <a:lnTo>
                    <a:pt x="2699" y="3078"/>
                  </a:lnTo>
                  <a:lnTo>
                    <a:pt x="2712" y="3078"/>
                  </a:lnTo>
                  <a:lnTo>
                    <a:pt x="2724" y="3078"/>
                  </a:lnTo>
                  <a:lnTo>
                    <a:pt x="2726" y="3078"/>
                  </a:lnTo>
                  <a:cubicBezTo>
                    <a:pt x="2730" y="3078"/>
                    <a:pt x="2733" y="3081"/>
                    <a:pt x="2734" y="3085"/>
                  </a:cubicBezTo>
                  <a:lnTo>
                    <a:pt x="2736" y="3093"/>
                  </a:lnTo>
                  <a:lnTo>
                    <a:pt x="2735" y="3091"/>
                  </a:lnTo>
                  <a:lnTo>
                    <a:pt x="2745" y="3109"/>
                  </a:lnTo>
                  <a:lnTo>
                    <a:pt x="2743" y="3106"/>
                  </a:lnTo>
                  <a:lnTo>
                    <a:pt x="2765" y="3123"/>
                  </a:lnTo>
                  <a:lnTo>
                    <a:pt x="2761" y="3121"/>
                  </a:lnTo>
                  <a:lnTo>
                    <a:pt x="2799" y="3124"/>
                  </a:lnTo>
                  <a:lnTo>
                    <a:pt x="2795" y="3125"/>
                  </a:lnTo>
                  <a:lnTo>
                    <a:pt x="2823" y="3111"/>
                  </a:lnTo>
                  <a:lnTo>
                    <a:pt x="2820" y="3114"/>
                  </a:lnTo>
                  <a:lnTo>
                    <a:pt x="2837" y="3092"/>
                  </a:lnTo>
                  <a:lnTo>
                    <a:pt x="2836" y="3093"/>
                  </a:lnTo>
                  <a:lnTo>
                    <a:pt x="2844" y="3074"/>
                  </a:lnTo>
                  <a:lnTo>
                    <a:pt x="2844" y="3076"/>
                  </a:lnTo>
                  <a:lnTo>
                    <a:pt x="2846" y="3067"/>
                  </a:lnTo>
                  <a:cubicBezTo>
                    <a:pt x="2846" y="3065"/>
                    <a:pt x="2847" y="3063"/>
                    <a:pt x="2849" y="3062"/>
                  </a:cubicBezTo>
                  <a:lnTo>
                    <a:pt x="2857" y="3056"/>
                  </a:lnTo>
                  <a:lnTo>
                    <a:pt x="2881" y="3042"/>
                  </a:lnTo>
                  <a:lnTo>
                    <a:pt x="2918" y="3023"/>
                  </a:lnTo>
                  <a:cubicBezTo>
                    <a:pt x="2918" y="3023"/>
                    <a:pt x="2919" y="3023"/>
                    <a:pt x="2919" y="3023"/>
                  </a:cubicBezTo>
                  <a:lnTo>
                    <a:pt x="2968" y="3007"/>
                  </a:lnTo>
                  <a:cubicBezTo>
                    <a:pt x="2969" y="3007"/>
                    <a:pt x="2969" y="3007"/>
                    <a:pt x="2970" y="3006"/>
                  </a:cubicBezTo>
                  <a:lnTo>
                    <a:pt x="3011" y="3002"/>
                  </a:lnTo>
                  <a:lnTo>
                    <a:pt x="3040" y="3002"/>
                  </a:lnTo>
                  <a:cubicBezTo>
                    <a:pt x="3041" y="3002"/>
                    <a:pt x="3041" y="3003"/>
                    <a:pt x="3042" y="3003"/>
                  </a:cubicBezTo>
                  <a:lnTo>
                    <a:pt x="3058" y="3006"/>
                  </a:lnTo>
                  <a:lnTo>
                    <a:pt x="3063" y="3007"/>
                  </a:lnTo>
                  <a:cubicBezTo>
                    <a:pt x="3064" y="3007"/>
                    <a:pt x="3065" y="3007"/>
                    <a:pt x="3066" y="3008"/>
                  </a:cubicBezTo>
                  <a:lnTo>
                    <a:pt x="3097" y="3029"/>
                  </a:lnTo>
                  <a:lnTo>
                    <a:pt x="3113" y="3040"/>
                  </a:lnTo>
                  <a:lnTo>
                    <a:pt x="3118" y="3042"/>
                  </a:lnTo>
                  <a:cubicBezTo>
                    <a:pt x="3119" y="3043"/>
                    <a:pt x="3120" y="3043"/>
                    <a:pt x="3120" y="3044"/>
                  </a:cubicBezTo>
                  <a:lnTo>
                    <a:pt x="3121" y="3045"/>
                  </a:lnTo>
                  <a:lnTo>
                    <a:pt x="3115" y="3042"/>
                  </a:lnTo>
                  <a:lnTo>
                    <a:pt x="3120" y="3042"/>
                  </a:lnTo>
                  <a:lnTo>
                    <a:pt x="3132" y="3042"/>
                  </a:lnTo>
                  <a:lnTo>
                    <a:pt x="3172" y="3044"/>
                  </a:lnTo>
                  <a:lnTo>
                    <a:pt x="3213" y="3051"/>
                  </a:lnTo>
                  <a:lnTo>
                    <a:pt x="3228" y="3055"/>
                  </a:lnTo>
                  <a:cubicBezTo>
                    <a:pt x="3229" y="3055"/>
                    <a:pt x="3229" y="3055"/>
                    <a:pt x="3230" y="3056"/>
                  </a:cubicBezTo>
                  <a:lnTo>
                    <a:pt x="3238" y="3062"/>
                  </a:lnTo>
                  <a:cubicBezTo>
                    <a:pt x="3240" y="3063"/>
                    <a:pt x="3241" y="3065"/>
                    <a:pt x="3241" y="3066"/>
                  </a:cubicBezTo>
                  <a:lnTo>
                    <a:pt x="3246" y="3084"/>
                  </a:lnTo>
                  <a:lnTo>
                    <a:pt x="3249" y="3106"/>
                  </a:lnTo>
                  <a:lnTo>
                    <a:pt x="3250" y="3125"/>
                  </a:lnTo>
                  <a:lnTo>
                    <a:pt x="3250" y="3132"/>
                  </a:lnTo>
                  <a:lnTo>
                    <a:pt x="3244" y="3125"/>
                  </a:lnTo>
                  <a:lnTo>
                    <a:pt x="3316" y="3137"/>
                  </a:lnTo>
                  <a:lnTo>
                    <a:pt x="3370" y="3146"/>
                  </a:lnTo>
                  <a:lnTo>
                    <a:pt x="3409" y="3152"/>
                  </a:lnTo>
                  <a:lnTo>
                    <a:pt x="3435" y="3157"/>
                  </a:lnTo>
                  <a:lnTo>
                    <a:pt x="3450" y="3159"/>
                  </a:lnTo>
                  <a:lnTo>
                    <a:pt x="3458" y="3160"/>
                  </a:lnTo>
                  <a:cubicBezTo>
                    <a:pt x="3459" y="3160"/>
                    <a:pt x="3459" y="3160"/>
                    <a:pt x="3460" y="3160"/>
                  </a:cubicBezTo>
                  <a:lnTo>
                    <a:pt x="3463" y="3161"/>
                  </a:lnTo>
                  <a:lnTo>
                    <a:pt x="3505" y="3173"/>
                  </a:lnTo>
                  <a:lnTo>
                    <a:pt x="3536" y="3182"/>
                  </a:lnTo>
                  <a:lnTo>
                    <a:pt x="3558" y="3188"/>
                  </a:lnTo>
                  <a:lnTo>
                    <a:pt x="3573" y="3193"/>
                  </a:lnTo>
                  <a:lnTo>
                    <a:pt x="3586" y="3196"/>
                  </a:lnTo>
                  <a:cubicBezTo>
                    <a:pt x="3587" y="3196"/>
                    <a:pt x="3587" y="3196"/>
                    <a:pt x="3588" y="3196"/>
                  </a:cubicBezTo>
                  <a:lnTo>
                    <a:pt x="3590" y="3197"/>
                  </a:lnTo>
                  <a:lnTo>
                    <a:pt x="3579" y="3203"/>
                  </a:lnTo>
                  <a:lnTo>
                    <a:pt x="3584" y="3172"/>
                  </a:lnTo>
                  <a:lnTo>
                    <a:pt x="3587" y="3156"/>
                  </a:lnTo>
                  <a:lnTo>
                    <a:pt x="3588" y="3150"/>
                  </a:lnTo>
                  <a:lnTo>
                    <a:pt x="3587" y="3151"/>
                  </a:lnTo>
                  <a:lnTo>
                    <a:pt x="3587" y="3150"/>
                  </a:lnTo>
                  <a:lnTo>
                    <a:pt x="3593" y="3158"/>
                  </a:lnTo>
                  <a:lnTo>
                    <a:pt x="3590" y="3157"/>
                  </a:lnTo>
                  <a:lnTo>
                    <a:pt x="3582" y="3155"/>
                  </a:lnTo>
                  <a:lnTo>
                    <a:pt x="3555" y="3146"/>
                  </a:lnTo>
                  <a:lnTo>
                    <a:pt x="3524" y="3131"/>
                  </a:lnTo>
                  <a:cubicBezTo>
                    <a:pt x="3523" y="3130"/>
                    <a:pt x="3523" y="3130"/>
                    <a:pt x="3522" y="3130"/>
                  </a:cubicBezTo>
                  <a:lnTo>
                    <a:pt x="3500" y="3111"/>
                  </a:lnTo>
                  <a:cubicBezTo>
                    <a:pt x="3499" y="3109"/>
                    <a:pt x="3498" y="3108"/>
                    <a:pt x="3498" y="3106"/>
                  </a:cubicBezTo>
                  <a:lnTo>
                    <a:pt x="3494" y="3085"/>
                  </a:lnTo>
                  <a:cubicBezTo>
                    <a:pt x="3494" y="3084"/>
                    <a:pt x="3493" y="3084"/>
                    <a:pt x="3493" y="3083"/>
                  </a:cubicBezTo>
                  <a:lnTo>
                    <a:pt x="3493" y="3061"/>
                  </a:lnTo>
                  <a:lnTo>
                    <a:pt x="3492" y="3036"/>
                  </a:lnTo>
                  <a:lnTo>
                    <a:pt x="3489" y="3005"/>
                  </a:lnTo>
                  <a:lnTo>
                    <a:pt x="3480" y="2970"/>
                  </a:lnTo>
                  <a:lnTo>
                    <a:pt x="3480" y="2972"/>
                  </a:lnTo>
                  <a:lnTo>
                    <a:pt x="3462" y="2937"/>
                  </a:lnTo>
                  <a:lnTo>
                    <a:pt x="3444" y="2911"/>
                  </a:lnTo>
                  <a:lnTo>
                    <a:pt x="3435" y="2901"/>
                  </a:lnTo>
                  <a:cubicBezTo>
                    <a:pt x="3433" y="2897"/>
                    <a:pt x="3433" y="2893"/>
                    <a:pt x="3436" y="2890"/>
                  </a:cubicBezTo>
                  <a:lnTo>
                    <a:pt x="3440" y="2886"/>
                  </a:lnTo>
                  <a:lnTo>
                    <a:pt x="3451" y="2875"/>
                  </a:lnTo>
                  <a:lnTo>
                    <a:pt x="3484" y="2837"/>
                  </a:lnTo>
                  <a:lnTo>
                    <a:pt x="3523" y="2788"/>
                  </a:lnTo>
                  <a:lnTo>
                    <a:pt x="3553" y="2737"/>
                  </a:lnTo>
                  <a:lnTo>
                    <a:pt x="3575" y="2685"/>
                  </a:lnTo>
                  <a:lnTo>
                    <a:pt x="3592" y="2629"/>
                  </a:lnTo>
                  <a:lnTo>
                    <a:pt x="3607" y="2577"/>
                  </a:lnTo>
                  <a:cubicBezTo>
                    <a:pt x="3607" y="2577"/>
                    <a:pt x="3607" y="2576"/>
                    <a:pt x="3607" y="2576"/>
                  </a:cubicBezTo>
                  <a:lnTo>
                    <a:pt x="3625" y="2538"/>
                  </a:lnTo>
                  <a:cubicBezTo>
                    <a:pt x="3626" y="2537"/>
                    <a:pt x="3626" y="2536"/>
                    <a:pt x="3627" y="2536"/>
                  </a:cubicBezTo>
                  <a:lnTo>
                    <a:pt x="3643" y="2520"/>
                  </a:lnTo>
                  <a:lnTo>
                    <a:pt x="3661" y="2496"/>
                  </a:lnTo>
                  <a:lnTo>
                    <a:pt x="3703" y="2432"/>
                  </a:lnTo>
                  <a:lnTo>
                    <a:pt x="3722" y="2400"/>
                  </a:lnTo>
                  <a:lnTo>
                    <a:pt x="3736" y="2374"/>
                  </a:lnTo>
                  <a:lnTo>
                    <a:pt x="3748" y="2354"/>
                  </a:lnTo>
                  <a:lnTo>
                    <a:pt x="3752" y="2347"/>
                  </a:lnTo>
                  <a:cubicBezTo>
                    <a:pt x="3753" y="2344"/>
                    <a:pt x="3757" y="2343"/>
                    <a:pt x="3760" y="2344"/>
                  </a:cubicBezTo>
                  <a:lnTo>
                    <a:pt x="3764" y="2345"/>
                  </a:lnTo>
                  <a:lnTo>
                    <a:pt x="3776" y="2347"/>
                  </a:lnTo>
                  <a:lnTo>
                    <a:pt x="3812" y="2349"/>
                  </a:lnTo>
                  <a:lnTo>
                    <a:pt x="3810" y="2350"/>
                  </a:lnTo>
                  <a:lnTo>
                    <a:pt x="3853" y="2340"/>
                  </a:lnTo>
                  <a:lnTo>
                    <a:pt x="3850" y="2341"/>
                  </a:lnTo>
                  <a:lnTo>
                    <a:pt x="3868" y="2328"/>
                  </a:lnTo>
                  <a:lnTo>
                    <a:pt x="3866" y="2330"/>
                  </a:lnTo>
                  <a:lnTo>
                    <a:pt x="3879" y="2310"/>
                  </a:lnTo>
                  <a:lnTo>
                    <a:pt x="3878" y="2312"/>
                  </a:lnTo>
                  <a:lnTo>
                    <a:pt x="3893" y="2259"/>
                  </a:lnTo>
                  <a:lnTo>
                    <a:pt x="3892" y="2261"/>
                  </a:lnTo>
                  <a:lnTo>
                    <a:pt x="3897" y="2211"/>
                  </a:lnTo>
                  <a:lnTo>
                    <a:pt x="3898" y="2212"/>
                  </a:lnTo>
                  <a:lnTo>
                    <a:pt x="3893" y="2171"/>
                  </a:lnTo>
                  <a:lnTo>
                    <a:pt x="3893" y="2174"/>
                  </a:lnTo>
                  <a:lnTo>
                    <a:pt x="3878" y="2146"/>
                  </a:lnTo>
                  <a:lnTo>
                    <a:pt x="3883" y="2150"/>
                  </a:lnTo>
                  <a:lnTo>
                    <a:pt x="3862" y="2143"/>
                  </a:lnTo>
                  <a:lnTo>
                    <a:pt x="3842" y="2135"/>
                  </a:lnTo>
                  <a:cubicBezTo>
                    <a:pt x="3842" y="2135"/>
                    <a:pt x="3841" y="2134"/>
                    <a:pt x="3841" y="2134"/>
                  </a:cubicBezTo>
                  <a:lnTo>
                    <a:pt x="3828" y="2125"/>
                  </a:lnTo>
                  <a:cubicBezTo>
                    <a:pt x="3826" y="2124"/>
                    <a:pt x="3825" y="2122"/>
                    <a:pt x="3824" y="2119"/>
                  </a:cubicBezTo>
                  <a:lnTo>
                    <a:pt x="3823" y="2107"/>
                  </a:lnTo>
                  <a:close/>
                  <a:moveTo>
                    <a:pt x="3840" y="2118"/>
                  </a:moveTo>
                  <a:lnTo>
                    <a:pt x="3837" y="2112"/>
                  </a:lnTo>
                  <a:lnTo>
                    <a:pt x="3850" y="2121"/>
                  </a:lnTo>
                  <a:lnTo>
                    <a:pt x="3849" y="2120"/>
                  </a:lnTo>
                  <a:lnTo>
                    <a:pt x="3867" y="2128"/>
                  </a:lnTo>
                  <a:lnTo>
                    <a:pt x="3888" y="2135"/>
                  </a:lnTo>
                  <a:cubicBezTo>
                    <a:pt x="3890" y="2136"/>
                    <a:pt x="3892" y="2137"/>
                    <a:pt x="3893" y="2139"/>
                  </a:cubicBezTo>
                  <a:lnTo>
                    <a:pt x="3908" y="2167"/>
                  </a:lnTo>
                  <a:cubicBezTo>
                    <a:pt x="3908" y="2168"/>
                    <a:pt x="3908" y="2169"/>
                    <a:pt x="3908" y="2169"/>
                  </a:cubicBezTo>
                  <a:lnTo>
                    <a:pt x="3913" y="2210"/>
                  </a:lnTo>
                  <a:cubicBezTo>
                    <a:pt x="3913" y="2211"/>
                    <a:pt x="3913" y="2212"/>
                    <a:pt x="3913" y="2212"/>
                  </a:cubicBezTo>
                  <a:lnTo>
                    <a:pt x="3908" y="2262"/>
                  </a:lnTo>
                  <a:cubicBezTo>
                    <a:pt x="3908" y="2263"/>
                    <a:pt x="3908" y="2263"/>
                    <a:pt x="3908" y="2264"/>
                  </a:cubicBezTo>
                  <a:lnTo>
                    <a:pt x="3893" y="2317"/>
                  </a:lnTo>
                  <a:cubicBezTo>
                    <a:pt x="3893" y="2317"/>
                    <a:pt x="3893" y="2318"/>
                    <a:pt x="3892" y="2319"/>
                  </a:cubicBezTo>
                  <a:lnTo>
                    <a:pt x="3879" y="2339"/>
                  </a:lnTo>
                  <a:cubicBezTo>
                    <a:pt x="3879" y="2340"/>
                    <a:pt x="3878" y="2340"/>
                    <a:pt x="3877" y="2341"/>
                  </a:cubicBezTo>
                  <a:lnTo>
                    <a:pt x="3859" y="2354"/>
                  </a:lnTo>
                  <a:cubicBezTo>
                    <a:pt x="3858" y="2355"/>
                    <a:pt x="3857" y="2355"/>
                    <a:pt x="3856" y="2355"/>
                  </a:cubicBezTo>
                  <a:lnTo>
                    <a:pt x="3813" y="2365"/>
                  </a:lnTo>
                  <a:cubicBezTo>
                    <a:pt x="3812" y="2365"/>
                    <a:pt x="3812" y="2366"/>
                    <a:pt x="3811" y="2365"/>
                  </a:cubicBezTo>
                  <a:lnTo>
                    <a:pt x="3773" y="2362"/>
                  </a:lnTo>
                  <a:lnTo>
                    <a:pt x="3761" y="2360"/>
                  </a:lnTo>
                  <a:lnTo>
                    <a:pt x="3757" y="2359"/>
                  </a:lnTo>
                  <a:lnTo>
                    <a:pt x="3765" y="2355"/>
                  </a:lnTo>
                  <a:lnTo>
                    <a:pt x="3761" y="2362"/>
                  </a:lnTo>
                  <a:lnTo>
                    <a:pt x="3750" y="2381"/>
                  </a:lnTo>
                  <a:lnTo>
                    <a:pt x="3735" y="2409"/>
                  </a:lnTo>
                  <a:lnTo>
                    <a:pt x="3716" y="2441"/>
                  </a:lnTo>
                  <a:lnTo>
                    <a:pt x="3674" y="2505"/>
                  </a:lnTo>
                  <a:lnTo>
                    <a:pt x="3654" y="2531"/>
                  </a:lnTo>
                  <a:lnTo>
                    <a:pt x="3638" y="2547"/>
                  </a:lnTo>
                  <a:lnTo>
                    <a:pt x="3640" y="2545"/>
                  </a:lnTo>
                  <a:lnTo>
                    <a:pt x="3622" y="2583"/>
                  </a:lnTo>
                  <a:lnTo>
                    <a:pt x="3622" y="2582"/>
                  </a:lnTo>
                  <a:lnTo>
                    <a:pt x="3607" y="2634"/>
                  </a:lnTo>
                  <a:lnTo>
                    <a:pt x="3590" y="2692"/>
                  </a:lnTo>
                  <a:lnTo>
                    <a:pt x="3566" y="2746"/>
                  </a:lnTo>
                  <a:lnTo>
                    <a:pt x="3536" y="2797"/>
                  </a:lnTo>
                  <a:lnTo>
                    <a:pt x="3496" y="2848"/>
                  </a:lnTo>
                  <a:lnTo>
                    <a:pt x="3462" y="2886"/>
                  </a:lnTo>
                  <a:lnTo>
                    <a:pt x="3451" y="2897"/>
                  </a:lnTo>
                  <a:lnTo>
                    <a:pt x="3447" y="2901"/>
                  </a:lnTo>
                  <a:lnTo>
                    <a:pt x="3448" y="2890"/>
                  </a:lnTo>
                  <a:lnTo>
                    <a:pt x="3457" y="2902"/>
                  </a:lnTo>
                  <a:lnTo>
                    <a:pt x="3477" y="2930"/>
                  </a:lnTo>
                  <a:lnTo>
                    <a:pt x="3495" y="2965"/>
                  </a:lnTo>
                  <a:cubicBezTo>
                    <a:pt x="3495" y="2965"/>
                    <a:pt x="3495" y="2966"/>
                    <a:pt x="3495" y="2967"/>
                  </a:cubicBezTo>
                  <a:lnTo>
                    <a:pt x="3504" y="3003"/>
                  </a:lnTo>
                  <a:lnTo>
                    <a:pt x="3508" y="3035"/>
                  </a:lnTo>
                  <a:lnTo>
                    <a:pt x="3509" y="3061"/>
                  </a:lnTo>
                  <a:lnTo>
                    <a:pt x="3509" y="3083"/>
                  </a:lnTo>
                  <a:lnTo>
                    <a:pt x="3509" y="3082"/>
                  </a:lnTo>
                  <a:lnTo>
                    <a:pt x="3513" y="3103"/>
                  </a:lnTo>
                  <a:lnTo>
                    <a:pt x="3511" y="3098"/>
                  </a:lnTo>
                  <a:lnTo>
                    <a:pt x="3533" y="3117"/>
                  </a:lnTo>
                  <a:lnTo>
                    <a:pt x="3531" y="3116"/>
                  </a:lnTo>
                  <a:lnTo>
                    <a:pt x="3560" y="3131"/>
                  </a:lnTo>
                  <a:lnTo>
                    <a:pt x="3585" y="3140"/>
                  </a:lnTo>
                  <a:lnTo>
                    <a:pt x="3595" y="3142"/>
                  </a:lnTo>
                  <a:lnTo>
                    <a:pt x="3598" y="3143"/>
                  </a:lnTo>
                  <a:cubicBezTo>
                    <a:pt x="3601" y="3144"/>
                    <a:pt x="3603" y="3147"/>
                    <a:pt x="3603" y="3150"/>
                  </a:cubicBezTo>
                  <a:lnTo>
                    <a:pt x="3603" y="3151"/>
                  </a:lnTo>
                  <a:cubicBezTo>
                    <a:pt x="3603" y="3152"/>
                    <a:pt x="3603" y="3152"/>
                    <a:pt x="3603" y="3153"/>
                  </a:cubicBezTo>
                  <a:lnTo>
                    <a:pt x="3602" y="3159"/>
                  </a:lnTo>
                  <a:lnTo>
                    <a:pt x="3599" y="3175"/>
                  </a:lnTo>
                  <a:lnTo>
                    <a:pt x="3594" y="3206"/>
                  </a:lnTo>
                  <a:cubicBezTo>
                    <a:pt x="3594" y="3208"/>
                    <a:pt x="3592" y="3210"/>
                    <a:pt x="3590" y="3212"/>
                  </a:cubicBezTo>
                  <a:cubicBezTo>
                    <a:pt x="3588" y="3213"/>
                    <a:pt x="3585" y="3213"/>
                    <a:pt x="3583" y="3212"/>
                  </a:cubicBezTo>
                  <a:lnTo>
                    <a:pt x="3581" y="3211"/>
                  </a:lnTo>
                  <a:lnTo>
                    <a:pt x="3583" y="3211"/>
                  </a:lnTo>
                  <a:lnTo>
                    <a:pt x="3568" y="3208"/>
                  </a:lnTo>
                  <a:lnTo>
                    <a:pt x="3553" y="3203"/>
                  </a:lnTo>
                  <a:lnTo>
                    <a:pt x="3531" y="3197"/>
                  </a:lnTo>
                  <a:lnTo>
                    <a:pt x="3500" y="3188"/>
                  </a:lnTo>
                  <a:lnTo>
                    <a:pt x="3458" y="3176"/>
                  </a:lnTo>
                  <a:lnTo>
                    <a:pt x="3455" y="3175"/>
                  </a:lnTo>
                  <a:lnTo>
                    <a:pt x="3456" y="3175"/>
                  </a:lnTo>
                  <a:lnTo>
                    <a:pt x="3448" y="3174"/>
                  </a:lnTo>
                  <a:lnTo>
                    <a:pt x="3432" y="3172"/>
                  </a:lnTo>
                  <a:lnTo>
                    <a:pt x="3406" y="3167"/>
                  </a:lnTo>
                  <a:lnTo>
                    <a:pt x="3367" y="3161"/>
                  </a:lnTo>
                  <a:lnTo>
                    <a:pt x="3313" y="3152"/>
                  </a:lnTo>
                  <a:lnTo>
                    <a:pt x="3241" y="3140"/>
                  </a:lnTo>
                  <a:cubicBezTo>
                    <a:pt x="3237" y="3140"/>
                    <a:pt x="3234" y="3136"/>
                    <a:pt x="3234" y="3132"/>
                  </a:cubicBezTo>
                  <a:lnTo>
                    <a:pt x="3234" y="3126"/>
                  </a:lnTo>
                  <a:lnTo>
                    <a:pt x="3234" y="3109"/>
                  </a:lnTo>
                  <a:lnTo>
                    <a:pt x="3231" y="3089"/>
                  </a:lnTo>
                  <a:lnTo>
                    <a:pt x="3226" y="3071"/>
                  </a:lnTo>
                  <a:lnTo>
                    <a:pt x="3229" y="3075"/>
                  </a:lnTo>
                  <a:lnTo>
                    <a:pt x="3221" y="3069"/>
                  </a:lnTo>
                  <a:lnTo>
                    <a:pt x="3223" y="3070"/>
                  </a:lnTo>
                  <a:lnTo>
                    <a:pt x="3210" y="3066"/>
                  </a:lnTo>
                  <a:lnTo>
                    <a:pt x="3171" y="3060"/>
                  </a:lnTo>
                  <a:lnTo>
                    <a:pt x="3132" y="3058"/>
                  </a:lnTo>
                  <a:lnTo>
                    <a:pt x="3120" y="3058"/>
                  </a:lnTo>
                  <a:lnTo>
                    <a:pt x="3115" y="3058"/>
                  </a:lnTo>
                  <a:cubicBezTo>
                    <a:pt x="3113" y="3058"/>
                    <a:pt x="3111" y="3058"/>
                    <a:pt x="3110" y="3056"/>
                  </a:cubicBezTo>
                  <a:lnTo>
                    <a:pt x="3109" y="3055"/>
                  </a:lnTo>
                  <a:lnTo>
                    <a:pt x="3111" y="3057"/>
                  </a:lnTo>
                  <a:lnTo>
                    <a:pt x="3104" y="3053"/>
                  </a:lnTo>
                  <a:lnTo>
                    <a:pt x="3088" y="3042"/>
                  </a:lnTo>
                  <a:lnTo>
                    <a:pt x="3057" y="3021"/>
                  </a:lnTo>
                  <a:lnTo>
                    <a:pt x="3060" y="3022"/>
                  </a:lnTo>
                  <a:lnTo>
                    <a:pt x="3055" y="3021"/>
                  </a:lnTo>
                  <a:lnTo>
                    <a:pt x="3039" y="3018"/>
                  </a:lnTo>
                  <a:lnTo>
                    <a:pt x="3040" y="3018"/>
                  </a:lnTo>
                  <a:lnTo>
                    <a:pt x="3012" y="3018"/>
                  </a:lnTo>
                  <a:lnTo>
                    <a:pt x="2971" y="3022"/>
                  </a:lnTo>
                  <a:lnTo>
                    <a:pt x="2973" y="3022"/>
                  </a:lnTo>
                  <a:lnTo>
                    <a:pt x="2924" y="3038"/>
                  </a:lnTo>
                  <a:lnTo>
                    <a:pt x="2925" y="3038"/>
                  </a:lnTo>
                  <a:lnTo>
                    <a:pt x="2890" y="3055"/>
                  </a:lnTo>
                  <a:lnTo>
                    <a:pt x="2866" y="3069"/>
                  </a:lnTo>
                  <a:lnTo>
                    <a:pt x="2858" y="3075"/>
                  </a:lnTo>
                  <a:lnTo>
                    <a:pt x="2861" y="3070"/>
                  </a:lnTo>
                  <a:lnTo>
                    <a:pt x="2859" y="3079"/>
                  </a:lnTo>
                  <a:cubicBezTo>
                    <a:pt x="2859" y="3080"/>
                    <a:pt x="2859" y="3080"/>
                    <a:pt x="2859" y="3081"/>
                  </a:cubicBezTo>
                  <a:lnTo>
                    <a:pt x="2851" y="3100"/>
                  </a:lnTo>
                  <a:cubicBezTo>
                    <a:pt x="2851" y="3100"/>
                    <a:pt x="2850" y="3101"/>
                    <a:pt x="2850" y="3101"/>
                  </a:cubicBezTo>
                  <a:lnTo>
                    <a:pt x="2833" y="3123"/>
                  </a:lnTo>
                  <a:cubicBezTo>
                    <a:pt x="2832" y="3124"/>
                    <a:pt x="2831" y="3125"/>
                    <a:pt x="2830" y="3126"/>
                  </a:cubicBezTo>
                  <a:lnTo>
                    <a:pt x="2802" y="3140"/>
                  </a:lnTo>
                  <a:cubicBezTo>
                    <a:pt x="2801" y="3140"/>
                    <a:pt x="2799" y="3141"/>
                    <a:pt x="2798" y="3140"/>
                  </a:cubicBezTo>
                  <a:lnTo>
                    <a:pt x="2760" y="3137"/>
                  </a:lnTo>
                  <a:cubicBezTo>
                    <a:pt x="2758" y="3137"/>
                    <a:pt x="2757" y="3137"/>
                    <a:pt x="2756" y="3136"/>
                  </a:cubicBezTo>
                  <a:lnTo>
                    <a:pt x="2734" y="3119"/>
                  </a:lnTo>
                  <a:cubicBezTo>
                    <a:pt x="2733" y="3118"/>
                    <a:pt x="2732" y="3117"/>
                    <a:pt x="2731" y="3116"/>
                  </a:cubicBezTo>
                  <a:lnTo>
                    <a:pt x="2721" y="3098"/>
                  </a:lnTo>
                  <a:cubicBezTo>
                    <a:pt x="2721" y="3098"/>
                    <a:pt x="2721" y="3097"/>
                    <a:pt x="2721" y="3096"/>
                  </a:cubicBezTo>
                  <a:lnTo>
                    <a:pt x="2719" y="3088"/>
                  </a:lnTo>
                  <a:lnTo>
                    <a:pt x="2726" y="3094"/>
                  </a:lnTo>
                  <a:lnTo>
                    <a:pt x="2724" y="3094"/>
                  </a:lnTo>
                  <a:lnTo>
                    <a:pt x="2712" y="3094"/>
                  </a:lnTo>
                  <a:lnTo>
                    <a:pt x="2699" y="3094"/>
                  </a:lnTo>
                  <a:lnTo>
                    <a:pt x="2680" y="3094"/>
                  </a:lnTo>
                  <a:lnTo>
                    <a:pt x="2653" y="3094"/>
                  </a:lnTo>
                  <a:lnTo>
                    <a:pt x="2617" y="3094"/>
                  </a:lnTo>
                  <a:lnTo>
                    <a:pt x="2620" y="3094"/>
                  </a:lnTo>
                  <a:lnTo>
                    <a:pt x="2576" y="3108"/>
                  </a:lnTo>
                  <a:lnTo>
                    <a:pt x="2578" y="3107"/>
                  </a:lnTo>
                  <a:lnTo>
                    <a:pt x="2544" y="3128"/>
                  </a:lnTo>
                  <a:lnTo>
                    <a:pt x="2545" y="3128"/>
                  </a:lnTo>
                  <a:lnTo>
                    <a:pt x="2522" y="3147"/>
                  </a:lnTo>
                  <a:lnTo>
                    <a:pt x="2514" y="3156"/>
                  </a:lnTo>
                  <a:lnTo>
                    <a:pt x="2516" y="3150"/>
                  </a:lnTo>
                  <a:lnTo>
                    <a:pt x="2516" y="3151"/>
                  </a:lnTo>
                  <a:cubicBezTo>
                    <a:pt x="2516" y="3152"/>
                    <a:pt x="2516" y="3153"/>
                    <a:pt x="2516" y="3154"/>
                  </a:cubicBezTo>
                  <a:lnTo>
                    <a:pt x="2513" y="3164"/>
                  </a:lnTo>
                  <a:lnTo>
                    <a:pt x="2509" y="3174"/>
                  </a:lnTo>
                  <a:lnTo>
                    <a:pt x="2505" y="3191"/>
                  </a:lnTo>
                  <a:lnTo>
                    <a:pt x="2498" y="3213"/>
                  </a:lnTo>
                  <a:lnTo>
                    <a:pt x="2489" y="3243"/>
                  </a:lnTo>
                  <a:cubicBezTo>
                    <a:pt x="2488" y="3246"/>
                    <a:pt x="2485" y="3248"/>
                    <a:pt x="2481" y="3248"/>
                  </a:cubicBezTo>
                  <a:lnTo>
                    <a:pt x="2480" y="3248"/>
                  </a:lnTo>
                  <a:cubicBezTo>
                    <a:pt x="2480" y="3248"/>
                    <a:pt x="2479" y="3248"/>
                    <a:pt x="2478" y="3248"/>
                  </a:cubicBezTo>
                  <a:lnTo>
                    <a:pt x="2470" y="3245"/>
                  </a:lnTo>
                  <a:lnTo>
                    <a:pt x="2449" y="3237"/>
                  </a:lnTo>
                  <a:lnTo>
                    <a:pt x="2431" y="3230"/>
                  </a:lnTo>
                  <a:lnTo>
                    <a:pt x="2407" y="3221"/>
                  </a:lnTo>
                  <a:lnTo>
                    <a:pt x="2414" y="3220"/>
                  </a:lnTo>
                  <a:lnTo>
                    <a:pt x="2408" y="3224"/>
                  </a:lnTo>
                  <a:lnTo>
                    <a:pt x="2394" y="3234"/>
                  </a:lnTo>
                  <a:cubicBezTo>
                    <a:pt x="2394" y="3234"/>
                    <a:pt x="2393" y="3234"/>
                    <a:pt x="2393" y="3235"/>
                  </a:cubicBezTo>
                  <a:lnTo>
                    <a:pt x="2375" y="3244"/>
                  </a:lnTo>
                  <a:cubicBezTo>
                    <a:pt x="2374" y="3244"/>
                    <a:pt x="2374" y="3244"/>
                    <a:pt x="2373" y="3244"/>
                  </a:cubicBezTo>
                  <a:lnTo>
                    <a:pt x="2356" y="3248"/>
                  </a:lnTo>
                  <a:cubicBezTo>
                    <a:pt x="2355" y="3249"/>
                    <a:pt x="2354" y="3249"/>
                    <a:pt x="2352" y="3248"/>
                  </a:cubicBezTo>
                  <a:lnTo>
                    <a:pt x="2342" y="3245"/>
                  </a:lnTo>
                  <a:cubicBezTo>
                    <a:pt x="2340" y="3245"/>
                    <a:pt x="2339" y="3243"/>
                    <a:pt x="2338" y="3241"/>
                  </a:cubicBezTo>
                  <a:lnTo>
                    <a:pt x="2334" y="3234"/>
                  </a:lnTo>
                  <a:cubicBezTo>
                    <a:pt x="2332" y="3233"/>
                    <a:pt x="2332" y="3230"/>
                    <a:pt x="2333" y="3228"/>
                  </a:cubicBezTo>
                  <a:lnTo>
                    <a:pt x="2339" y="3207"/>
                  </a:lnTo>
                  <a:cubicBezTo>
                    <a:pt x="2339" y="3207"/>
                    <a:pt x="2339" y="3206"/>
                    <a:pt x="2339" y="3206"/>
                  </a:cubicBezTo>
                  <a:lnTo>
                    <a:pt x="2350" y="3184"/>
                  </a:lnTo>
                  <a:cubicBezTo>
                    <a:pt x="2350" y="3184"/>
                    <a:pt x="2351" y="3183"/>
                    <a:pt x="2351" y="3183"/>
                  </a:cubicBezTo>
                  <a:lnTo>
                    <a:pt x="2358" y="3173"/>
                  </a:lnTo>
                  <a:lnTo>
                    <a:pt x="2356" y="3177"/>
                  </a:lnTo>
                  <a:lnTo>
                    <a:pt x="2356" y="3176"/>
                  </a:lnTo>
                  <a:lnTo>
                    <a:pt x="2357" y="3180"/>
                  </a:lnTo>
                  <a:lnTo>
                    <a:pt x="2354" y="3173"/>
                  </a:lnTo>
                  <a:lnTo>
                    <a:pt x="2345" y="3154"/>
                  </a:lnTo>
                  <a:lnTo>
                    <a:pt x="2329" y="3117"/>
                  </a:lnTo>
                  <a:lnTo>
                    <a:pt x="2336" y="3121"/>
                  </a:lnTo>
                  <a:lnTo>
                    <a:pt x="2335" y="3121"/>
                  </a:lnTo>
                  <a:lnTo>
                    <a:pt x="2338" y="3121"/>
                  </a:lnTo>
                  <a:lnTo>
                    <a:pt x="2332" y="3123"/>
                  </a:lnTo>
                  <a:lnTo>
                    <a:pt x="2316" y="3129"/>
                  </a:lnTo>
                  <a:lnTo>
                    <a:pt x="2285" y="3140"/>
                  </a:lnTo>
                  <a:cubicBezTo>
                    <a:pt x="2282" y="3141"/>
                    <a:pt x="2279" y="3140"/>
                    <a:pt x="2277" y="3138"/>
                  </a:cubicBezTo>
                  <a:cubicBezTo>
                    <a:pt x="2275" y="3136"/>
                    <a:pt x="2274" y="3133"/>
                    <a:pt x="2275" y="3130"/>
                  </a:cubicBezTo>
                  <a:lnTo>
                    <a:pt x="2276" y="3127"/>
                  </a:lnTo>
                  <a:lnTo>
                    <a:pt x="2279" y="3118"/>
                  </a:lnTo>
                  <a:lnTo>
                    <a:pt x="2284" y="3102"/>
                  </a:lnTo>
                  <a:lnTo>
                    <a:pt x="2291" y="3112"/>
                  </a:lnTo>
                  <a:lnTo>
                    <a:pt x="2290" y="3112"/>
                  </a:lnTo>
                  <a:lnTo>
                    <a:pt x="2287" y="3112"/>
                  </a:lnTo>
                  <a:lnTo>
                    <a:pt x="2276" y="3112"/>
                  </a:lnTo>
                  <a:lnTo>
                    <a:pt x="2255" y="3112"/>
                  </a:lnTo>
                  <a:cubicBezTo>
                    <a:pt x="2252" y="3112"/>
                    <a:pt x="2248" y="3110"/>
                    <a:pt x="2248" y="3106"/>
                  </a:cubicBezTo>
                  <a:lnTo>
                    <a:pt x="2246" y="3097"/>
                  </a:lnTo>
                  <a:lnTo>
                    <a:pt x="2239" y="3074"/>
                  </a:lnTo>
                  <a:lnTo>
                    <a:pt x="2240" y="3076"/>
                  </a:lnTo>
                  <a:lnTo>
                    <a:pt x="2226" y="3052"/>
                  </a:lnTo>
                  <a:lnTo>
                    <a:pt x="2228" y="3054"/>
                  </a:lnTo>
                  <a:lnTo>
                    <a:pt x="2206" y="3039"/>
                  </a:lnTo>
                  <a:lnTo>
                    <a:pt x="2213" y="3040"/>
                  </a:lnTo>
                  <a:lnTo>
                    <a:pt x="2185" y="3048"/>
                  </a:lnTo>
                  <a:lnTo>
                    <a:pt x="2188" y="3046"/>
                  </a:lnTo>
                  <a:lnTo>
                    <a:pt x="2171" y="3065"/>
                  </a:lnTo>
                  <a:lnTo>
                    <a:pt x="2173" y="3063"/>
                  </a:lnTo>
                  <a:lnTo>
                    <a:pt x="2165" y="3082"/>
                  </a:lnTo>
                  <a:lnTo>
                    <a:pt x="2165" y="3080"/>
                  </a:lnTo>
                  <a:lnTo>
                    <a:pt x="2163" y="3088"/>
                  </a:lnTo>
                  <a:cubicBezTo>
                    <a:pt x="2162" y="3092"/>
                    <a:pt x="2159" y="3094"/>
                    <a:pt x="2155" y="3094"/>
                  </a:cubicBezTo>
                  <a:lnTo>
                    <a:pt x="2152" y="3094"/>
                  </a:lnTo>
                  <a:lnTo>
                    <a:pt x="2144" y="3094"/>
                  </a:lnTo>
                  <a:lnTo>
                    <a:pt x="2128" y="3094"/>
                  </a:lnTo>
                  <a:lnTo>
                    <a:pt x="2136" y="3086"/>
                  </a:lnTo>
                  <a:lnTo>
                    <a:pt x="2136" y="3087"/>
                  </a:lnTo>
                  <a:cubicBezTo>
                    <a:pt x="2136" y="3089"/>
                    <a:pt x="2136" y="3090"/>
                    <a:pt x="2136" y="3091"/>
                  </a:cubicBezTo>
                  <a:lnTo>
                    <a:pt x="2133" y="3098"/>
                  </a:lnTo>
                  <a:lnTo>
                    <a:pt x="2125" y="3117"/>
                  </a:lnTo>
                  <a:lnTo>
                    <a:pt x="2109" y="3154"/>
                  </a:lnTo>
                  <a:cubicBezTo>
                    <a:pt x="2108" y="3157"/>
                    <a:pt x="2105" y="3158"/>
                    <a:pt x="2101" y="3158"/>
                  </a:cubicBezTo>
                  <a:lnTo>
                    <a:pt x="2100" y="3158"/>
                  </a:lnTo>
                  <a:lnTo>
                    <a:pt x="2102" y="3158"/>
                  </a:lnTo>
                  <a:lnTo>
                    <a:pt x="2092" y="3160"/>
                  </a:lnTo>
                  <a:lnTo>
                    <a:pt x="2081" y="3162"/>
                  </a:lnTo>
                  <a:lnTo>
                    <a:pt x="2065" y="3166"/>
                  </a:lnTo>
                  <a:lnTo>
                    <a:pt x="2042" y="3170"/>
                  </a:lnTo>
                  <a:lnTo>
                    <a:pt x="2012" y="3176"/>
                  </a:lnTo>
                  <a:cubicBezTo>
                    <a:pt x="2010" y="3177"/>
                    <a:pt x="2007" y="3176"/>
                    <a:pt x="2005" y="3175"/>
                  </a:cubicBezTo>
                  <a:cubicBezTo>
                    <a:pt x="2004" y="3173"/>
                    <a:pt x="2002" y="3171"/>
                    <a:pt x="2002" y="3168"/>
                  </a:cubicBezTo>
                  <a:lnTo>
                    <a:pt x="2002" y="3167"/>
                  </a:lnTo>
                  <a:lnTo>
                    <a:pt x="2002" y="3159"/>
                  </a:lnTo>
                  <a:lnTo>
                    <a:pt x="2002" y="3137"/>
                  </a:lnTo>
                  <a:lnTo>
                    <a:pt x="2002" y="3119"/>
                  </a:lnTo>
                  <a:lnTo>
                    <a:pt x="2002" y="3095"/>
                  </a:lnTo>
                  <a:lnTo>
                    <a:pt x="2010" y="3103"/>
                  </a:lnTo>
                  <a:lnTo>
                    <a:pt x="2007" y="3103"/>
                  </a:lnTo>
                  <a:lnTo>
                    <a:pt x="1999" y="3103"/>
                  </a:lnTo>
                  <a:lnTo>
                    <a:pt x="1983" y="3103"/>
                  </a:lnTo>
                  <a:cubicBezTo>
                    <a:pt x="1980" y="3103"/>
                    <a:pt x="1978" y="3102"/>
                    <a:pt x="1976" y="3099"/>
                  </a:cubicBezTo>
                  <a:lnTo>
                    <a:pt x="1975" y="3097"/>
                  </a:lnTo>
                  <a:cubicBezTo>
                    <a:pt x="1975" y="3097"/>
                    <a:pt x="1975" y="3096"/>
                    <a:pt x="1975" y="3096"/>
                  </a:cubicBezTo>
                  <a:lnTo>
                    <a:pt x="1972" y="3087"/>
                  </a:lnTo>
                  <a:lnTo>
                    <a:pt x="1967" y="3074"/>
                  </a:lnTo>
                  <a:lnTo>
                    <a:pt x="1961" y="3056"/>
                  </a:lnTo>
                  <a:lnTo>
                    <a:pt x="1952" y="3031"/>
                  </a:lnTo>
                  <a:lnTo>
                    <a:pt x="1940" y="2998"/>
                  </a:lnTo>
                  <a:lnTo>
                    <a:pt x="1947" y="3003"/>
                  </a:lnTo>
                  <a:lnTo>
                    <a:pt x="1946" y="3003"/>
                  </a:lnTo>
                  <a:lnTo>
                    <a:pt x="1937" y="3003"/>
                  </a:lnTo>
                  <a:lnTo>
                    <a:pt x="1912" y="3003"/>
                  </a:lnTo>
                  <a:lnTo>
                    <a:pt x="1892" y="3003"/>
                  </a:lnTo>
                  <a:lnTo>
                    <a:pt x="1865" y="3003"/>
                  </a:lnTo>
                  <a:cubicBezTo>
                    <a:pt x="1861" y="3003"/>
                    <a:pt x="1857" y="3000"/>
                    <a:pt x="1857" y="2995"/>
                  </a:cubicBezTo>
                  <a:lnTo>
                    <a:pt x="1857" y="2993"/>
                  </a:lnTo>
                  <a:lnTo>
                    <a:pt x="1858" y="2995"/>
                  </a:lnTo>
                  <a:lnTo>
                    <a:pt x="1855" y="2984"/>
                  </a:lnTo>
                  <a:lnTo>
                    <a:pt x="1851" y="2970"/>
                  </a:lnTo>
                  <a:lnTo>
                    <a:pt x="1847" y="2951"/>
                  </a:lnTo>
                  <a:lnTo>
                    <a:pt x="1840" y="2924"/>
                  </a:lnTo>
                  <a:lnTo>
                    <a:pt x="1831" y="2888"/>
                  </a:lnTo>
                  <a:lnTo>
                    <a:pt x="1838" y="2894"/>
                  </a:lnTo>
                  <a:lnTo>
                    <a:pt x="1837" y="2894"/>
                  </a:lnTo>
                  <a:cubicBezTo>
                    <a:pt x="1837" y="2894"/>
                    <a:pt x="1836" y="2894"/>
                    <a:pt x="1835" y="2894"/>
                  </a:cubicBezTo>
                  <a:lnTo>
                    <a:pt x="1825" y="2891"/>
                  </a:lnTo>
                  <a:lnTo>
                    <a:pt x="1815" y="2887"/>
                  </a:lnTo>
                  <a:lnTo>
                    <a:pt x="1798" y="2883"/>
                  </a:lnTo>
                  <a:lnTo>
                    <a:pt x="1776" y="2876"/>
                  </a:lnTo>
                  <a:lnTo>
                    <a:pt x="1746" y="2867"/>
                  </a:lnTo>
                  <a:cubicBezTo>
                    <a:pt x="1746" y="2867"/>
                    <a:pt x="1745" y="2867"/>
                    <a:pt x="1745" y="2867"/>
                  </a:cubicBezTo>
                  <a:lnTo>
                    <a:pt x="1743" y="2866"/>
                  </a:lnTo>
                  <a:lnTo>
                    <a:pt x="1745" y="2866"/>
                  </a:lnTo>
                  <a:lnTo>
                    <a:pt x="1739" y="2865"/>
                  </a:lnTo>
                  <a:cubicBezTo>
                    <a:pt x="1739" y="2865"/>
                    <a:pt x="1738" y="2865"/>
                    <a:pt x="1737" y="2865"/>
                  </a:cubicBezTo>
                  <a:lnTo>
                    <a:pt x="1728" y="2861"/>
                  </a:lnTo>
                  <a:lnTo>
                    <a:pt x="1711" y="2856"/>
                  </a:lnTo>
                  <a:lnTo>
                    <a:pt x="1685" y="2848"/>
                  </a:lnTo>
                  <a:lnTo>
                    <a:pt x="1649" y="2837"/>
                  </a:lnTo>
                  <a:lnTo>
                    <a:pt x="1601" y="2822"/>
                  </a:lnTo>
                  <a:lnTo>
                    <a:pt x="1611" y="2814"/>
                  </a:lnTo>
                  <a:lnTo>
                    <a:pt x="1611" y="2815"/>
                  </a:lnTo>
                  <a:cubicBezTo>
                    <a:pt x="1611" y="2816"/>
                    <a:pt x="1611" y="2817"/>
                    <a:pt x="1611" y="2817"/>
                  </a:cubicBezTo>
                  <a:lnTo>
                    <a:pt x="1610" y="2822"/>
                  </a:lnTo>
                  <a:lnTo>
                    <a:pt x="1607" y="2831"/>
                  </a:lnTo>
                  <a:lnTo>
                    <a:pt x="1602" y="2852"/>
                  </a:lnTo>
                  <a:cubicBezTo>
                    <a:pt x="1601" y="2856"/>
                    <a:pt x="1598" y="2858"/>
                    <a:pt x="1594" y="2858"/>
                  </a:cubicBezTo>
                  <a:lnTo>
                    <a:pt x="1593" y="2858"/>
                  </a:lnTo>
                  <a:lnTo>
                    <a:pt x="1596" y="2858"/>
                  </a:lnTo>
                  <a:lnTo>
                    <a:pt x="1592" y="2860"/>
                  </a:lnTo>
                  <a:lnTo>
                    <a:pt x="1578" y="2866"/>
                  </a:lnTo>
                  <a:lnTo>
                    <a:pt x="1551" y="2876"/>
                  </a:lnTo>
                  <a:cubicBezTo>
                    <a:pt x="1549" y="2877"/>
                    <a:pt x="1547" y="2877"/>
                    <a:pt x="1545" y="2876"/>
                  </a:cubicBezTo>
                  <a:cubicBezTo>
                    <a:pt x="1543" y="2875"/>
                    <a:pt x="1542" y="2873"/>
                    <a:pt x="1541" y="2871"/>
                  </a:cubicBezTo>
                  <a:lnTo>
                    <a:pt x="1538" y="2863"/>
                  </a:lnTo>
                  <a:lnTo>
                    <a:pt x="1531" y="2844"/>
                  </a:lnTo>
                  <a:lnTo>
                    <a:pt x="1519" y="2823"/>
                  </a:lnTo>
                  <a:lnTo>
                    <a:pt x="1520" y="2825"/>
                  </a:lnTo>
                  <a:lnTo>
                    <a:pt x="1506" y="2811"/>
                  </a:lnTo>
                  <a:lnTo>
                    <a:pt x="1497" y="2799"/>
                  </a:lnTo>
                  <a:lnTo>
                    <a:pt x="1485" y="2784"/>
                  </a:lnTo>
                  <a:lnTo>
                    <a:pt x="1474" y="2770"/>
                  </a:lnTo>
                  <a:lnTo>
                    <a:pt x="1470" y="2764"/>
                  </a:lnTo>
                  <a:cubicBezTo>
                    <a:pt x="1468" y="2761"/>
                    <a:pt x="1468" y="2757"/>
                    <a:pt x="1471" y="2754"/>
                  </a:cubicBezTo>
                  <a:lnTo>
                    <a:pt x="1471" y="2753"/>
                  </a:lnTo>
                  <a:lnTo>
                    <a:pt x="1475" y="2749"/>
                  </a:lnTo>
                  <a:lnTo>
                    <a:pt x="1485" y="2735"/>
                  </a:lnTo>
                  <a:lnTo>
                    <a:pt x="1506" y="2709"/>
                  </a:lnTo>
                  <a:lnTo>
                    <a:pt x="1507" y="2720"/>
                  </a:lnTo>
                  <a:lnTo>
                    <a:pt x="1506" y="2719"/>
                  </a:lnTo>
                  <a:cubicBezTo>
                    <a:pt x="1505" y="2719"/>
                    <a:pt x="1505" y="2718"/>
                    <a:pt x="1505" y="2718"/>
                  </a:cubicBezTo>
                  <a:lnTo>
                    <a:pt x="1502" y="2713"/>
                  </a:lnTo>
                  <a:lnTo>
                    <a:pt x="1502" y="2714"/>
                  </a:lnTo>
                  <a:lnTo>
                    <a:pt x="1491" y="2700"/>
                  </a:lnTo>
                  <a:lnTo>
                    <a:pt x="1470" y="2674"/>
                  </a:lnTo>
                  <a:lnTo>
                    <a:pt x="1480" y="2677"/>
                  </a:lnTo>
                  <a:lnTo>
                    <a:pt x="1478" y="2678"/>
                  </a:lnTo>
                  <a:lnTo>
                    <a:pt x="1465" y="2683"/>
                  </a:lnTo>
                  <a:lnTo>
                    <a:pt x="1453" y="2688"/>
                  </a:lnTo>
                  <a:lnTo>
                    <a:pt x="1433" y="2696"/>
                  </a:lnTo>
                  <a:lnTo>
                    <a:pt x="1407" y="2707"/>
                  </a:lnTo>
                  <a:lnTo>
                    <a:pt x="1371" y="2722"/>
                  </a:lnTo>
                  <a:cubicBezTo>
                    <a:pt x="1367" y="2723"/>
                    <a:pt x="1364" y="2722"/>
                    <a:pt x="1361" y="2720"/>
                  </a:cubicBezTo>
                  <a:lnTo>
                    <a:pt x="1356" y="2713"/>
                  </a:lnTo>
                  <a:lnTo>
                    <a:pt x="1338" y="2696"/>
                  </a:lnTo>
                  <a:lnTo>
                    <a:pt x="1310" y="2675"/>
                  </a:lnTo>
                  <a:lnTo>
                    <a:pt x="1311" y="2676"/>
                  </a:lnTo>
                  <a:lnTo>
                    <a:pt x="1274" y="2658"/>
                  </a:lnTo>
                  <a:lnTo>
                    <a:pt x="1275" y="2658"/>
                  </a:lnTo>
                  <a:lnTo>
                    <a:pt x="1233" y="2645"/>
                  </a:lnTo>
                  <a:lnTo>
                    <a:pt x="1195" y="2633"/>
                  </a:lnTo>
                  <a:lnTo>
                    <a:pt x="1168" y="2625"/>
                  </a:lnTo>
                  <a:lnTo>
                    <a:pt x="1157" y="2622"/>
                  </a:lnTo>
                  <a:lnTo>
                    <a:pt x="1167" y="2614"/>
                  </a:lnTo>
                  <a:lnTo>
                    <a:pt x="1167" y="2615"/>
                  </a:lnTo>
                  <a:lnTo>
                    <a:pt x="1167" y="2614"/>
                  </a:lnTo>
                  <a:lnTo>
                    <a:pt x="1168" y="2620"/>
                  </a:lnTo>
                  <a:lnTo>
                    <a:pt x="1171" y="2636"/>
                  </a:lnTo>
                  <a:lnTo>
                    <a:pt x="1176" y="2668"/>
                  </a:lnTo>
                  <a:lnTo>
                    <a:pt x="1173" y="2663"/>
                  </a:lnTo>
                  <a:lnTo>
                    <a:pt x="1179" y="2667"/>
                  </a:lnTo>
                  <a:lnTo>
                    <a:pt x="1193" y="2677"/>
                  </a:lnTo>
                  <a:lnTo>
                    <a:pt x="1192" y="2676"/>
                  </a:lnTo>
                  <a:lnTo>
                    <a:pt x="1210" y="2685"/>
                  </a:lnTo>
                  <a:lnTo>
                    <a:pt x="1208" y="2685"/>
                  </a:lnTo>
                  <a:lnTo>
                    <a:pt x="1224" y="2689"/>
                  </a:lnTo>
                  <a:cubicBezTo>
                    <a:pt x="1226" y="2689"/>
                    <a:pt x="1227" y="2690"/>
                    <a:pt x="1228" y="2691"/>
                  </a:cubicBezTo>
                  <a:lnTo>
                    <a:pt x="1236" y="2699"/>
                  </a:lnTo>
                  <a:cubicBezTo>
                    <a:pt x="1238" y="2700"/>
                    <a:pt x="1239" y="2703"/>
                    <a:pt x="1238" y="2705"/>
                  </a:cubicBezTo>
                  <a:lnTo>
                    <a:pt x="1237" y="2724"/>
                  </a:lnTo>
                  <a:cubicBezTo>
                    <a:pt x="1237" y="2724"/>
                    <a:pt x="1237" y="2725"/>
                    <a:pt x="1237" y="2725"/>
                  </a:cubicBezTo>
                  <a:lnTo>
                    <a:pt x="1233" y="2744"/>
                  </a:lnTo>
                  <a:cubicBezTo>
                    <a:pt x="1233" y="2745"/>
                    <a:pt x="1233" y="2745"/>
                    <a:pt x="1233" y="2745"/>
                  </a:cubicBezTo>
                  <a:lnTo>
                    <a:pt x="1230" y="2753"/>
                  </a:lnTo>
                  <a:cubicBezTo>
                    <a:pt x="1229" y="2756"/>
                    <a:pt x="1226" y="2758"/>
                    <a:pt x="1222" y="2758"/>
                  </a:cubicBezTo>
                  <a:lnTo>
                    <a:pt x="1221" y="2758"/>
                  </a:lnTo>
                  <a:cubicBezTo>
                    <a:pt x="1221" y="2758"/>
                    <a:pt x="1220" y="2758"/>
                    <a:pt x="1219" y="2758"/>
                  </a:cubicBezTo>
                  <a:lnTo>
                    <a:pt x="1216" y="2757"/>
                  </a:lnTo>
                  <a:lnTo>
                    <a:pt x="1206" y="2754"/>
                  </a:lnTo>
                  <a:lnTo>
                    <a:pt x="1185" y="2749"/>
                  </a:lnTo>
                  <a:lnTo>
                    <a:pt x="1191" y="2748"/>
                  </a:lnTo>
                  <a:lnTo>
                    <a:pt x="1182" y="2753"/>
                  </a:lnTo>
                  <a:lnTo>
                    <a:pt x="1163" y="2764"/>
                  </a:lnTo>
                  <a:lnTo>
                    <a:pt x="1164" y="2764"/>
                  </a:lnTo>
                  <a:lnTo>
                    <a:pt x="1145" y="2779"/>
                  </a:lnTo>
                  <a:lnTo>
                    <a:pt x="1148" y="2776"/>
                  </a:lnTo>
                  <a:lnTo>
                    <a:pt x="1140" y="2791"/>
                  </a:lnTo>
                  <a:cubicBezTo>
                    <a:pt x="1139" y="2792"/>
                    <a:pt x="1139" y="2793"/>
                    <a:pt x="1138" y="2793"/>
                  </a:cubicBezTo>
                  <a:lnTo>
                    <a:pt x="1124" y="2806"/>
                  </a:lnTo>
                  <a:cubicBezTo>
                    <a:pt x="1123" y="2807"/>
                    <a:pt x="1122" y="2808"/>
                    <a:pt x="1121" y="2808"/>
                  </a:cubicBezTo>
                  <a:lnTo>
                    <a:pt x="1096" y="2818"/>
                  </a:lnTo>
                  <a:cubicBezTo>
                    <a:pt x="1096" y="2818"/>
                    <a:pt x="1095" y="2818"/>
                    <a:pt x="1094" y="2818"/>
                  </a:cubicBezTo>
                  <a:lnTo>
                    <a:pt x="1066" y="2820"/>
                  </a:lnTo>
                  <a:cubicBezTo>
                    <a:pt x="1065" y="2821"/>
                    <a:pt x="1064" y="2820"/>
                    <a:pt x="1063" y="2820"/>
                  </a:cubicBezTo>
                  <a:lnTo>
                    <a:pt x="1039" y="2813"/>
                  </a:lnTo>
                  <a:cubicBezTo>
                    <a:pt x="1037" y="2813"/>
                    <a:pt x="1036" y="2811"/>
                    <a:pt x="1035" y="2810"/>
                  </a:cubicBezTo>
                  <a:lnTo>
                    <a:pt x="1021" y="2788"/>
                  </a:lnTo>
                  <a:cubicBezTo>
                    <a:pt x="1020" y="2787"/>
                    <a:pt x="1020" y="2786"/>
                    <a:pt x="1020" y="2785"/>
                  </a:cubicBezTo>
                  <a:lnTo>
                    <a:pt x="1013" y="2751"/>
                  </a:lnTo>
                  <a:lnTo>
                    <a:pt x="1007" y="2716"/>
                  </a:lnTo>
                  <a:lnTo>
                    <a:pt x="1007" y="2717"/>
                  </a:lnTo>
                  <a:lnTo>
                    <a:pt x="998" y="2690"/>
                  </a:lnTo>
                  <a:lnTo>
                    <a:pt x="999" y="2692"/>
                  </a:lnTo>
                  <a:lnTo>
                    <a:pt x="992" y="2683"/>
                  </a:lnTo>
                  <a:lnTo>
                    <a:pt x="995" y="2685"/>
                  </a:lnTo>
                  <a:lnTo>
                    <a:pt x="984" y="2679"/>
                  </a:lnTo>
                  <a:lnTo>
                    <a:pt x="986" y="2680"/>
                  </a:lnTo>
                  <a:lnTo>
                    <a:pt x="953" y="2673"/>
                  </a:lnTo>
                  <a:lnTo>
                    <a:pt x="918" y="2668"/>
                  </a:lnTo>
                  <a:cubicBezTo>
                    <a:pt x="918" y="2668"/>
                    <a:pt x="917" y="2668"/>
                    <a:pt x="916" y="2668"/>
                  </a:cubicBezTo>
                  <a:lnTo>
                    <a:pt x="893" y="2658"/>
                  </a:lnTo>
                  <a:cubicBezTo>
                    <a:pt x="891" y="2657"/>
                    <a:pt x="889" y="2654"/>
                    <a:pt x="888" y="2651"/>
                  </a:cubicBezTo>
                  <a:lnTo>
                    <a:pt x="887" y="2639"/>
                  </a:lnTo>
                  <a:cubicBezTo>
                    <a:pt x="887" y="2637"/>
                    <a:pt x="888" y="2636"/>
                    <a:pt x="889" y="2634"/>
                  </a:cubicBezTo>
                  <a:lnTo>
                    <a:pt x="898" y="2619"/>
                  </a:lnTo>
                  <a:cubicBezTo>
                    <a:pt x="898" y="2619"/>
                    <a:pt x="898" y="2618"/>
                    <a:pt x="899" y="2618"/>
                  </a:cubicBezTo>
                  <a:lnTo>
                    <a:pt x="915" y="2600"/>
                  </a:lnTo>
                  <a:lnTo>
                    <a:pt x="935" y="2584"/>
                  </a:lnTo>
                  <a:lnTo>
                    <a:pt x="974" y="2556"/>
                  </a:lnTo>
                  <a:lnTo>
                    <a:pt x="987" y="2547"/>
                  </a:lnTo>
                  <a:lnTo>
                    <a:pt x="992" y="2544"/>
                  </a:lnTo>
                  <a:lnTo>
                    <a:pt x="991" y="2556"/>
                  </a:lnTo>
                  <a:lnTo>
                    <a:pt x="990" y="2555"/>
                  </a:lnTo>
                  <a:lnTo>
                    <a:pt x="991" y="2556"/>
                  </a:lnTo>
                  <a:lnTo>
                    <a:pt x="984" y="2551"/>
                  </a:lnTo>
                  <a:lnTo>
                    <a:pt x="965" y="2538"/>
                  </a:lnTo>
                  <a:lnTo>
                    <a:pt x="928" y="2512"/>
                  </a:lnTo>
                  <a:lnTo>
                    <a:pt x="936" y="2513"/>
                  </a:lnTo>
                  <a:lnTo>
                    <a:pt x="934" y="2514"/>
                  </a:lnTo>
                  <a:lnTo>
                    <a:pt x="921" y="2520"/>
                  </a:lnTo>
                  <a:lnTo>
                    <a:pt x="907" y="2526"/>
                  </a:lnTo>
                  <a:lnTo>
                    <a:pt x="887" y="2536"/>
                  </a:lnTo>
                  <a:lnTo>
                    <a:pt x="858" y="2550"/>
                  </a:lnTo>
                  <a:lnTo>
                    <a:pt x="819" y="2568"/>
                  </a:lnTo>
                  <a:cubicBezTo>
                    <a:pt x="816" y="2569"/>
                    <a:pt x="813" y="2569"/>
                    <a:pt x="811" y="2567"/>
                  </a:cubicBezTo>
                  <a:cubicBezTo>
                    <a:pt x="809" y="2566"/>
                    <a:pt x="807" y="2563"/>
                    <a:pt x="807" y="2560"/>
                  </a:cubicBezTo>
                  <a:lnTo>
                    <a:pt x="807" y="2559"/>
                  </a:lnTo>
                  <a:lnTo>
                    <a:pt x="808" y="2561"/>
                  </a:lnTo>
                  <a:lnTo>
                    <a:pt x="807" y="2555"/>
                  </a:lnTo>
                  <a:lnTo>
                    <a:pt x="804" y="2539"/>
                  </a:lnTo>
                  <a:lnTo>
                    <a:pt x="799" y="2507"/>
                  </a:lnTo>
                  <a:lnTo>
                    <a:pt x="804" y="2513"/>
                  </a:lnTo>
                  <a:lnTo>
                    <a:pt x="801" y="2512"/>
                  </a:lnTo>
                  <a:lnTo>
                    <a:pt x="793" y="2509"/>
                  </a:lnTo>
                  <a:lnTo>
                    <a:pt x="779" y="2504"/>
                  </a:lnTo>
                  <a:lnTo>
                    <a:pt x="755" y="2495"/>
                  </a:lnTo>
                  <a:lnTo>
                    <a:pt x="720" y="2482"/>
                  </a:lnTo>
                  <a:lnTo>
                    <a:pt x="670" y="2464"/>
                  </a:lnTo>
                  <a:lnTo>
                    <a:pt x="604" y="2440"/>
                  </a:lnTo>
                  <a:lnTo>
                    <a:pt x="614" y="2432"/>
                  </a:lnTo>
                  <a:lnTo>
                    <a:pt x="614" y="2433"/>
                  </a:lnTo>
                  <a:lnTo>
                    <a:pt x="614" y="2438"/>
                  </a:lnTo>
                  <a:lnTo>
                    <a:pt x="614" y="2451"/>
                  </a:lnTo>
                  <a:lnTo>
                    <a:pt x="614" y="2478"/>
                  </a:lnTo>
                  <a:cubicBezTo>
                    <a:pt x="614" y="2482"/>
                    <a:pt x="613" y="2485"/>
                    <a:pt x="610" y="2486"/>
                  </a:cubicBezTo>
                  <a:cubicBezTo>
                    <a:pt x="607" y="2487"/>
                    <a:pt x="603" y="2486"/>
                    <a:pt x="601" y="2484"/>
                  </a:cubicBezTo>
                  <a:lnTo>
                    <a:pt x="600" y="2483"/>
                  </a:lnTo>
                  <a:lnTo>
                    <a:pt x="592" y="2475"/>
                  </a:lnTo>
                  <a:lnTo>
                    <a:pt x="571" y="2453"/>
                  </a:lnTo>
                  <a:lnTo>
                    <a:pt x="553" y="2435"/>
                  </a:lnTo>
                  <a:lnTo>
                    <a:pt x="529" y="2411"/>
                  </a:lnTo>
                  <a:cubicBezTo>
                    <a:pt x="527" y="2410"/>
                    <a:pt x="526" y="2408"/>
                    <a:pt x="526" y="2405"/>
                  </a:cubicBezTo>
                  <a:lnTo>
                    <a:pt x="526" y="2404"/>
                  </a:lnTo>
                  <a:cubicBezTo>
                    <a:pt x="526" y="2404"/>
                    <a:pt x="527" y="2403"/>
                    <a:pt x="527" y="2402"/>
                  </a:cubicBezTo>
                  <a:lnTo>
                    <a:pt x="529" y="2395"/>
                  </a:lnTo>
                  <a:lnTo>
                    <a:pt x="535" y="2376"/>
                  </a:lnTo>
                  <a:lnTo>
                    <a:pt x="545" y="2340"/>
                  </a:lnTo>
                  <a:lnTo>
                    <a:pt x="552" y="2350"/>
                  </a:lnTo>
                  <a:lnTo>
                    <a:pt x="550" y="2350"/>
                  </a:lnTo>
                  <a:cubicBezTo>
                    <a:pt x="550" y="2350"/>
                    <a:pt x="550" y="2350"/>
                    <a:pt x="549" y="2350"/>
                  </a:cubicBezTo>
                  <a:lnTo>
                    <a:pt x="535" y="2348"/>
                  </a:lnTo>
                  <a:lnTo>
                    <a:pt x="520" y="2346"/>
                  </a:lnTo>
                  <a:lnTo>
                    <a:pt x="497" y="2342"/>
                  </a:lnTo>
                  <a:lnTo>
                    <a:pt x="466" y="2338"/>
                  </a:lnTo>
                  <a:lnTo>
                    <a:pt x="424" y="2332"/>
                  </a:lnTo>
                  <a:lnTo>
                    <a:pt x="432" y="2329"/>
                  </a:lnTo>
                  <a:lnTo>
                    <a:pt x="430" y="2332"/>
                  </a:lnTo>
                  <a:lnTo>
                    <a:pt x="424" y="2340"/>
                  </a:lnTo>
                  <a:lnTo>
                    <a:pt x="414" y="2356"/>
                  </a:lnTo>
                  <a:lnTo>
                    <a:pt x="414" y="2347"/>
                  </a:lnTo>
                  <a:lnTo>
                    <a:pt x="416" y="2350"/>
                  </a:lnTo>
                  <a:lnTo>
                    <a:pt x="422" y="2358"/>
                  </a:lnTo>
                  <a:lnTo>
                    <a:pt x="432" y="2374"/>
                  </a:lnTo>
                  <a:cubicBezTo>
                    <a:pt x="434" y="2377"/>
                    <a:pt x="434" y="2381"/>
                    <a:pt x="431" y="2384"/>
                  </a:cubicBezTo>
                  <a:lnTo>
                    <a:pt x="429" y="2386"/>
                  </a:lnTo>
                  <a:lnTo>
                    <a:pt x="423" y="2392"/>
                  </a:lnTo>
                  <a:lnTo>
                    <a:pt x="413" y="2402"/>
                  </a:lnTo>
                  <a:cubicBezTo>
                    <a:pt x="412" y="2404"/>
                    <a:pt x="410" y="2404"/>
                    <a:pt x="407" y="2404"/>
                  </a:cubicBezTo>
                  <a:lnTo>
                    <a:pt x="406" y="2404"/>
                  </a:lnTo>
                  <a:cubicBezTo>
                    <a:pt x="406" y="2404"/>
                    <a:pt x="405" y="2404"/>
                    <a:pt x="405" y="2404"/>
                  </a:cubicBezTo>
                  <a:lnTo>
                    <a:pt x="396" y="2402"/>
                  </a:lnTo>
                  <a:lnTo>
                    <a:pt x="376" y="2396"/>
                  </a:lnTo>
                  <a:lnTo>
                    <a:pt x="358" y="2392"/>
                  </a:lnTo>
                  <a:lnTo>
                    <a:pt x="334" y="2386"/>
                  </a:lnTo>
                  <a:cubicBezTo>
                    <a:pt x="331" y="2386"/>
                    <a:pt x="329" y="2384"/>
                    <a:pt x="328" y="2381"/>
                  </a:cubicBezTo>
                  <a:cubicBezTo>
                    <a:pt x="327" y="2378"/>
                    <a:pt x="328" y="2375"/>
                    <a:pt x="329" y="2373"/>
                  </a:cubicBezTo>
                  <a:lnTo>
                    <a:pt x="337" y="2364"/>
                  </a:lnTo>
                  <a:lnTo>
                    <a:pt x="336" y="2369"/>
                  </a:lnTo>
                  <a:lnTo>
                    <a:pt x="337" y="2360"/>
                  </a:lnTo>
                  <a:cubicBezTo>
                    <a:pt x="337" y="2358"/>
                    <a:pt x="338" y="2356"/>
                    <a:pt x="339" y="2355"/>
                  </a:cubicBezTo>
                  <a:lnTo>
                    <a:pt x="349" y="2345"/>
                  </a:lnTo>
                  <a:lnTo>
                    <a:pt x="347" y="2347"/>
                  </a:lnTo>
                  <a:lnTo>
                    <a:pt x="355" y="2331"/>
                  </a:lnTo>
                  <a:lnTo>
                    <a:pt x="370" y="2288"/>
                  </a:lnTo>
                  <a:lnTo>
                    <a:pt x="370" y="2289"/>
                  </a:lnTo>
                  <a:lnTo>
                    <a:pt x="378" y="2243"/>
                  </a:lnTo>
                  <a:lnTo>
                    <a:pt x="381" y="2206"/>
                  </a:lnTo>
                  <a:cubicBezTo>
                    <a:pt x="382" y="2205"/>
                    <a:pt x="382" y="2205"/>
                    <a:pt x="382" y="2204"/>
                  </a:cubicBezTo>
                  <a:lnTo>
                    <a:pt x="389" y="2182"/>
                  </a:lnTo>
                  <a:lnTo>
                    <a:pt x="388" y="2184"/>
                  </a:lnTo>
                  <a:lnTo>
                    <a:pt x="388" y="2164"/>
                  </a:lnTo>
                  <a:lnTo>
                    <a:pt x="389" y="2167"/>
                  </a:lnTo>
                  <a:lnTo>
                    <a:pt x="379" y="2133"/>
                  </a:lnTo>
                  <a:lnTo>
                    <a:pt x="379" y="2134"/>
                  </a:lnTo>
                  <a:lnTo>
                    <a:pt x="363" y="2101"/>
                  </a:lnTo>
                  <a:cubicBezTo>
                    <a:pt x="363" y="2100"/>
                    <a:pt x="363" y="2100"/>
                    <a:pt x="363" y="2099"/>
                  </a:cubicBezTo>
                  <a:lnTo>
                    <a:pt x="354" y="2061"/>
                  </a:lnTo>
                  <a:lnTo>
                    <a:pt x="352" y="2041"/>
                  </a:lnTo>
                  <a:lnTo>
                    <a:pt x="353" y="2043"/>
                  </a:lnTo>
                  <a:lnTo>
                    <a:pt x="347" y="2028"/>
                  </a:lnTo>
                  <a:lnTo>
                    <a:pt x="349" y="2031"/>
                  </a:lnTo>
                  <a:lnTo>
                    <a:pt x="330" y="2013"/>
                  </a:lnTo>
                  <a:lnTo>
                    <a:pt x="333" y="2015"/>
                  </a:lnTo>
                  <a:lnTo>
                    <a:pt x="306" y="2006"/>
                  </a:lnTo>
                  <a:lnTo>
                    <a:pt x="278" y="1996"/>
                  </a:lnTo>
                  <a:cubicBezTo>
                    <a:pt x="277" y="1996"/>
                    <a:pt x="276" y="1995"/>
                    <a:pt x="275" y="1995"/>
                  </a:cubicBezTo>
                  <a:lnTo>
                    <a:pt x="265" y="1987"/>
                  </a:lnTo>
                  <a:cubicBezTo>
                    <a:pt x="264" y="1986"/>
                    <a:pt x="263" y="1984"/>
                    <a:pt x="263" y="1983"/>
                  </a:cubicBezTo>
                  <a:lnTo>
                    <a:pt x="260" y="1974"/>
                  </a:lnTo>
                  <a:cubicBezTo>
                    <a:pt x="259" y="1972"/>
                    <a:pt x="259" y="1971"/>
                    <a:pt x="260" y="1969"/>
                  </a:cubicBezTo>
                  <a:lnTo>
                    <a:pt x="266" y="1949"/>
                  </a:lnTo>
                  <a:cubicBezTo>
                    <a:pt x="266" y="1949"/>
                    <a:pt x="266" y="1948"/>
                    <a:pt x="266" y="1948"/>
                  </a:cubicBezTo>
                  <a:lnTo>
                    <a:pt x="276" y="1928"/>
                  </a:lnTo>
                  <a:lnTo>
                    <a:pt x="276" y="1930"/>
                  </a:lnTo>
                  <a:lnTo>
                    <a:pt x="277" y="1922"/>
                  </a:lnTo>
                  <a:lnTo>
                    <a:pt x="277" y="1927"/>
                  </a:lnTo>
                  <a:lnTo>
                    <a:pt x="273" y="1919"/>
                  </a:lnTo>
                  <a:lnTo>
                    <a:pt x="252" y="1881"/>
                  </a:lnTo>
                  <a:lnTo>
                    <a:pt x="253" y="1882"/>
                  </a:lnTo>
                  <a:lnTo>
                    <a:pt x="227" y="1849"/>
                  </a:lnTo>
                  <a:lnTo>
                    <a:pt x="217" y="1833"/>
                  </a:lnTo>
                  <a:cubicBezTo>
                    <a:pt x="216" y="1832"/>
                    <a:pt x="216" y="1832"/>
                    <a:pt x="216" y="1831"/>
                  </a:cubicBezTo>
                  <a:lnTo>
                    <a:pt x="210" y="1815"/>
                  </a:lnTo>
                  <a:cubicBezTo>
                    <a:pt x="210" y="1814"/>
                    <a:pt x="209" y="1813"/>
                    <a:pt x="209" y="1812"/>
                  </a:cubicBezTo>
                  <a:lnTo>
                    <a:pt x="209" y="1796"/>
                  </a:lnTo>
                  <a:cubicBezTo>
                    <a:pt x="209" y="1795"/>
                    <a:pt x="210" y="1794"/>
                    <a:pt x="210" y="1793"/>
                  </a:cubicBezTo>
                  <a:lnTo>
                    <a:pt x="219" y="1776"/>
                  </a:lnTo>
                  <a:lnTo>
                    <a:pt x="236" y="1746"/>
                  </a:lnTo>
                  <a:lnTo>
                    <a:pt x="236" y="1747"/>
                  </a:lnTo>
                  <a:lnTo>
                    <a:pt x="251" y="1707"/>
                  </a:lnTo>
                  <a:lnTo>
                    <a:pt x="251" y="1708"/>
                  </a:lnTo>
                  <a:lnTo>
                    <a:pt x="254" y="1688"/>
                  </a:lnTo>
                  <a:lnTo>
                    <a:pt x="254" y="1690"/>
                  </a:lnTo>
                  <a:lnTo>
                    <a:pt x="252" y="1673"/>
                  </a:lnTo>
                  <a:lnTo>
                    <a:pt x="253" y="1677"/>
                  </a:lnTo>
                  <a:lnTo>
                    <a:pt x="245" y="1664"/>
                  </a:lnTo>
                  <a:lnTo>
                    <a:pt x="248" y="1667"/>
                  </a:lnTo>
                  <a:lnTo>
                    <a:pt x="232" y="1660"/>
                  </a:lnTo>
                  <a:cubicBezTo>
                    <a:pt x="230" y="1659"/>
                    <a:pt x="228" y="1657"/>
                    <a:pt x="228" y="1654"/>
                  </a:cubicBezTo>
                  <a:lnTo>
                    <a:pt x="227" y="1650"/>
                  </a:lnTo>
                  <a:cubicBezTo>
                    <a:pt x="226" y="1650"/>
                    <a:pt x="226" y="1649"/>
                    <a:pt x="226" y="1648"/>
                  </a:cubicBezTo>
                  <a:lnTo>
                    <a:pt x="228" y="1637"/>
                  </a:lnTo>
                  <a:lnTo>
                    <a:pt x="234" y="1604"/>
                  </a:lnTo>
                  <a:lnTo>
                    <a:pt x="233" y="1605"/>
                  </a:lnTo>
                  <a:lnTo>
                    <a:pt x="233" y="1571"/>
                  </a:lnTo>
                  <a:lnTo>
                    <a:pt x="234" y="1575"/>
                  </a:lnTo>
                  <a:lnTo>
                    <a:pt x="229" y="1563"/>
                  </a:lnTo>
                  <a:lnTo>
                    <a:pt x="232" y="1566"/>
                  </a:lnTo>
                  <a:lnTo>
                    <a:pt x="222" y="1559"/>
                  </a:lnTo>
                  <a:lnTo>
                    <a:pt x="201" y="1547"/>
                  </a:lnTo>
                  <a:cubicBezTo>
                    <a:pt x="201" y="1547"/>
                    <a:pt x="200" y="1547"/>
                    <a:pt x="200" y="1546"/>
                  </a:cubicBezTo>
                  <a:lnTo>
                    <a:pt x="188" y="1533"/>
                  </a:lnTo>
                  <a:cubicBezTo>
                    <a:pt x="187" y="1532"/>
                    <a:pt x="186" y="1531"/>
                    <a:pt x="186" y="1530"/>
                  </a:cubicBezTo>
                  <a:lnTo>
                    <a:pt x="180" y="1513"/>
                  </a:lnTo>
                  <a:lnTo>
                    <a:pt x="174" y="1490"/>
                  </a:lnTo>
                  <a:cubicBezTo>
                    <a:pt x="174" y="1490"/>
                    <a:pt x="174" y="1489"/>
                    <a:pt x="173" y="1489"/>
                  </a:cubicBezTo>
                  <a:lnTo>
                    <a:pt x="172" y="1472"/>
                  </a:lnTo>
                  <a:cubicBezTo>
                    <a:pt x="172" y="1472"/>
                    <a:pt x="172" y="1471"/>
                    <a:pt x="172" y="1471"/>
                  </a:cubicBezTo>
                  <a:lnTo>
                    <a:pt x="173" y="1459"/>
                  </a:lnTo>
                  <a:cubicBezTo>
                    <a:pt x="174" y="1457"/>
                    <a:pt x="174" y="1456"/>
                    <a:pt x="175" y="1455"/>
                  </a:cubicBezTo>
                  <a:lnTo>
                    <a:pt x="185" y="1441"/>
                  </a:lnTo>
                  <a:cubicBezTo>
                    <a:pt x="185" y="1440"/>
                    <a:pt x="186" y="1440"/>
                    <a:pt x="186" y="1439"/>
                  </a:cubicBezTo>
                  <a:lnTo>
                    <a:pt x="198" y="1429"/>
                  </a:lnTo>
                  <a:lnTo>
                    <a:pt x="196" y="1433"/>
                  </a:lnTo>
                  <a:lnTo>
                    <a:pt x="201" y="1414"/>
                  </a:lnTo>
                  <a:lnTo>
                    <a:pt x="201" y="1418"/>
                  </a:lnTo>
                  <a:lnTo>
                    <a:pt x="196" y="1391"/>
                  </a:lnTo>
                  <a:lnTo>
                    <a:pt x="196" y="1393"/>
                  </a:lnTo>
                  <a:lnTo>
                    <a:pt x="182" y="1364"/>
                  </a:lnTo>
                  <a:lnTo>
                    <a:pt x="160" y="1333"/>
                  </a:lnTo>
                  <a:lnTo>
                    <a:pt x="134" y="1301"/>
                  </a:lnTo>
                  <a:lnTo>
                    <a:pt x="103" y="1273"/>
                  </a:lnTo>
                  <a:lnTo>
                    <a:pt x="70" y="1249"/>
                  </a:lnTo>
                  <a:lnTo>
                    <a:pt x="71" y="1250"/>
                  </a:lnTo>
                  <a:lnTo>
                    <a:pt x="37" y="1233"/>
                  </a:lnTo>
                  <a:lnTo>
                    <a:pt x="38" y="1233"/>
                  </a:lnTo>
                  <a:lnTo>
                    <a:pt x="6" y="1224"/>
                  </a:lnTo>
                  <a:cubicBezTo>
                    <a:pt x="4" y="1224"/>
                    <a:pt x="2" y="1222"/>
                    <a:pt x="1" y="1220"/>
                  </a:cubicBezTo>
                  <a:cubicBezTo>
                    <a:pt x="0" y="1218"/>
                    <a:pt x="0" y="1216"/>
                    <a:pt x="1" y="1214"/>
                  </a:cubicBezTo>
                  <a:lnTo>
                    <a:pt x="7" y="1195"/>
                  </a:lnTo>
                  <a:lnTo>
                    <a:pt x="7" y="1196"/>
                  </a:lnTo>
                  <a:lnTo>
                    <a:pt x="11" y="1171"/>
                  </a:lnTo>
                  <a:lnTo>
                    <a:pt x="15" y="1147"/>
                  </a:lnTo>
                  <a:cubicBezTo>
                    <a:pt x="15" y="1147"/>
                    <a:pt x="15" y="1146"/>
                    <a:pt x="15" y="1146"/>
                  </a:cubicBezTo>
                  <a:lnTo>
                    <a:pt x="20" y="1132"/>
                  </a:lnTo>
                  <a:cubicBezTo>
                    <a:pt x="20" y="1131"/>
                    <a:pt x="21" y="1130"/>
                    <a:pt x="22" y="1129"/>
                  </a:cubicBezTo>
                  <a:lnTo>
                    <a:pt x="38" y="1113"/>
                  </a:lnTo>
                  <a:cubicBezTo>
                    <a:pt x="38" y="1112"/>
                    <a:pt x="39" y="1112"/>
                    <a:pt x="39" y="1112"/>
                  </a:cubicBezTo>
                  <a:lnTo>
                    <a:pt x="57" y="1100"/>
                  </a:lnTo>
                  <a:lnTo>
                    <a:pt x="74" y="1086"/>
                  </a:lnTo>
                  <a:lnTo>
                    <a:pt x="72" y="1089"/>
                  </a:lnTo>
                  <a:lnTo>
                    <a:pt x="83" y="1068"/>
                  </a:lnTo>
                  <a:lnTo>
                    <a:pt x="83" y="1069"/>
                  </a:lnTo>
                  <a:lnTo>
                    <a:pt x="96" y="1024"/>
                  </a:lnTo>
                  <a:lnTo>
                    <a:pt x="103" y="980"/>
                  </a:lnTo>
                  <a:lnTo>
                    <a:pt x="102" y="982"/>
                  </a:lnTo>
                  <a:lnTo>
                    <a:pt x="100" y="940"/>
                  </a:lnTo>
                  <a:lnTo>
                    <a:pt x="101" y="943"/>
                  </a:lnTo>
                  <a:lnTo>
                    <a:pt x="83" y="901"/>
                  </a:lnTo>
                  <a:lnTo>
                    <a:pt x="72" y="870"/>
                  </a:lnTo>
                  <a:cubicBezTo>
                    <a:pt x="72" y="870"/>
                    <a:pt x="72" y="869"/>
                    <a:pt x="72" y="869"/>
                  </a:cubicBezTo>
                  <a:lnTo>
                    <a:pt x="66" y="832"/>
                  </a:lnTo>
                  <a:lnTo>
                    <a:pt x="61" y="795"/>
                  </a:lnTo>
                  <a:lnTo>
                    <a:pt x="56" y="764"/>
                  </a:lnTo>
                  <a:cubicBezTo>
                    <a:pt x="55" y="761"/>
                    <a:pt x="56" y="758"/>
                    <a:pt x="58" y="756"/>
                  </a:cubicBezTo>
                  <a:lnTo>
                    <a:pt x="72" y="744"/>
                  </a:lnTo>
                  <a:cubicBezTo>
                    <a:pt x="73" y="744"/>
                    <a:pt x="73" y="744"/>
                    <a:pt x="74" y="743"/>
                  </a:cubicBezTo>
                  <a:lnTo>
                    <a:pt x="87" y="737"/>
                  </a:lnTo>
                  <a:cubicBezTo>
                    <a:pt x="88" y="737"/>
                    <a:pt x="90" y="736"/>
                    <a:pt x="91" y="736"/>
                  </a:cubicBezTo>
                  <a:lnTo>
                    <a:pt x="118" y="738"/>
                  </a:lnTo>
                  <a:lnTo>
                    <a:pt x="147" y="742"/>
                  </a:lnTo>
                  <a:lnTo>
                    <a:pt x="172" y="744"/>
                  </a:lnTo>
                  <a:lnTo>
                    <a:pt x="182" y="745"/>
                  </a:lnTo>
                  <a:cubicBezTo>
                    <a:pt x="186" y="746"/>
                    <a:pt x="189" y="749"/>
                    <a:pt x="189" y="753"/>
                  </a:cubicBezTo>
                  <a:lnTo>
                    <a:pt x="189" y="754"/>
                  </a:lnTo>
                  <a:lnTo>
                    <a:pt x="189" y="751"/>
                  </a:lnTo>
                  <a:lnTo>
                    <a:pt x="192" y="757"/>
                  </a:lnTo>
                  <a:lnTo>
                    <a:pt x="200" y="773"/>
                  </a:lnTo>
                  <a:lnTo>
                    <a:pt x="216" y="804"/>
                  </a:lnTo>
                  <a:cubicBezTo>
                    <a:pt x="217" y="806"/>
                    <a:pt x="217" y="808"/>
                    <a:pt x="216" y="810"/>
                  </a:cubicBezTo>
                  <a:lnTo>
                    <a:pt x="214" y="815"/>
                  </a:lnTo>
                  <a:lnTo>
                    <a:pt x="210" y="827"/>
                  </a:lnTo>
                  <a:lnTo>
                    <a:pt x="198" y="865"/>
                  </a:lnTo>
                  <a:lnTo>
                    <a:pt x="198" y="862"/>
                  </a:lnTo>
                  <a:lnTo>
                    <a:pt x="200" y="879"/>
                  </a:lnTo>
                  <a:lnTo>
                    <a:pt x="197" y="873"/>
                  </a:lnTo>
                  <a:lnTo>
                    <a:pt x="212" y="882"/>
                  </a:lnTo>
                  <a:lnTo>
                    <a:pt x="208" y="880"/>
                  </a:lnTo>
                  <a:lnTo>
                    <a:pt x="228" y="881"/>
                  </a:lnTo>
                  <a:lnTo>
                    <a:pt x="224" y="882"/>
                  </a:lnTo>
                  <a:lnTo>
                    <a:pt x="241" y="873"/>
                  </a:lnTo>
                  <a:lnTo>
                    <a:pt x="238" y="876"/>
                  </a:lnTo>
                  <a:lnTo>
                    <a:pt x="246" y="865"/>
                  </a:lnTo>
                  <a:lnTo>
                    <a:pt x="244" y="869"/>
                  </a:lnTo>
                  <a:lnTo>
                    <a:pt x="244" y="851"/>
                  </a:lnTo>
                  <a:lnTo>
                    <a:pt x="245" y="854"/>
                  </a:lnTo>
                  <a:lnTo>
                    <a:pt x="238" y="833"/>
                  </a:lnTo>
                  <a:lnTo>
                    <a:pt x="227" y="809"/>
                  </a:lnTo>
                  <a:lnTo>
                    <a:pt x="198" y="764"/>
                  </a:lnTo>
                  <a:lnTo>
                    <a:pt x="198" y="765"/>
                  </a:lnTo>
                  <a:lnTo>
                    <a:pt x="185" y="749"/>
                  </a:lnTo>
                  <a:lnTo>
                    <a:pt x="176" y="741"/>
                  </a:lnTo>
                  <a:cubicBezTo>
                    <a:pt x="174" y="740"/>
                    <a:pt x="173" y="738"/>
                    <a:pt x="173" y="735"/>
                  </a:cubicBezTo>
                  <a:lnTo>
                    <a:pt x="173" y="715"/>
                  </a:lnTo>
                  <a:cubicBezTo>
                    <a:pt x="173" y="714"/>
                    <a:pt x="174" y="713"/>
                    <a:pt x="174" y="712"/>
                  </a:cubicBezTo>
                  <a:lnTo>
                    <a:pt x="184" y="693"/>
                  </a:lnTo>
                  <a:cubicBezTo>
                    <a:pt x="185" y="692"/>
                    <a:pt x="185" y="692"/>
                    <a:pt x="185" y="691"/>
                  </a:cubicBezTo>
                  <a:lnTo>
                    <a:pt x="197" y="676"/>
                  </a:lnTo>
                  <a:lnTo>
                    <a:pt x="196" y="678"/>
                  </a:lnTo>
                  <a:lnTo>
                    <a:pt x="201" y="668"/>
                  </a:lnTo>
                  <a:lnTo>
                    <a:pt x="201" y="673"/>
                  </a:lnTo>
                  <a:lnTo>
                    <a:pt x="198" y="660"/>
                  </a:lnTo>
                  <a:lnTo>
                    <a:pt x="191" y="636"/>
                  </a:lnTo>
                  <a:lnTo>
                    <a:pt x="182" y="608"/>
                  </a:lnTo>
                  <a:lnTo>
                    <a:pt x="174" y="583"/>
                  </a:lnTo>
                  <a:cubicBezTo>
                    <a:pt x="173" y="581"/>
                    <a:pt x="173" y="579"/>
                    <a:pt x="174" y="578"/>
                  </a:cubicBezTo>
                  <a:lnTo>
                    <a:pt x="181" y="560"/>
                  </a:lnTo>
                  <a:cubicBezTo>
                    <a:pt x="181" y="558"/>
                    <a:pt x="182" y="557"/>
                    <a:pt x="183" y="557"/>
                  </a:cubicBezTo>
                  <a:lnTo>
                    <a:pt x="199" y="542"/>
                  </a:lnTo>
                  <a:cubicBezTo>
                    <a:pt x="199" y="541"/>
                    <a:pt x="200" y="541"/>
                    <a:pt x="200" y="541"/>
                  </a:cubicBezTo>
                  <a:lnTo>
                    <a:pt x="216" y="531"/>
                  </a:lnTo>
                  <a:lnTo>
                    <a:pt x="223" y="528"/>
                  </a:lnTo>
                  <a:lnTo>
                    <a:pt x="218" y="535"/>
                  </a:lnTo>
                  <a:lnTo>
                    <a:pt x="218" y="534"/>
                  </a:lnTo>
                  <a:cubicBezTo>
                    <a:pt x="218" y="534"/>
                    <a:pt x="219" y="533"/>
                    <a:pt x="219" y="533"/>
                  </a:cubicBezTo>
                  <a:lnTo>
                    <a:pt x="220" y="528"/>
                  </a:lnTo>
                  <a:lnTo>
                    <a:pt x="223" y="515"/>
                  </a:lnTo>
                  <a:lnTo>
                    <a:pt x="228" y="489"/>
                  </a:lnTo>
                  <a:lnTo>
                    <a:pt x="235" y="498"/>
                  </a:lnTo>
                  <a:lnTo>
                    <a:pt x="234" y="498"/>
                  </a:lnTo>
                  <a:lnTo>
                    <a:pt x="237" y="498"/>
                  </a:lnTo>
                  <a:lnTo>
                    <a:pt x="233" y="500"/>
                  </a:lnTo>
                  <a:lnTo>
                    <a:pt x="219" y="506"/>
                  </a:lnTo>
                  <a:lnTo>
                    <a:pt x="193" y="516"/>
                  </a:lnTo>
                  <a:lnTo>
                    <a:pt x="196" y="514"/>
                  </a:lnTo>
                  <a:lnTo>
                    <a:pt x="195" y="515"/>
                  </a:lnTo>
                  <a:lnTo>
                    <a:pt x="197" y="513"/>
                  </a:lnTo>
                  <a:lnTo>
                    <a:pt x="193" y="521"/>
                  </a:lnTo>
                  <a:lnTo>
                    <a:pt x="182" y="542"/>
                  </a:lnTo>
                  <a:lnTo>
                    <a:pt x="173" y="560"/>
                  </a:lnTo>
                  <a:lnTo>
                    <a:pt x="161" y="584"/>
                  </a:lnTo>
                  <a:cubicBezTo>
                    <a:pt x="159" y="587"/>
                    <a:pt x="156" y="588"/>
                    <a:pt x="153" y="588"/>
                  </a:cubicBezTo>
                  <a:lnTo>
                    <a:pt x="152" y="588"/>
                  </a:lnTo>
                  <a:cubicBezTo>
                    <a:pt x="151" y="588"/>
                    <a:pt x="150" y="588"/>
                    <a:pt x="149" y="588"/>
                  </a:cubicBezTo>
                  <a:lnTo>
                    <a:pt x="144" y="586"/>
                  </a:lnTo>
                  <a:lnTo>
                    <a:pt x="132" y="580"/>
                  </a:lnTo>
                  <a:lnTo>
                    <a:pt x="106" y="570"/>
                  </a:lnTo>
                  <a:lnTo>
                    <a:pt x="108" y="570"/>
                  </a:lnTo>
                  <a:lnTo>
                    <a:pt x="107" y="570"/>
                  </a:lnTo>
                  <a:lnTo>
                    <a:pt x="110" y="570"/>
                  </a:lnTo>
                  <a:lnTo>
                    <a:pt x="107" y="571"/>
                  </a:lnTo>
                  <a:lnTo>
                    <a:pt x="95" y="574"/>
                  </a:lnTo>
                  <a:lnTo>
                    <a:pt x="74" y="579"/>
                  </a:lnTo>
                  <a:cubicBezTo>
                    <a:pt x="71" y="580"/>
                    <a:pt x="67" y="578"/>
                    <a:pt x="65" y="575"/>
                  </a:cubicBezTo>
                  <a:lnTo>
                    <a:pt x="64" y="573"/>
                  </a:lnTo>
                  <a:lnTo>
                    <a:pt x="61" y="567"/>
                  </a:lnTo>
                  <a:lnTo>
                    <a:pt x="56" y="557"/>
                  </a:lnTo>
                  <a:cubicBezTo>
                    <a:pt x="54" y="553"/>
                    <a:pt x="56" y="548"/>
                    <a:pt x="60" y="546"/>
                  </a:cubicBezTo>
                  <a:lnTo>
                    <a:pt x="61" y="546"/>
                  </a:lnTo>
                  <a:lnTo>
                    <a:pt x="75" y="538"/>
                  </a:lnTo>
                  <a:lnTo>
                    <a:pt x="91" y="528"/>
                  </a:lnTo>
                  <a:lnTo>
                    <a:pt x="113" y="517"/>
                  </a:lnTo>
                  <a:lnTo>
                    <a:pt x="144" y="499"/>
                  </a:lnTo>
                  <a:lnTo>
                    <a:pt x="186" y="475"/>
                  </a:lnTo>
                  <a:cubicBezTo>
                    <a:pt x="188" y="474"/>
                    <a:pt x="189" y="473"/>
                    <a:pt x="190" y="473"/>
                  </a:cubicBezTo>
                  <a:lnTo>
                    <a:pt x="191" y="473"/>
                  </a:lnTo>
                  <a:lnTo>
                    <a:pt x="190" y="474"/>
                  </a:lnTo>
                  <a:lnTo>
                    <a:pt x="193" y="473"/>
                  </a:lnTo>
                  <a:lnTo>
                    <a:pt x="203" y="470"/>
                  </a:lnTo>
                  <a:lnTo>
                    <a:pt x="224" y="464"/>
                  </a:lnTo>
                  <a:lnTo>
                    <a:pt x="223" y="464"/>
                  </a:lnTo>
                  <a:lnTo>
                    <a:pt x="226" y="463"/>
                  </a:lnTo>
                  <a:lnTo>
                    <a:pt x="240" y="458"/>
                  </a:lnTo>
                  <a:lnTo>
                    <a:pt x="255" y="453"/>
                  </a:lnTo>
                  <a:lnTo>
                    <a:pt x="278" y="445"/>
                  </a:lnTo>
                  <a:lnTo>
                    <a:pt x="309" y="434"/>
                  </a:lnTo>
                  <a:lnTo>
                    <a:pt x="351" y="419"/>
                  </a:lnTo>
                  <a:cubicBezTo>
                    <a:pt x="352" y="419"/>
                    <a:pt x="353" y="418"/>
                    <a:pt x="353" y="418"/>
                  </a:cubicBezTo>
                  <a:lnTo>
                    <a:pt x="354" y="418"/>
                  </a:lnTo>
                  <a:lnTo>
                    <a:pt x="350" y="420"/>
                  </a:lnTo>
                  <a:lnTo>
                    <a:pt x="353" y="417"/>
                  </a:lnTo>
                  <a:lnTo>
                    <a:pt x="364" y="409"/>
                  </a:lnTo>
                  <a:lnTo>
                    <a:pt x="385" y="393"/>
                  </a:lnTo>
                  <a:cubicBezTo>
                    <a:pt x="386" y="392"/>
                    <a:pt x="388" y="391"/>
                    <a:pt x="389" y="391"/>
                  </a:cubicBezTo>
                  <a:lnTo>
                    <a:pt x="396" y="391"/>
                  </a:lnTo>
                  <a:lnTo>
                    <a:pt x="418" y="390"/>
                  </a:lnTo>
                  <a:lnTo>
                    <a:pt x="451" y="388"/>
                  </a:lnTo>
                  <a:lnTo>
                    <a:pt x="495" y="385"/>
                  </a:lnTo>
                  <a:lnTo>
                    <a:pt x="548" y="379"/>
                  </a:lnTo>
                  <a:lnTo>
                    <a:pt x="609" y="369"/>
                  </a:lnTo>
                  <a:lnTo>
                    <a:pt x="677" y="355"/>
                  </a:lnTo>
                  <a:lnTo>
                    <a:pt x="750" y="337"/>
                  </a:lnTo>
                  <a:lnTo>
                    <a:pt x="746" y="339"/>
                  </a:lnTo>
                  <a:lnTo>
                    <a:pt x="751" y="334"/>
                  </a:lnTo>
                  <a:lnTo>
                    <a:pt x="763" y="321"/>
                  </a:lnTo>
                  <a:lnTo>
                    <a:pt x="780" y="301"/>
                  </a:lnTo>
                  <a:lnTo>
                    <a:pt x="801" y="276"/>
                  </a:lnTo>
                  <a:lnTo>
                    <a:pt x="822" y="255"/>
                  </a:lnTo>
                  <a:lnTo>
                    <a:pt x="837" y="241"/>
                  </a:lnTo>
                  <a:lnTo>
                    <a:pt x="849" y="232"/>
                  </a:lnTo>
                  <a:lnTo>
                    <a:pt x="865" y="220"/>
                  </a:lnTo>
                  <a:lnTo>
                    <a:pt x="888" y="206"/>
                  </a:lnTo>
                  <a:cubicBezTo>
                    <a:pt x="889" y="205"/>
                    <a:pt x="890" y="205"/>
                    <a:pt x="891" y="205"/>
                  </a:cubicBezTo>
                  <a:lnTo>
                    <a:pt x="919" y="198"/>
                  </a:lnTo>
                  <a:lnTo>
                    <a:pt x="947" y="192"/>
                  </a:lnTo>
                  <a:lnTo>
                    <a:pt x="976" y="183"/>
                  </a:lnTo>
                  <a:lnTo>
                    <a:pt x="974" y="184"/>
                  </a:lnTo>
                  <a:lnTo>
                    <a:pt x="1006" y="162"/>
                  </a:lnTo>
                  <a:lnTo>
                    <a:pt x="1046" y="131"/>
                  </a:lnTo>
                  <a:lnTo>
                    <a:pt x="1086" y="101"/>
                  </a:lnTo>
                  <a:cubicBezTo>
                    <a:pt x="1086" y="101"/>
                    <a:pt x="1086" y="101"/>
                    <a:pt x="1087" y="100"/>
                  </a:cubicBezTo>
                  <a:lnTo>
                    <a:pt x="1120" y="83"/>
                  </a:lnTo>
                  <a:cubicBezTo>
                    <a:pt x="1121" y="83"/>
                    <a:pt x="1122" y="83"/>
                    <a:pt x="1123" y="82"/>
                  </a:cubicBezTo>
                  <a:lnTo>
                    <a:pt x="1154" y="80"/>
                  </a:lnTo>
                  <a:lnTo>
                    <a:pt x="1184" y="74"/>
                  </a:lnTo>
                  <a:lnTo>
                    <a:pt x="1213" y="68"/>
                  </a:lnTo>
                  <a:lnTo>
                    <a:pt x="1240" y="65"/>
                  </a:lnTo>
                  <a:lnTo>
                    <a:pt x="1238" y="65"/>
                  </a:lnTo>
                  <a:lnTo>
                    <a:pt x="1257" y="60"/>
                  </a:lnTo>
                  <a:lnTo>
                    <a:pt x="1283" y="51"/>
                  </a:lnTo>
                  <a:lnTo>
                    <a:pt x="1347" y="30"/>
                  </a:lnTo>
                  <a:lnTo>
                    <a:pt x="1412" y="10"/>
                  </a:lnTo>
                  <a:lnTo>
                    <a:pt x="1438" y="3"/>
                  </a:lnTo>
                  <a:cubicBezTo>
                    <a:pt x="1439" y="3"/>
                    <a:pt x="1439" y="3"/>
                    <a:pt x="1440" y="3"/>
                  </a:cubicBezTo>
                  <a:lnTo>
                    <a:pt x="1458" y="1"/>
                  </a:lnTo>
                  <a:cubicBezTo>
                    <a:pt x="1458" y="0"/>
                    <a:pt x="1459" y="0"/>
                    <a:pt x="1460" y="1"/>
                  </a:cubicBezTo>
                  <a:lnTo>
                    <a:pt x="1491" y="7"/>
                  </a:lnTo>
                  <a:cubicBezTo>
                    <a:pt x="1491" y="7"/>
                    <a:pt x="1492" y="7"/>
                    <a:pt x="1492" y="7"/>
                  </a:cubicBezTo>
                  <a:lnTo>
                    <a:pt x="1530" y="21"/>
                  </a:lnTo>
                  <a:lnTo>
                    <a:pt x="1565" y="36"/>
                  </a:lnTo>
                  <a:lnTo>
                    <a:pt x="1597" y="47"/>
                  </a:lnTo>
                  <a:cubicBezTo>
                    <a:pt x="1598" y="47"/>
                    <a:pt x="1599" y="48"/>
                    <a:pt x="1600" y="48"/>
                  </a:cubicBezTo>
                  <a:lnTo>
                    <a:pt x="1621" y="66"/>
                  </a:lnTo>
                  <a:lnTo>
                    <a:pt x="1643" y="87"/>
                  </a:lnTo>
                  <a:lnTo>
                    <a:pt x="1658" y="105"/>
                  </a:lnTo>
                  <a:lnTo>
                    <a:pt x="1664" y="112"/>
                  </a:lnTo>
                  <a:cubicBezTo>
                    <a:pt x="1666" y="115"/>
                    <a:pt x="1666" y="118"/>
                    <a:pt x="1665" y="121"/>
                  </a:cubicBezTo>
                  <a:lnTo>
                    <a:pt x="1664" y="123"/>
                  </a:lnTo>
                  <a:lnTo>
                    <a:pt x="1661" y="129"/>
                  </a:lnTo>
                  <a:lnTo>
                    <a:pt x="1656" y="140"/>
                  </a:lnTo>
                  <a:cubicBezTo>
                    <a:pt x="1655" y="142"/>
                    <a:pt x="1652" y="144"/>
                    <a:pt x="1650" y="144"/>
                  </a:cubicBezTo>
                  <a:cubicBezTo>
                    <a:pt x="1647" y="145"/>
                    <a:pt x="1645" y="144"/>
                    <a:pt x="1643" y="142"/>
                  </a:cubicBezTo>
                  <a:lnTo>
                    <a:pt x="1636" y="135"/>
                  </a:lnTo>
                  <a:lnTo>
                    <a:pt x="1617" y="119"/>
                  </a:lnTo>
                  <a:lnTo>
                    <a:pt x="1594" y="100"/>
                  </a:lnTo>
                  <a:lnTo>
                    <a:pt x="1596" y="101"/>
                  </a:lnTo>
                  <a:lnTo>
                    <a:pt x="1574" y="89"/>
                  </a:lnTo>
                  <a:lnTo>
                    <a:pt x="1557" y="82"/>
                  </a:lnTo>
                  <a:lnTo>
                    <a:pt x="1536" y="77"/>
                  </a:lnTo>
                  <a:lnTo>
                    <a:pt x="1517" y="73"/>
                  </a:lnTo>
                  <a:lnTo>
                    <a:pt x="1510" y="71"/>
                  </a:lnTo>
                  <a:lnTo>
                    <a:pt x="1520" y="62"/>
                  </a:lnTo>
                  <a:lnTo>
                    <a:pt x="1521" y="66"/>
                  </a:lnTo>
                  <a:lnTo>
                    <a:pt x="1525" y="81"/>
                  </a:lnTo>
                  <a:lnTo>
                    <a:pt x="1531" y="101"/>
                  </a:lnTo>
                  <a:lnTo>
                    <a:pt x="1543" y="128"/>
                  </a:lnTo>
                  <a:lnTo>
                    <a:pt x="1558" y="157"/>
                  </a:lnTo>
                  <a:lnTo>
                    <a:pt x="1579" y="188"/>
                  </a:lnTo>
                  <a:lnTo>
                    <a:pt x="1608" y="220"/>
                  </a:lnTo>
                  <a:lnTo>
                    <a:pt x="1607" y="219"/>
                  </a:lnTo>
                  <a:lnTo>
                    <a:pt x="1644" y="248"/>
                  </a:lnTo>
                  <a:lnTo>
                    <a:pt x="1643" y="247"/>
                  </a:lnTo>
                  <a:lnTo>
                    <a:pt x="1683" y="268"/>
                  </a:lnTo>
                  <a:lnTo>
                    <a:pt x="1681" y="268"/>
                  </a:lnTo>
                  <a:lnTo>
                    <a:pt x="1725" y="274"/>
                  </a:lnTo>
                  <a:lnTo>
                    <a:pt x="1722" y="274"/>
                  </a:lnTo>
                  <a:lnTo>
                    <a:pt x="1766" y="268"/>
                  </a:lnTo>
                  <a:lnTo>
                    <a:pt x="1765" y="268"/>
                  </a:lnTo>
                  <a:lnTo>
                    <a:pt x="1807" y="254"/>
                  </a:lnTo>
                  <a:lnTo>
                    <a:pt x="1847" y="237"/>
                  </a:lnTo>
                  <a:lnTo>
                    <a:pt x="1879" y="221"/>
                  </a:lnTo>
                  <a:lnTo>
                    <a:pt x="1903" y="207"/>
                  </a:lnTo>
                  <a:cubicBezTo>
                    <a:pt x="1904" y="206"/>
                    <a:pt x="1904" y="206"/>
                    <a:pt x="1905" y="206"/>
                  </a:cubicBezTo>
                  <a:lnTo>
                    <a:pt x="1918" y="201"/>
                  </a:lnTo>
                  <a:lnTo>
                    <a:pt x="1916" y="202"/>
                  </a:lnTo>
                  <a:lnTo>
                    <a:pt x="1928" y="194"/>
                  </a:lnTo>
                  <a:lnTo>
                    <a:pt x="1926" y="195"/>
                  </a:lnTo>
                  <a:lnTo>
                    <a:pt x="1941" y="179"/>
                  </a:lnTo>
                  <a:lnTo>
                    <a:pt x="1974" y="133"/>
                  </a:lnTo>
                  <a:lnTo>
                    <a:pt x="1989" y="109"/>
                  </a:lnTo>
                  <a:lnTo>
                    <a:pt x="2001" y="88"/>
                  </a:lnTo>
                  <a:lnTo>
                    <a:pt x="2010" y="73"/>
                  </a:lnTo>
                  <a:lnTo>
                    <a:pt x="2013" y="68"/>
                  </a:lnTo>
                  <a:cubicBezTo>
                    <a:pt x="2014" y="66"/>
                    <a:pt x="2016" y="65"/>
                    <a:pt x="2018" y="65"/>
                  </a:cubicBezTo>
                  <a:cubicBezTo>
                    <a:pt x="2021" y="64"/>
                    <a:pt x="2023" y="65"/>
                    <a:pt x="2025" y="67"/>
                  </a:cubicBezTo>
                  <a:lnTo>
                    <a:pt x="2027" y="69"/>
                  </a:lnTo>
                  <a:lnTo>
                    <a:pt x="2033" y="75"/>
                  </a:lnTo>
                  <a:lnTo>
                    <a:pt x="2043" y="85"/>
                  </a:lnTo>
                  <a:cubicBezTo>
                    <a:pt x="2046" y="87"/>
                    <a:pt x="2046" y="91"/>
                    <a:pt x="2044" y="95"/>
                  </a:cubicBezTo>
                  <a:lnTo>
                    <a:pt x="2041" y="100"/>
                  </a:lnTo>
                  <a:lnTo>
                    <a:pt x="2032" y="112"/>
                  </a:lnTo>
                  <a:lnTo>
                    <a:pt x="2004" y="153"/>
                  </a:lnTo>
                  <a:lnTo>
                    <a:pt x="1967" y="196"/>
                  </a:lnTo>
                  <a:lnTo>
                    <a:pt x="1949" y="213"/>
                  </a:lnTo>
                  <a:lnTo>
                    <a:pt x="1934" y="224"/>
                  </a:lnTo>
                  <a:lnTo>
                    <a:pt x="1908" y="240"/>
                  </a:lnTo>
                  <a:lnTo>
                    <a:pt x="1878" y="258"/>
                  </a:lnTo>
                  <a:lnTo>
                    <a:pt x="1853" y="273"/>
                  </a:lnTo>
                  <a:lnTo>
                    <a:pt x="1843" y="279"/>
                  </a:lnTo>
                  <a:lnTo>
                    <a:pt x="1846" y="272"/>
                  </a:lnTo>
                  <a:lnTo>
                    <a:pt x="1846" y="273"/>
                  </a:lnTo>
                  <a:cubicBezTo>
                    <a:pt x="1846" y="275"/>
                    <a:pt x="1846" y="276"/>
                    <a:pt x="1846" y="277"/>
                  </a:cubicBezTo>
                  <a:lnTo>
                    <a:pt x="1843" y="282"/>
                  </a:lnTo>
                  <a:lnTo>
                    <a:pt x="1838" y="291"/>
                  </a:lnTo>
                  <a:lnTo>
                    <a:pt x="1828" y="312"/>
                  </a:lnTo>
                  <a:lnTo>
                    <a:pt x="1820" y="300"/>
                  </a:lnTo>
                  <a:lnTo>
                    <a:pt x="1821" y="300"/>
                  </a:lnTo>
                  <a:lnTo>
                    <a:pt x="1825" y="300"/>
                  </a:lnTo>
                  <a:lnTo>
                    <a:pt x="1835" y="300"/>
                  </a:lnTo>
                  <a:lnTo>
                    <a:pt x="1856" y="300"/>
                  </a:lnTo>
                  <a:lnTo>
                    <a:pt x="1857" y="300"/>
                  </a:lnTo>
                  <a:cubicBezTo>
                    <a:pt x="1859" y="300"/>
                    <a:pt x="1860" y="301"/>
                    <a:pt x="1861" y="301"/>
                  </a:cubicBezTo>
                  <a:lnTo>
                    <a:pt x="1865" y="303"/>
                  </a:lnTo>
                  <a:lnTo>
                    <a:pt x="1876" y="309"/>
                  </a:lnTo>
                  <a:lnTo>
                    <a:pt x="1897" y="319"/>
                  </a:lnTo>
                  <a:lnTo>
                    <a:pt x="1886" y="324"/>
                  </a:lnTo>
                  <a:lnTo>
                    <a:pt x="1888" y="318"/>
                  </a:lnTo>
                  <a:lnTo>
                    <a:pt x="1892" y="300"/>
                  </a:lnTo>
                  <a:lnTo>
                    <a:pt x="1897" y="282"/>
                  </a:lnTo>
                  <a:cubicBezTo>
                    <a:pt x="1897" y="282"/>
                    <a:pt x="1897" y="281"/>
                    <a:pt x="1898" y="280"/>
                  </a:cubicBezTo>
                  <a:lnTo>
                    <a:pt x="1905" y="268"/>
                  </a:lnTo>
                  <a:cubicBezTo>
                    <a:pt x="1905" y="268"/>
                    <a:pt x="1906" y="267"/>
                    <a:pt x="1907" y="266"/>
                  </a:cubicBezTo>
                  <a:lnTo>
                    <a:pt x="1923" y="254"/>
                  </a:lnTo>
                  <a:cubicBezTo>
                    <a:pt x="1923" y="254"/>
                    <a:pt x="1924" y="253"/>
                    <a:pt x="1924" y="253"/>
                  </a:cubicBezTo>
                  <a:lnTo>
                    <a:pt x="1943" y="245"/>
                  </a:lnTo>
                  <a:lnTo>
                    <a:pt x="1957" y="240"/>
                  </a:lnTo>
                  <a:lnTo>
                    <a:pt x="1963" y="238"/>
                  </a:lnTo>
                  <a:lnTo>
                    <a:pt x="1957" y="245"/>
                  </a:lnTo>
                  <a:lnTo>
                    <a:pt x="1957" y="244"/>
                  </a:lnTo>
                  <a:cubicBezTo>
                    <a:pt x="1957" y="244"/>
                    <a:pt x="1958" y="243"/>
                    <a:pt x="1958" y="243"/>
                  </a:cubicBezTo>
                  <a:lnTo>
                    <a:pt x="1959" y="238"/>
                  </a:lnTo>
                  <a:lnTo>
                    <a:pt x="1962" y="225"/>
                  </a:lnTo>
                  <a:lnTo>
                    <a:pt x="1967" y="198"/>
                  </a:lnTo>
                  <a:cubicBezTo>
                    <a:pt x="1967" y="194"/>
                    <a:pt x="1971" y="191"/>
                    <a:pt x="1974" y="191"/>
                  </a:cubicBezTo>
                  <a:lnTo>
                    <a:pt x="1975" y="191"/>
                  </a:lnTo>
                  <a:lnTo>
                    <a:pt x="1979" y="191"/>
                  </a:lnTo>
                  <a:lnTo>
                    <a:pt x="1989" y="191"/>
                  </a:lnTo>
                  <a:lnTo>
                    <a:pt x="2010" y="191"/>
                  </a:lnTo>
                  <a:lnTo>
                    <a:pt x="2005" y="194"/>
                  </a:lnTo>
                  <a:lnTo>
                    <a:pt x="2008" y="191"/>
                  </a:lnTo>
                  <a:lnTo>
                    <a:pt x="2016" y="183"/>
                  </a:lnTo>
                  <a:lnTo>
                    <a:pt x="2032" y="167"/>
                  </a:lnTo>
                  <a:cubicBezTo>
                    <a:pt x="2033" y="165"/>
                    <a:pt x="2035" y="164"/>
                    <a:pt x="2037" y="164"/>
                  </a:cubicBezTo>
                  <a:lnTo>
                    <a:pt x="2042" y="164"/>
                  </a:lnTo>
                  <a:lnTo>
                    <a:pt x="2054" y="165"/>
                  </a:lnTo>
                  <a:lnTo>
                    <a:pt x="2073" y="166"/>
                  </a:lnTo>
                  <a:lnTo>
                    <a:pt x="2098" y="167"/>
                  </a:lnTo>
                  <a:lnTo>
                    <a:pt x="2163" y="169"/>
                  </a:lnTo>
                  <a:lnTo>
                    <a:pt x="2241" y="172"/>
                  </a:lnTo>
                  <a:lnTo>
                    <a:pt x="2326" y="174"/>
                  </a:lnTo>
                  <a:lnTo>
                    <a:pt x="2408" y="175"/>
                  </a:lnTo>
                  <a:lnTo>
                    <a:pt x="2484" y="175"/>
                  </a:lnTo>
                  <a:lnTo>
                    <a:pt x="2545" y="173"/>
                  </a:lnTo>
                  <a:lnTo>
                    <a:pt x="2607" y="170"/>
                  </a:lnTo>
                  <a:lnTo>
                    <a:pt x="2682" y="160"/>
                  </a:lnTo>
                  <a:lnTo>
                    <a:pt x="2763" y="145"/>
                  </a:lnTo>
                  <a:lnTo>
                    <a:pt x="2844" y="128"/>
                  </a:lnTo>
                  <a:lnTo>
                    <a:pt x="2919" y="112"/>
                  </a:lnTo>
                  <a:lnTo>
                    <a:pt x="2981" y="97"/>
                  </a:lnTo>
                  <a:lnTo>
                    <a:pt x="3005" y="91"/>
                  </a:lnTo>
                  <a:lnTo>
                    <a:pt x="3024" y="87"/>
                  </a:lnTo>
                  <a:lnTo>
                    <a:pt x="3037" y="84"/>
                  </a:lnTo>
                  <a:lnTo>
                    <a:pt x="3042" y="83"/>
                  </a:lnTo>
                  <a:cubicBezTo>
                    <a:pt x="3042" y="83"/>
                    <a:pt x="3043" y="82"/>
                    <a:pt x="3043" y="82"/>
                  </a:cubicBezTo>
                  <a:lnTo>
                    <a:pt x="3045" y="82"/>
                  </a:lnTo>
                  <a:lnTo>
                    <a:pt x="3051" y="82"/>
                  </a:lnTo>
                  <a:lnTo>
                    <a:pt x="3061" y="82"/>
                  </a:lnTo>
                  <a:lnTo>
                    <a:pt x="3054" y="88"/>
                  </a:lnTo>
                  <a:lnTo>
                    <a:pt x="3056" y="80"/>
                  </a:lnTo>
                  <a:lnTo>
                    <a:pt x="3062" y="66"/>
                  </a:lnTo>
                  <a:cubicBezTo>
                    <a:pt x="3062" y="66"/>
                    <a:pt x="3063" y="65"/>
                    <a:pt x="3063" y="64"/>
                  </a:cubicBezTo>
                  <a:lnTo>
                    <a:pt x="3074" y="51"/>
                  </a:lnTo>
                  <a:cubicBezTo>
                    <a:pt x="3076" y="50"/>
                    <a:pt x="3078" y="49"/>
                    <a:pt x="3080" y="49"/>
                  </a:cubicBezTo>
                  <a:lnTo>
                    <a:pt x="3097" y="47"/>
                  </a:lnTo>
                  <a:cubicBezTo>
                    <a:pt x="3099" y="46"/>
                    <a:pt x="3101" y="47"/>
                    <a:pt x="3102" y="48"/>
                  </a:cubicBezTo>
                  <a:lnTo>
                    <a:pt x="3117" y="59"/>
                  </a:lnTo>
                  <a:cubicBezTo>
                    <a:pt x="3118" y="60"/>
                    <a:pt x="3119" y="61"/>
                    <a:pt x="3119" y="62"/>
                  </a:cubicBezTo>
                  <a:lnTo>
                    <a:pt x="3128" y="77"/>
                  </a:lnTo>
                  <a:lnTo>
                    <a:pt x="3139" y="93"/>
                  </a:lnTo>
                  <a:lnTo>
                    <a:pt x="3136" y="90"/>
                  </a:lnTo>
                  <a:lnTo>
                    <a:pt x="3156" y="101"/>
                  </a:lnTo>
                  <a:lnTo>
                    <a:pt x="3152" y="100"/>
                  </a:lnTo>
                  <a:lnTo>
                    <a:pt x="3186" y="98"/>
                  </a:lnTo>
                  <a:lnTo>
                    <a:pt x="3226" y="100"/>
                  </a:lnTo>
                  <a:cubicBezTo>
                    <a:pt x="3227" y="101"/>
                    <a:pt x="3227" y="101"/>
                    <a:pt x="3228" y="101"/>
                  </a:cubicBezTo>
                  <a:lnTo>
                    <a:pt x="3271" y="117"/>
                  </a:lnTo>
                  <a:cubicBezTo>
                    <a:pt x="3272" y="117"/>
                    <a:pt x="3273" y="118"/>
                    <a:pt x="3273" y="118"/>
                  </a:cubicBezTo>
                  <a:lnTo>
                    <a:pt x="3293" y="134"/>
                  </a:lnTo>
                  <a:cubicBezTo>
                    <a:pt x="3294" y="135"/>
                    <a:pt x="3294" y="135"/>
                    <a:pt x="3295" y="136"/>
                  </a:cubicBezTo>
                  <a:lnTo>
                    <a:pt x="3313" y="159"/>
                  </a:lnTo>
                  <a:cubicBezTo>
                    <a:pt x="3313" y="159"/>
                    <a:pt x="3314" y="160"/>
                    <a:pt x="3314" y="161"/>
                  </a:cubicBezTo>
                  <a:lnTo>
                    <a:pt x="3331" y="207"/>
                  </a:lnTo>
                  <a:cubicBezTo>
                    <a:pt x="3331" y="207"/>
                    <a:pt x="3331" y="208"/>
                    <a:pt x="3331" y="209"/>
                  </a:cubicBezTo>
                  <a:lnTo>
                    <a:pt x="3332" y="240"/>
                  </a:lnTo>
                  <a:cubicBezTo>
                    <a:pt x="3332" y="241"/>
                    <a:pt x="3332" y="242"/>
                    <a:pt x="3332" y="243"/>
                  </a:cubicBezTo>
                  <a:lnTo>
                    <a:pt x="3327" y="261"/>
                  </a:lnTo>
                  <a:cubicBezTo>
                    <a:pt x="3327" y="262"/>
                    <a:pt x="3326" y="263"/>
                    <a:pt x="3326" y="263"/>
                  </a:cubicBezTo>
                  <a:lnTo>
                    <a:pt x="3322" y="268"/>
                  </a:lnTo>
                  <a:lnTo>
                    <a:pt x="3321" y="258"/>
                  </a:lnTo>
                  <a:lnTo>
                    <a:pt x="3324" y="261"/>
                  </a:lnTo>
                  <a:lnTo>
                    <a:pt x="3332" y="269"/>
                  </a:lnTo>
                  <a:lnTo>
                    <a:pt x="3348" y="285"/>
                  </a:lnTo>
                  <a:cubicBezTo>
                    <a:pt x="3349" y="285"/>
                    <a:pt x="3349" y="286"/>
                    <a:pt x="3350" y="287"/>
                  </a:cubicBezTo>
                  <a:lnTo>
                    <a:pt x="3350" y="288"/>
                  </a:lnTo>
                  <a:lnTo>
                    <a:pt x="3358" y="301"/>
                  </a:lnTo>
                  <a:lnTo>
                    <a:pt x="3367" y="315"/>
                  </a:lnTo>
                  <a:lnTo>
                    <a:pt x="3379" y="336"/>
                  </a:lnTo>
                  <a:lnTo>
                    <a:pt x="3397" y="365"/>
                  </a:lnTo>
                  <a:lnTo>
                    <a:pt x="3421" y="404"/>
                  </a:lnTo>
                  <a:cubicBezTo>
                    <a:pt x="3422" y="405"/>
                    <a:pt x="3422" y="406"/>
                    <a:pt x="3422" y="407"/>
                  </a:cubicBezTo>
                  <a:lnTo>
                    <a:pt x="3424" y="416"/>
                  </a:lnTo>
                  <a:lnTo>
                    <a:pt x="3429" y="441"/>
                  </a:lnTo>
                  <a:lnTo>
                    <a:pt x="3437" y="475"/>
                  </a:lnTo>
                  <a:lnTo>
                    <a:pt x="3449" y="515"/>
                  </a:lnTo>
                  <a:lnTo>
                    <a:pt x="3458" y="540"/>
                  </a:lnTo>
                  <a:lnTo>
                    <a:pt x="3457" y="539"/>
                  </a:lnTo>
                  <a:lnTo>
                    <a:pt x="3475" y="570"/>
                  </a:lnTo>
                  <a:lnTo>
                    <a:pt x="3524" y="642"/>
                  </a:lnTo>
                  <a:lnTo>
                    <a:pt x="3550" y="676"/>
                  </a:lnTo>
                  <a:lnTo>
                    <a:pt x="3572" y="705"/>
                  </a:lnTo>
                  <a:lnTo>
                    <a:pt x="3587" y="723"/>
                  </a:lnTo>
                  <a:lnTo>
                    <a:pt x="3593" y="730"/>
                  </a:lnTo>
                  <a:cubicBezTo>
                    <a:pt x="3594" y="732"/>
                    <a:pt x="3594" y="734"/>
                    <a:pt x="3594" y="735"/>
                  </a:cubicBezTo>
                  <a:lnTo>
                    <a:pt x="3594" y="736"/>
                  </a:lnTo>
                  <a:cubicBezTo>
                    <a:pt x="3594" y="738"/>
                    <a:pt x="3594" y="739"/>
                    <a:pt x="3594" y="740"/>
                  </a:cubicBezTo>
                  <a:lnTo>
                    <a:pt x="3591" y="745"/>
                  </a:lnTo>
                  <a:lnTo>
                    <a:pt x="3586" y="754"/>
                  </a:lnTo>
                  <a:lnTo>
                    <a:pt x="3576" y="775"/>
                  </a:lnTo>
                  <a:lnTo>
                    <a:pt x="3574" y="766"/>
                  </a:lnTo>
                  <a:lnTo>
                    <a:pt x="3575" y="767"/>
                  </a:lnTo>
                  <a:cubicBezTo>
                    <a:pt x="3576" y="767"/>
                    <a:pt x="3576" y="768"/>
                    <a:pt x="3576" y="768"/>
                  </a:cubicBezTo>
                  <a:lnTo>
                    <a:pt x="3581" y="776"/>
                  </a:lnTo>
                  <a:lnTo>
                    <a:pt x="3594" y="798"/>
                  </a:lnTo>
                  <a:lnTo>
                    <a:pt x="3606" y="816"/>
                  </a:lnTo>
                  <a:lnTo>
                    <a:pt x="3621" y="840"/>
                  </a:lnTo>
                  <a:cubicBezTo>
                    <a:pt x="3622" y="842"/>
                    <a:pt x="3623" y="844"/>
                    <a:pt x="3622" y="847"/>
                  </a:cubicBezTo>
                  <a:cubicBezTo>
                    <a:pt x="3622" y="849"/>
                    <a:pt x="3620" y="851"/>
                    <a:pt x="3618" y="852"/>
                  </a:cubicBezTo>
                  <a:lnTo>
                    <a:pt x="3616" y="853"/>
                  </a:lnTo>
                  <a:lnTo>
                    <a:pt x="3610" y="856"/>
                  </a:lnTo>
                  <a:lnTo>
                    <a:pt x="3599" y="861"/>
                  </a:lnTo>
                  <a:lnTo>
                    <a:pt x="3603" y="853"/>
                  </a:lnTo>
                  <a:lnTo>
                    <a:pt x="3603" y="856"/>
                  </a:lnTo>
                  <a:lnTo>
                    <a:pt x="3603" y="855"/>
                  </a:lnTo>
                  <a:lnTo>
                    <a:pt x="3604" y="862"/>
                  </a:lnTo>
                  <a:lnTo>
                    <a:pt x="3605" y="874"/>
                  </a:lnTo>
                  <a:lnTo>
                    <a:pt x="3608" y="895"/>
                  </a:lnTo>
                  <a:lnTo>
                    <a:pt x="3611" y="926"/>
                  </a:lnTo>
                  <a:lnTo>
                    <a:pt x="3616" y="968"/>
                  </a:lnTo>
                  <a:lnTo>
                    <a:pt x="3622" y="1025"/>
                  </a:lnTo>
                  <a:cubicBezTo>
                    <a:pt x="3623" y="1029"/>
                    <a:pt x="3620" y="1033"/>
                    <a:pt x="3616" y="1033"/>
                  </a:cubicBezTo>
                  <a:lnTo>
                    <a:pt x="3612" y="1034"/>
                  </a:lnTo>
                  <a:lnTo>
                    <a:pt x="3599" y="1038"/>
                  </a:lnTo>
                  <a:lnTo>
                    <a:pt x="3580" y="1044"/>
                  </a:lnTo>
                  <a:lnTo>
                    <a:pt x="3557" y="1053"/>
                  </a:lnTo>
                  <a:lnTo>
                    <a:pt x="3503" y="1076"/>
                  </a:lnTo>
                  <a:lnTo>
                    <a:pt x="3504" y="1075"/>
                  </a:lnTo>
                  <a:lnTo>
                    <a:pt x="3456" y="1105"/>
                  </a:lnTo>
                  <a:lnTo>
                    <a:pt x="3458" y="1103"/>
                  </a:lnTo>
                  <a:lnTo>
                    <a:pt x="3439" y="1127"/>
                  </a:lnTo>
                  <a:lnTo>
                    <a:pt x="3440" y="1126"/>
                  </a:lnTo>
                  <a:lnTo>
                    <a:pt x="3426" y="1155"/>
                  </a:lnTo>
                  <a:lnTo>
                    <a:pt x="3426" y="1154"/>
                  </a:lnTo>
                  <a:lnTo>
                    <a:pt x="3406" y="1216"/>
                  </a:lnTo>
                  <a:lnTo>
                    <a:pt x="3401" y="1245"/>
                  </a:lnTo>
                  <a:lnTo>
                    <a:pt x="3397" y="1268"/>
                  </a:lnTo>
                  <a:lnTo>
                    <a:pt x="3395" y="1283"/>
                  </a:lnTo>
                  <a:lnTo>
                    <a:pt x="3395" y="1289"/>
                  </a:lnTo>
                  <a:lnTo>
                    <a:pt x="3388" y="1281"/>
                  </a:lnTo>
                  <a:lnTo>
                    <a:pt x="3400" y="1283"/>
                  </a:lnTo>
                  <a:lnTo>
                    <a:pt x="3433" y="1288"/>
                  </a:lnTo>
                  <a:lnTo>
                    <a:pt x="3483" y="1301"/>
                  </a:lnTo>
                  <a:lnTo>
                    <a:pt x="3545" y="1327"/>
                  </a:lnTo>
                  <a:lnTo>
                    <a:pt x="3571" y="1338"/>
                  </a:lnTo>
                  <a:cubicBezTo>
                    <a:pt x="3571" y="1338"/>
                    <a:pt x="3571" y="1339"/>
                    <a:pt x="3572" y="1339"/>
                  </a:cubicBezTo>
                  <a:lnTo>
                    <a:pt x="3590" y="1351"/>
                  </a:lnTo>
                  <a:cubicBezTo>
                    <a:pt x="3590" y="1351"/>
                    <a:pt x="3591" y="1351"/>
                    <a:pt x="3591" y="1352"/>
                  </a:cubicBezTo>
                  <a:lnTo>
                    <a:pt x="3603" y="1364"/>
                  </a:lnTo>
                  <a:cubicBezTo>
                    <a:pt x="3604" y="1364"/>
                    <a:pt x="3604" y="1365"/>
                    <a:pt x="3605" y="1366"/>
                  </a:cubicBezTo>
                  <a:lnTo>
                    <a:pt x="3611" y="1378"/>
                  </a:lnTo>
                  <a:cubicBezTo>
                    <a:pt x="3611" y="1379"/>
                    <a:pt x="3611" y="1379"/>
                    <a:pt x="3611" y="1380"/>
                  </a:cubicBezTo>
                  <a:lnTo>
                    <a:pt x="3614" y="1398"/>
                  </a:lnTo>
                  <a:cubicBezTo>
                    <a:pt x="3615" y="1399"/>
                    <a:pt x="3614" y="1400"/>
                    <a:pt x="3614" y="1401"/>
                  </a:cubicBezTo>
                  <a:lnTo>
                    <a:pt x="3612" y="1409"/>
                  </a:lnTo>
                  <a:lnTo>
                    <a:pt x="3612" y="1407"/>
                  </a:lnTo>
                  <a:lnTo>
                    <a:pt x="3612" y="1408"/>
                  </a:lnTo>
                  <a:cubicBezTo>
                    <a:pt x="3612" y="1409"/>
                    <a:pt x="3612" y="1410"/>
                    <a:pt x="3612" y="1410"/>
                  </a:cubicBezTo>
                  <a:lnTo>
                    <a:pt x="3610" y="1419"/>
                  </a:lnTo>
                  <a:lnTo>
                    <a:pt x="3604" y="1439"/>
                  </a:lnTo>
                  <a:lnTo>
                    <a:pt x="3600" y="1457"/>
                  </a:lnTo>
                  <a:lnTo>
                    <a:pt x="3594" y="1481"/>
                  </a:lnTo>
                  <a:lnTo>
                    <a:pt x="3594" y="1479"/>
                  </a:lnTo>
                  <a:lnTo>
                    <a:pt x="3594" y="1480"/>
                  </a:lnTo>
                  <a:lnTo>
                    <a:pt x="3593" y="1476"/>
                  </a:lnTo>
                  <a:lnTo>
                    <a:pt x="3598" y="1483"/>
                  </a:lnTo>
                  <a:lnTo>
                    <a:pt x="3606" y="1499"/>
                  </a:lnTo>
                  <a:lnTo>
                    <a:pt x="3622" y="1531"/>
                  </a:lnTo>
                  <a:cubicBezTo>
                    <a:pt x="3623" y="1534"/>
                    <a:pt x="3623" y="1538"/>
                    <a:pt x="3620" y="1540"/>
                  </a:cubicBezTo>
                  <a:lnTo>
                    <a:pt x="3619" y="1541"/>
                  </a:lnTo>
                  <a:lnTo>
                    <a:pt x="3615" y="1545"/>
                  </a:lnTo>
                  <a:lnTo>
                    <a:pt x="3604" y="1555"/>
                  </a:lnTo>
                  <a:lnTo>
                    <a:pt x="3583" y="1576"/>
                  </a:lnTo>
                  <a:lnTo>
                    <a:pt x="3585" y="1570"/>
                  </a:lnTo>
                  <a:lnTo>
                    <a:pt x="3585" y="1579"/>
                  </a:lnTo>
                  <a:lnTo>
                    <a:pt x="3587" y="1600"/>
                  </a:lnTo>
                  <a:lnTo>
                    <a:pt x="3593" y="1626"/>
                  </a:lnTo>
                  <a:lnTo>
                    <a:pt x="3593" y="1624"/>
                  </a:lnTo>
                  <a:lnTo>
                    <a:pt x="3603" y="1649"/>
                  </a:lnTo>
                  <a:lnTo>
                    <a:pt x="3602" y="1648"/>
                  </a:lnTo>
                  <a:lnTo>
                    <a:pt x="3619" y="1675"/>
                  </a:lnTo>
                  <a:lnTo>
                    <a:pt x="3637" y="1706"/>
                  </a:lnTo>
                  <a:cubicBezTo>
                    <a:pt x="3638" y="1707"/>
                    <a:pt x="3638" y="1707"/>
                    <a:pt x="3638" y="1707"/>
                  </a:cubicBezTo>
                  <a:lnTo>
                    <a:pt x="3652" y="1742"/>
                  </a:lnTo>
                  <a:cubicBezTo>
                    <a:pt x="3652" y="1743"/>
                    <a:pt x="3652" y="1744"/>
                    <a:pt x="3652" y="1744"/>
                  </a:cubicBezTo>
                  <a:lnTo>
                    <a:pt x="3658" y="1787"/>
                  </a:lnTo>
                  <a:lnTo>
                    <a:pt x="3666" y="1820"/>
                  </a:lnTo>
                  <a:lnTo>
                    <a:pt x="3665" y="1816"/>
                  </a:lnTo>
                  <a:lnTo>
                    <a:pt x="3684" y="1839"/>
                  </a:lnTo>
                  <a:lnTo>
                    <a:pt x="3682" y="1838"/>
                  </a:lnTo>
                  <a:lnTo>
                    <a:pt x="3709" y="1858"/>
                  </a:lnTo>
                  <a:lnTo>
                    <a:pt x="3737" y="1883"/>
                  </a:lnTo>
                  <a:lnTo>
                    <a:pt x="3761" y="1906"/>
                  </a:lnTo>
                  <a:cubicBezTo>
                    <a:pt x="3761" y="1906"/>
                    <a:pt x="3762" y="1906"/>
                    <a:pt x="3762" y="1907"/>
                  </a:cubicBezTo>
                  <a:lnTo>
                    <a:pt x="3782" y="1934"/>
                  </a:lnTo>
                  <a:lnTo>
                    <a:pt x="3797" y="1960"/>
                  </a:lnTo>
                  <a:lnTo>
                    <a:pt x="3811" y="1984"/>
                  </a:lnTo>
                  <a:lnTo>
                    <a:pt x="3810" y="1983"/>
                  </a:lnTo>
                  <a:lnTo>
                    <a:pt x="3837" y="2008"/>
                  </a:lnTo>
                  <a:lnTo>
                    <a:pt x="3836" y="2007"/>
                  </a:lnTo>
                  <a:lnTo>
                    <a:pt x="3868" y="2026"/>
                  </a:lnTo>
                  <a:lnTo>
                    <a:pt x="3895" y="2039"/>
                  </a:lnTo>
                  <a:lnTo>
                    <a:pt x="3903" y="2043"/>
                  </a:lnTo>
                  <a:lnTo>
                    <a:pt x="3906" y="2044"/>
                  </a:lnTo>
                  <a:cubicBezTo>
                    <a:pt x="3909" y="2045"/>
                    <a:pt x="3911" y="2047"/>
                    <a:pt x="3911" y="2050"/>
                  </a:cubicBezTo>
                  <a:cubicBezTo>
                    <a:pt x="3912" y="2052"/>
                    <a:pt x="3911" y="2055"/>
                    <a:pt x="3909" y="2057"/>
                  </a:cubicBezTo>
                  <a:lnTo>
                    <a:pt x="3906" y="2060"/>
                  </a:lnTo>
                  <a:lnTo>
                    <a:pt x="3898" y="2068"/>
                  </a:lnTo>
                  <a:lnTo>
                    <a:pt x="3882" y="2084"/>
                  </a:lnTo>
                  <a:cubicBezTo>
                    <a:pt x="3881" y="2085"/>
                    <a:pt x="3880" y="2086"/>
                    <a:pt x="3879" y="2086"/>
                  </a:cubicBezTo>
                  <a:lnTo>
                    <a:pt x="3873" y="2088"/>
                  </a:lnTo>
                  <a:lnTo>
                    <a:pt x="3860" y="2093"/>
                  </a:lnTo>
                  <a:lnTo>
                    <a:pt x="3862" y="2092"/>
                  </a:lnTo>
                  <a:lnTo>
                    <a:pt x="3847" y="2101"/>
                  </a:lnTo>
                  <a:lnTo>
                    <a:pt x="3848" y="2100"/>
                  </a:lnTo>
                  <a:lnTo>
                    <a:pt x="3837" y="2112"/>
                  </a:lnTo>
                  <a:lnTo>
                    <a:pt x="3839" y="2106"/>
                  </a:lnTo>
                  <a:lnTo>
                    <a:pt x="3840" y="2118"/>
                  </a:lnTo>
                  <a:close/>
                </a:path>
              </a:pathLst>
            </a:custGeom>
            <a:solidFill>
              <a:srgbClr val="FFFFFF"/>
            </a:solidFill>
            <a:ln w="0" cap="flat">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48" name="Freeform 328"/>
            <p:cNvSpPr>
              <a:spLocks noEditPoints="1"/>
            </p:cNvSpPr>
            <p:nvPr/>
          </p:nvSpPr>
          <p:spPr bwMode="auto">
            <a:xfrm>
              <a:off x="4431511" y="1650381"/>
              <a:ext cx="1612190" cy="2194271"/>
            </a:xfrm>
            <a:custGeom>
              <a:avLst/>
              <a:gdLst>
                <a:gd name="T0" fmla="*/ 1037 w 3456"/>
                <a:gd name="T1" fmla="*/ 310 h 4704"/>
                <a:gd name="T2" fmla="*/ 1107 w 3456"/>
                <a:gd name="T3" fmla="*/ 331 h 4704"/>
                <a:gd name="T4" fmla="*/ 1054 w 3456"/>
                <a:gd name="T5" fmla="*/ 687 h 4704"/>
                <a:gd name="T6" fmla="*/ 1019 w 3456"/>
                <a:gd name="T7" fmla="*/ 648 h 4704"/>
                <a:gd name="T8" fmla="*/ 2704 w 3456"/>
                <a:gd name="T9" fmla="*/ 338 h 4704"/>
                <a:gd name="T10" fmla="*/ 2721 w 3456"/>
                <a:gd name="T11" fmla="*/ 338 h 4704"/>
                <a:gd name="T12" fmla="*/ 2777 w 3456"/>
                <a:gd name="T13" fmla="*/ 486 h 4704"/>
                <a:gd name="T14" fmla="*/ 2875 w 3456"/>
                <a:gd name="T15" fmla="*/ 458 h 4704"/>
                <a:gd name="T16" fmla="*/ 2714 w 3456"/>
                <a:gd name="T17" fmla="*/ 247 h 4704"/>
                <a:gd name="T18" fmla="*/ 2742 w 3456"/>
                <a:gd name="T19" fmla="*/ 321 h 4704"/>
                <a:gd name="T20" fmla="*/ 2966 w 3456"/>
                <a:gd name="T21" fmla="*/ 630 h 4704"/>
                <a:gd name="T22" fmla="*/ 2921 w 3456"/>
                <a:gd name="T23" fmla="*/ 602 h 4704"/>
                <a:gd name="T24" fmla="*/ 2087 w 3456"/>
                <a:gd name="T25" fmla="*/ 634 h 4704"/>
                <a:gd name="T26" fmla="*/ 1926 w 3456"/>
                <a:gd name="T27" fmla="*/ 384 h 4704"/>
                <a:gd name="T28" fmla="*/ 2623 w 3456"/>
                <a:gd name="T29" fmla="*/ 366 h 4704"/>
                <a:gd name="T30" fmla="*/ 512 w 3456"/>
                <a:gd name="T31" fmla="*/ 813 h 4704"/>
                <a:gd name="T32" fmla="*/ 736 w 3456"/>
                <a:gd name="T33" fmla="*/ 778 h 4704"/>
                <a:gd name="T34" fmla="*/ 3404 w 3456"/>
                <a:gd name="T35" fmla="*/ 2175 h 4704"/>
                <a:gd name="T36" fmla="*/ 3250 w 3456"/>
                <a:gd name="T37" fmla="*/ 1527 h 4704"/>
                <a:gd name="T38" fmla="*/ 2987 w 3456"/>
                <a:gd name="T39" fmla="*/ 778 h 4704"/>
                <a:gd name="T40" fmla="*/ 2760 w 3456"/>
                <a:gd name="T41" fmla="*/ 532 h 4704"/>
                <a:gd name="T42" fmla="*/ 2413 w 3456"/>
                <a:gd name="T43" fmla="*/ 458 h 4704"/>
                <a:gd name="T44" fmla="*/ 2297 w 3456"/>
                <a:gd name="T45" fmla="*/ 556 h 4704"/>
                <a:gd name="T46" fmla="*/ 2014 w 3456"/>
                <a:gd name="T47" fmla="*/ 704 h 4704"/>
                <a:gd name="T48" fmla="*/ 1926 w 3456"/>
                <a:gd name="T49" fmla="*/ 567 h 4704"/>
                <a:gd name="T50" fmla="*/ 1625 w 3456"/>
                <a:gd name="T51" fmla="*/ 458 h 4704"/>
                <a:gd name="T52" fmla="*/ 1391 w 3456"/>
                <a:gd name="T53" fmla="*/ 166 h 4704"/>
                <a:gd name="T54" fmla="*/ 1219 w 3456"/>
                <a:gd name="T55" fmla="*/ 331 h 4704"/>
                <a:gd name="T56" fmla="*/ 1163 w 3456"/>
                <a:gd name="T57" fmla="*/ 556 h 4704"/>
                <a:gd name="T58" fmla="*/ 1345 w 3456"/>
                <a:gd name="T59" fmla="*/ 778 h 4704"/>
                <a:gd name="T60" fmla="*/ 953 w 3456"/>
                <a:gd name="T61" fmla="*/ 898 h 4704"/>
                <a:gd name="T62" fmla="*/ 610 w 3456"/>
                <a:gd name="T63" fmla="*/ 813 h 4704"/>
                <a:gd name="T64" fmla="*/ 519 w 3456"/>
                <a:gd name="T65" fmla="*/ 1316 h 4704"/>
                <a:gd name="T66" fmla="*/ 358 w 3456"/>
                <a:gd name="T67" fmla="*/ 1872 h 4704"/>
                <a:gd name="T68" fmla="*/ 130 w 3456"/>
                <a:gd name="T69" fmla="*/ 2076 h 4704"/>
                <a:gd name="T70" fmla="*/ 85 w 3456"/>
                <a:gd name="T71" fmla="*/ 2495 h 4704"/>
                <a:gd name="T72" fmla="*/ 74 w 3456"/>
                <a:gd name="T73" fmla="*/ 2959 h 4704"/>
                <a:gd name="T74" fmla="*/ 267 w 3456"/>
                <a:gd name="T75" fmla="*/ 3491 h 4704"/>
                <a:gd name="T76" fmla="*/ 536 w 3456"/>
                <a:gd name="T77" fmla="*/ 3536 h 4704"/>
                <a:gd name="T78" fmla="*/ 683 w 3456"/>
                <a:gd name="T79" fmla="*/ 3885 h 4704"/>
                <a:gd name="T80" fmla="*/ 746 w 3456"/>
                <a:gd name="T81" fmla="*/ 4522 h 4704"/>
                <a:gd name="T82" fmla="*/ 991 w 3456"/>
                <a:gd name="T83" fmla="*/ 4395 h 4704"/>
                <a:gd name="T84" fmla="*/ 1461 w 3456"/>
                <a:gd name="T85" fmla="*/ 4522 h 4704"/>
                <a:gd name="T86" fmla="*/ 1762 w 3456"/>
                <a:gd name="T87" fmla="*/ 4543 h 4704"/>
                <a:gd name="T88" fmla="*/ 2098 w 3456"/>
                <a:gd name="T89" fmla="*/ 4595 h 4704"/>
                <a:gd name="T90" fmla="*/ 2669 w 3456"/>
                <a:gd name="T91" fmla="*/ 4458 h 4704"/>
                <a:gd name="T92" fmla="*/ 2651 w 3456"/>
                <a:gd name="T93" fmla="*/ 4184 h 4704"/>
                <a:gd name="T94" fmla="*/ 2886 w 3456"/>
                <a:gd name="T95" fmla="*/ 3628 h 4704"/>
                <a:gd name="T96" fmla="*/ 2522 w 3456"/>
                <a:gd name="T97" fmla="*/ 3097 h 4704"/>
                <a:gd name="T98" fmla="*/ 2578 w 3456"/>
                <a:gd name="T99" fmla="*/ 2815 h 4704"/>
                <a:gd name="T100" fmla="*/ 3159 w 3456"/>
                <a:gd name="T101" fmla="*/ 2506 h 4704"/>
                <a:gd name="T102" fmla="*/ 3386 w 3456"/>
                <a:gd name="T103" fmla="*/ 2477 h 4704"/>
                <a:gd name="T104" fmla="*/ 484 w 3456"/>
                <a:gd name="T105" fmla="*/ 824 h 4704"/>
                <a:gd name="T106" fmla="*/ 837 w 3456"/>
                <a:gd name="T107" fmla="*/ 760 h 4704"/>
                <a:gd name="T108" fmla="*/ 974 w 3456"/>
                <a:gd name="T109" fmla="*/ 240 h 4704"/>
                <a:gd name="T110" fmla="*/ 981 w 3456"/>
                <a:gd name="T111" fmla="*/ 173 h 4704"/>
                <a:gd name="T112" fmla="*/ 1019 w 3456"/>
                <a:gd name="T113" fmla="*/ 92 h 4704"/>
                <a:gd name="T114" fmla="*/ 1037 w 3456"/>
                <a:gd name="T115" fmla="*/ 0 h 4704"/>
                <a:gd name="T116" fmla="*/ 928 w 3456"/>
                <a:gd name="T117" fmla="*/ 806 h 4704"/>
                <a:gd name="T118" fmla="*/ 844 w 3456"/>
                <a:gd name="T119" fmla="*/ 532 h 4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456" h="4704">
                  <a:moveTo>
                    <a:pt x="998" y="4458"/>
                  </a:moveTo>
                  <a:cubicBezTo>
                    <a:pt x="1026" y="4458"/>
                    <a:pt x="1026" y="4458"/>
                    <a:pt x="1026" y="4458"/>
                  </a:cubicBezTo>
                  <a:cubicBezTo>
                    <a:pt x="1026" y="4441"/>
                    <a:pt x="1026" y="4441"/>
                    <a:pt x="1026" y="4441"/>
                  </a:cubicBezTo>
                  <a:cubicBezTo>
                    <a:pt x="1009" y="4441"/>
                    <a:pt x="1009" y="4441"/>
                    <a:pt x="1009" y="4441"/>
                  </a:cubicBezTo>
                  <a:cubicBezTo>
                    <a:pt x="998" y="4458"/>
                    <a:pt x="998" y="4458"/>
                    <a:pt x="998" y="4458"/>
                  </a:cubicBezTo>
                  <a:close/>
                  <a:moveTo>
                    <a:pt x="1037" y="331"/>
                  </a:moveTo>
                  <a:cubicBezTo>
                    <a:pt x="1044" y="321"/>
                    <a:pt x="1044" y="310"/>
                    <a:pt x="1037" y="310"/>
                  </a:cubicBezTo>
                  <a:cubicBezTo>
                    <a:pt x="991" y="321"/>
                    <a:pt x="1054" y="338"/>
                    <a:pt x="1037" y="331"/>
                  </a:cubicBezTo>
                  <a:close/>
                  <a:moveTo>
                    <a:pt x="1117" y="356"/>
                  </a:moveTo>
                  <a:cubicBezTo>
                    <a:pt x="1128" y="356"/>
                    <a:pt x="1128" y="349"/>
                    <a:pt x="1128" y="349"/>
                  </a:cubicBezTo>
                  <a:cubicBezTo>
                    <a:pt x="1117" y="349"/>
                    <a:pt x="1107" y="356"/>
                    <a:pt x="1117" y="356"/>
                  </a:cubicBezTo>
                  <a:close/>
                  <a:moveTo>
                    <a:pt x="1107" y="331"/>
                  </a:moveTo>
                  <a:cubicBezTo>
                    <a:pt x="1117" y="321"/>
                    <a:pt x="1128" y="321"/>
                    <a:pt x="1117" y="303"/>
                  </a:cubicBezTo>
                  <a:cubicBezTo>
                    <a:pt x="1100" y="292"/>
                    <a:pt x="1044" y="356"/>
                    <a:pt x="1107" y="331"/>
                  </a:cubicBezTo>
                  <a:close/>
                  <a:moveTo>
                    <a:pt x="1100" y="240"/>
                  </a:moveTo>
                  <a:cubicBezTo>
                    <a:pt x="1089" y="247"/>
                    <a:pt x="1082" y="247"/>
                    <a:pt x="1072" y="247"/>
                  </a:cubicBezTo>
                  <a:cubicBezTo>
                    <a:pt x="1089" y="275"/>
                    <a:pt x="1089" y="247"/>
                    <a:pt x="1100" y="240"/>
                  </a:cubicBezTo>
                  <a:close/>
                  <a:moveTo>
                    <a:pt x="1037" y="292"/>
                  </a:moveTo>
                  <a:cubicBezTo>
                    <a:pt x="1037" y="285"/>
                    <a:pt x="1026" y="285"/>
                    <a:pt x="1026" y="292"/>
                  </a:cubicBezTo>
                  <a:cubicBezTo>
                    <a:pt x="1026" y="310"/>
                    <a:pt x="1037" y="292"/>
                    <a:pt x="1037" y="292"/>
                  </a:cubicBezTo>
                  <a:close/>
                  <a:moveTo>
                    <a:pt x="1054" y="687"/>
                  </a:moveTo>
                  <a:cubicBezTo>
                    <a:pt x="1072" y="687"/>
                    <a:pt x="1054" y="676"/>
                    <a:pt x="1054" y="676"/>
                  </a:cubicBezTo>
                  <a:cubicBezTo>
                    <a:pt x="1037" y="676"/>
                    <a:pt x="1037" y="687"/>
                    <a:pt x="1054" y="687"/>
                  </a:cubicBezTo>
                  <a:close/>
                  <a:moveTo>
                    <a:pt x="1054" y="356"/>
                  </a:moveTo>
                  <a:cubicBezTo>
                    <a:pt x="1054" y="366"/>
                    <a:pt x="1072" y="356"/>
                    <a:pt x="1072" y="356"/>
                  </a:cubicBezTo>
                  <a:cubicBezTo>
                    <a:pt x="1072" y="338"/>
                    <a:pt x="1054" y="349"/>
                    <a:pt x="1054" y="356"/>
                  </a:cubicBezTo>
                  <a:close/>
                  <a:moveTo>
                    <a:pt x="1037" y="658"/>
                  </a:moveTo>
                  <a:cubicBezTo>
                    <a:pt x="1044" y="648"/>
                    <a:pt x="1019" y="648"/>
                    <a:pt x="1019" y="648"/>
                  </a:cubicBezTo>
                  <a:cubicBezTo>
                    <a:pt x="1009" y="641"/>
                    <a:pt x="1026" y="704"/>
                    <a:pt x="1037" y="658"/>
                  </a:cubicBezTo>
                  <a:close/>
                  <a:moveTo>
                    <a:pt x="1044" y="377"/>
                  </a:moveTo>
                  <a:cubicBezTo>
                    <a:pt x="1044" y="377"/>
                    <a:pt x="1044" y="366"/>
                    <a:pt x="1037" y="356"/>
                  </a:cubicBezTo>
                  <a:cubicBezTo>
                    <a:pt x="1019" y="338"/>
                    <a:pt x="1026" y="384"/>
                    <a:pt x="1044" y="377"/>
                  </a:cubicBezTo>
                  <a:close/>
                  <a:moveTo>
                    <a:pt x="2704" y="338"/>
                  </a:moveTo>
                  <a:cubicBezTo>
                    <a:pt x="2679" y="321"/>
                    <a:pt x="2679" y="349"/>
                    <a:pt x="2658" y="356"/>
                  </a:cubicBezTo>
                  <a:cubicBezTo>
                    <a:pt x="2669" y="356"/>
                    <a:pt x="2686" y="349"/>
                    <a:pt x="2704" y="338"/>
                  </a:cubicBezTo>
                  <a:close/>
                  <a:moveTo>
                    <a:pt x="2959" y="475"/>
                  </a:moveTo>
                  <a:cubicBezTo>
                    <a:pt x="2949" y="465"/>
                    <a:pt x="2949" y="465"/>
                    <a:pt x="2942" y="475"/>
                  </a:cubicBezTo>
                  <a:cubicBezTo>
                    <a:pt x="2942" y="493"/>
                    <a:pt x="2949" y="475"/>
                    <a:pt x="2959" y="475"/>
                  </a:cubicBezTo>
                  <a:close/>
                  <a:moveTo>
                    <a:pt x="2658" y="264"/>
                  </a:moveTo>
                  <a:cubicBezTo>
                    <a:pt x="2634" y="240"/>
                    <a:pt x="2641" y="338"/>
                    <a:pt x="2641" y="349"/>
                  </a:cubicBezTo>
                  <a:cubicBezTo>
                    <a:pt x="2651" y="331"/>
                    <a:pt x="2658" y="264"/>
                    <a:pt x="2658" y="264"/>
                  </a:cubicBezTo>
                  <a:close/>
                  <a:moveTo>
                    <a:pt x="2721" y="338"/>
                  </a:moveTo>
                  <a:cubicBezTo>
                    <a:pt x="2721" y="349"/>
                    <a:pt x="2669" y="356"/>
                    <a:pt x="2679" y="366"/>
                  </a:cubicBezTo>
                  <a:cubicBezTo>
                    <a:pt x="2679" y="377"/>
                    <a:pt x="2714" y="356"/>
                    <a:pt x="2714" y="377"/>
                  </a:cubicBezTo>
                  <a:cubicBezTo>
                    <a:pt x="2714" y="395"/>
                    <a:pt x="2721" y="412"/>
                    <a:pt x="2686" y="412"/>
                  </a:cubicBezTo>
                  <a:cubicBezTo>
                    <a:pt x="2658" y="412"/>
                    <a:pt x="2658" y="440"/>
                    <a:pt x="2669" y="447"/>
                  </a:cubicBezTo>
                  <a:cubicBezTo>
                    <a:pt x="2679" y="458"/>
                    <a:pt x="2732" y="475"/>
                    <a:pt x="2742" y="475"/>
                  </a:cubicBezTo>
                  <a:cubicBezTo>
                    <a:pt x="2749" y="486"/>
                    <a:pt x="2742" y="486"/>
                    <a:pt x="2742" y="486"/>
                  </a:cubicBezTo>
                  <a:cubicBezTo>
                    <a:pt x="2749" y="493"/>
                    <a:pt x="2777" y="493"/>
                    <a:pt x="2777" y="486"/>
                  </a:cubicBezTo>
                  <a:cubicBezTo>
                    <a:pt x="2777" y="465"/>
                    <a:pt x="2760" y="486"/>
                    <a:pt x="2760" y="465"/>
                  </a:cubicBezTo>
                  <a:cubicBezTo>
                    <a:pt x="2760" y="447"/>
                    <a:pt x="2795" y="447"/>
                    <a:pt x="2777" y="430"/>
                  </a:cubicBezTo>
                  <a:cubicBezTo>
                    <a:pt x="2788" y="430"/>
                    <a:pt x="2858" y="412"/>
                    <a:pt x="2858" y="423"/>
                  </a:cubicBezTo>
                  <a:cubicBezTo>
                    <a:pt x="2858" y="423"/>
                    <a:pt x="2833" y="430"/>
                    <a:pt x="2833" y="440"/>
                  </a:cubicBezTo>
                  <a:cubicBezTo>
                    <a:pt x="2851" y="430"/>
                    <a:pt x="2858" y="430"/>
                    <a:pt x="2868" y="430"/>
                  </a:cubicBezTo>
                  <a:cubicBezTo>
                    <a:pt x="2851" y="447"/>
                    <a:pt x="2851" y="447"/>
                    <a:pt x="2851" y="447"/>
                  </a:cubicBezTo>
                  <a:cubicBezTo>
                    <a:pt x="2858" y="447"/>
                    <a:pt x="2875" y="458"/>
                    <a:pt x="2875" y="458"/>
                  </a:cubicBezTo>
                  <a:cubicBezTo>
                    <a:pt x="2875" y="447"/>
                    <a:pt x="2896" y="423"/>
                    <a:pt x="2896" y="423"/>
                  </a:cubicBezTo>
                  <a:cubicBezTo>
                    <a:pt x="2896" y="395"/>
                    <a:pt x="2823" y="377"/>
                    <a:pt x="2823" y="356"/>
                  </a:cubicBezTo>
                  <a:cubicBezTo>
                    <a:pt x="2812" y="321"/>
                    <a:pt x="2903" y="247"/>
                    <a:pt x="2795" y="285"/>
                  </a:cubicBezTo>
                  <a:cubicBezTo>
                    <a:pt x="2788" y="285"/>
                    <a:pt x="2760" y="264"/>
                    <a:pt x="2760" y="240"/>
                  </a:cubicBezTo>
                  <a:cubicBezTo>
                    <a:pt x="2760" y="229"/>
                    <a:pt x="2795" y="212"/>
                    <a:pt x="2760" y="212"/>
                  </a:cubicBezTo>
                  <a:cubicBezTo>
                    <a:pt x="2742" y="212"/>
                    <a:pt x="2651" y="275"/>
                    <a:pt x="2679" y="292"/>
                  </a:cubicBezTo>
                  <a:cubicBezTo>
                    <a:pt x="2686" y="303"/>
                    <a:pt x="2714" y="247"/>
                    <a:pt x="2714" y="247"/>
                  </a:cubicBezTo>
                  <a:cubicBezTo>
                    <a:pt x="2732" y="240"/>
                    <a:pt x="2714" y="292"/>
                    <a:pt x="2714" y="292"/>
                  </a:cubicBezTo>
                  <a:cubicBezTo>
                    <a:pt x="2732" y="292"/>
                    <a:pt x="2742" y="264"/>
                    <a:pt x="2749" y="264"/>
                  </a:cubicBezTo>
                  <a:cubicBezTo>
                    <a:pt x="2749" y="264"/>
                    <a:pt x="2795" y="310"/>
                    <a:pt x="2795" y="303"/>
                  </a:cubicBezTo>
                  <a:cubicBezTo>
                    <a:pt x="2795" y="384"/>
                    <a:pt x="2767" y="292"/>
                    <a:pt x="2760" y="292"/>
                  </a:cubicBezTo>
                  <a:cubicBezTo>
                    <a:pt x="2749" y="303"/>
                    <a:pt x="2760" y="310"/>
                    <a:pt x="2749" y="310"/>
                  </a:cubicBezTo>
                  <a:cubicBezTo>
                    <a:pt x="2749" y="310"/>
                    <a:pt x="2760" y="285"/>
                    <a:pt x="2749" y="285"/>
                  </a:cubicBezTo>
                  <a:cubicBezTo>
                    <a:pt x="2732" y="275"/>
                    <a:pt x="2732" y="310"/>
                    <a:pt x="2742" y="321"/>
                  </a:cubicBezTo>
                  <a:cubicBezTo>
                    <a:pt x="2732" y="310"/>
                    <a:pt x="2669" y="285"/>
                    <a:pt x="2669" y="310"/>
                  </a:cubicBezTo>
                  <a:cubicBezTo>
                    <a:pt x="2669" y="331"/>
                    <a:pt x="2714" y="321"/>
                    <a:pt x="2721" y="338"/>
                  </a:cubicBezTo>
                  <a:close/>
                  <a:moveTo>
                    <a:pt x="2921" y="602"/>
                  </a:moveTo>
                  <a:cubicBezTo>
                    <a:pt x="2931" y="613"/>
                    <a:pt x="2942" y="613"/>
                    <a:pt x="2942" y="623"/>
                  </a:cubicBezTo>
                  <a:cubicBezTo>
                    <a:pt x="2949" y="595"/>
                    <a:pt x="3012" y="602"/>
                    <a:pt x="3005" y="658"/>
                  </a:cubicBezTo>
                  <a:cubicBezTo>
                    <a:pt x="2977" y="648"/>
                    <a:pt x="2987" y="658"/>
                    <a:pt x="2966" y="658"/>
                  </a:cubicBezTo>
                  <a:cubicBezTo>
                    <a:pt x="2966" y="630"/>
                    <a:pt x="2966" y="630"/>
                    <a:pt x="2966" y="630"/>
                  </a:cubicBezTo>
                  <a:cubicBezTo>
                    <a:pt x="2949" y="658"/>
                    <a:pt x="2977" y="687"/>
                    <a:pt x="2931" y="715"/>
                  </a:cubicBezTo>
                  <a:cubicBezTo>
                    <a:pt x="2966" y="715"/>
                    <a:pt x="2966" y="715"/>
                    <a:pt x="2966" y="715"/>
                  </a:cubicBezTo>
                  <a:cubicBezTo>
                    <a:pt x="2977" y="715"/>
                    <a:pt x="3075" y="676"/>
                    <a:pt x="3085" y="715"/>
                  </a:cubicBezTo>
                  <a:cubicBezTo>
                    <a:pt x="3075" y="676"/>
                    <a:pt x="3057" y="630"/>
                    <a:pt x="3022" y="613"/>
                  </a:cubicBezTo>
                  <a:cubicBezTo>
                    <a:pt x="2977" y="602"/>
                    <a:pt x="2942" y="532"/>
                    <a:pt x="2903" y="521"/>
                  </a:cubicBezTo>
                  <a:cubicBezTo>
                    <a:pt x="2903" y="521"/>
                    <a:pt x="2914" y="595"/>
                    <a:pt x="2907" y="609"/>
                  </a:cubicBezTo>
                  <a:cubicBezTo>
                    <a:pt x="2910" y="609"/>
                    <a:pt x="2921" y="620"/>
                    <a:pt x="2921" y="602"/>
                  </a:cubicBezTo>
                  <a:close/>
                  <a:moveTo>
                    <a:pt x="2903" y="613"/>
                  </a:moveTo>
                  <a:cubicBezTo>
                    <a:pt x="2903" y="613"/>
                    <a:pt x="2907" y="613"/>
                    <a:pt x="2907" y="609"/>
                  </a:cubicBezTo>
                  <a:cubicBezTo>
                    <a:pt x="2903" y="609"/>
                    <a:pt x="2903" y="613"/>
                    <a:pt x="2903" y="613"/>
                  </a:cubicBezTo>
                  <a:close/>
                  <a:moveTo>
                    <a:pt x="2049" y="662"/>
                  </a:moveTo>
                  <a:cubicBezTo>
                    <a:pt x="2059" y="680"/>
                    <a:pt x="2066" y="662"/>
                    <a:pt x="2077" y="662"/>
                  </a:cubicBezTo>
                  <a:cubicBezTo>
                    <a:pt x="2066" y="669"/>
                    <a:pt x="2066" y="669"/>
                    <a:pt x="2077" y="669"/>
                  </a:cubicBezTo>
                  <a:cubicBezTo>
                    <a:pt x="2077" y="669"/>
                    <a:pt x="2094" y="634"/>
                    <a:pt x="2087" y="634"/>
                  </a:cubicBezTo>
                  <a:cubicBezTo>
                    <a:pt x="2087" y="634"/>
                    <a:pt x="2031" y="651"/>
                    <a:pt x="2049" y="662"/>
                  </a:cubicBezTo>
                  <a:close/>
                  <a:moveTo>
                    <a:pt x="1128" y="247"/>
                  </a:moveTo>
                  <a:cubicBezTo>
                    <a:pt x="1107" y="275"/>
                    <a:pt x="1128" y="264"/>
                    <a:pt x="1128" y="264"/>
                  </a:cubicBezTo>
                  <a:cubicBezTo>
                    <a:pt x="1128" y="264"/>
                    <a:pt x="1145" y="229"/>
                    <a:pt x="1128" y="247"/>
                  </a:cubicBezTo>
                  <a:close/>
                  <a:moveTo>
                    <a:pt x="1961" y="384"/>
                  </a:moveTo>
                  <a:cubicBezTo>
                    <a:pt x="1989" y="412"/>
                    <a:pt x="2007" y="423"/>
                    <a:pt x="2035" y="423"/>
                  </a:cubicBezTo>
                  <a:cubicBezTo>
                    <a:pt x="2035" y="356"/>
                    <a:pt x="1916" y="303"/>
                    <a:pt x="1926" y="384"/>
                  </a:cubicBezTo>
                  <a:cubicBezTo>
                    <a:pt x="1933" y="395"/>
                    <a:pt x="1944" y="395"/>
                    <a:pt x="1961" y="384"/>
                  </a:cubicBezTo>
                  <a:close/>
                  <a:moveTo>
                    <a:pt x="1054" y="303"/>
                  </a:moveTo>
                  <a:cubicBezTo>
                    <a:pt x="1054" y="303"/>
                    <a:pt x="1089" y="310"/>
                    <a:pt x="1072" y="292"/>
                  </a:cubicBezTo>
                  <a:cubicBezTo>
                    <a:pt x="1072" y="292"/>
                    <a:pt x="1054" y="292"/>
                    <a:pt x="1054" y="285"/>
                  </a:cubicBezTo>
                  <a:cubicBezTo>
                    <a:pt x="1037" y="292"/>
                    <a:pt x="1044" y="303"/>
                    <a:pt x="1054" y="303"/>
                  </a:cubicBezTo>
                  <a:close/>
                  <a:moveTo>
                    <a:pt x="2651" y="356"/>
                  </a:moveTo>
                  <a:cubicBezTo>
                    <a:pt x="2623" y="366"/>
                    <a:pt x="2623" y="366"/>
                    <a:pt x="2623" y="366"/>
                  </a:cubicBezTo>
                  <a:cubicBezTo>
                    <a:pt x="2623" y="366"/>
                    <a:pt x="2641" y="377"/>
                    <a:pt x="2651" y="356"/>
                  </a:cubicBezTo>
                  <a:close/>
                  <a:moveTo>
                    <a:pt x="666" y="778"/>
                  </a:moveTo>
                  <a:cubicBezTo>
                    <a:pt x="655" y="778"/>
                    <a:pt x="666" y="796"/>
                    <a:pt x="666" y="796"/>
                  </a:cubicBezTo>
                  <a:cubicBezTo>
                    <a:pt x="673" y="796"/>
                    <a:pt x="683" y="785"/>
                    <a:pt x="666" y="778"/>
                  </a:cubicBezTo>
                  <a:close/>
                  <a:moveTo>
                    <a:pt x="554" y="806"/>
                  </a:moveTo>
                  <a:cubicBezTo>
                    <a:pt x="547" y="785"/>
                    <a:pt x="501" y="813"/>
                    <a:pt x="484" y="813"/>
                  </a:cubicBezTo>
                  <a:cubicBezTo>
                    <a:pt x="512" y="813"/>
                    <a:pt x="512" y="813"/>
                    <a:pt x="512" y="813"/>
                  </a:cubicBezTo>
                  <a:cubicBezTo>
                    <a:pt x="519" y="813"/>
                    <a:pt x="536" y="813"/>
                    <a:pt x="554" y="806"/>
                  </a:cubicBezTo>
                  <a:close/>
                  <a:moveTo>
                    <a:pt x="610" y="796"/>
                  </a:moveTo>
                  <a:cubicBezTo>
                    <a:pt x="627" y="796"/>
                    <a:pt x="645" y="806"/>
                    <a:pt x="645" y="785"/>
                  </a:cubicBezTo>
                  <a:cubicBezTo>
                    <a:pt x="645" y="760"/>
                    <a:pt x="554" y="796"/>
                    <a:pt x="564" y="806"/>
                  </a:cubicBezTo>
                  <a:cubicBezTo>
                    <a:pt x="575" y="806"/>
                    <a:pt x="599" y="796"/>
                    <a:pt x="610" y="796"/>
                  </a:cubicBezTo>
                  <a:close/>
                  <a:moveTo>
                    <a:pt x="690" y="796"/>
                  </a:moveTo>
                  <a:cubicBezTo>
                    <a:pt x="701" y="796"/>
                    <a:pt x="729" y="778"/>
                    <a:pt x="736" y="778"/>
                  </a:cubicBezTo>
                  <a:cubicBezTo>
                    <a:pt x="736" y="767"/>
                    <a:pt x="729" y="760"/>
                    <a:pt x="701" y="767"/>
                  </a:cubicBezTo>
                  <a:cubicBezTo>
                    <a:pt x="708" y="767"/>
                    <a:pt x="666" y="796"/>
                    <a:pt x="690" y="796"/>
                  </a:cubicBezTo>
                  <a:close/>
                  <a:moveTo>
                    <a:pt x="820" y="767"/>
                  </a:moveTo>
                  <a:cubicBezTo>
                    <a:pt x="827" y="760"/>
                    <a:pt x="781" y="760"/>
                    <a:pt x="781" y="760"/>
                  </a:cubicBezTo>
                  <a:cubicBezTo>
                    <a:pt x="781" y="760"/>
                    <a:pt x="746" y="760"/>
                    <a:pt x="753" y="778"/>
                  </a:cubicBezTo>
                  <a:cubicBezTo>
                    <a:pt x="774" y="785"/>
                    <a:pt x="799" y="767"/>
                    <a:pt x="820" y="767"/>
                  </a:cubicBezTo>
                  <a:close/>
                  <a:moveTo>
                    <a:pt x="3404" y="2175"/>
                  </a:moveTo>
                  <a:cubicBezTo>
                    <a:pt x="3404" y="2111"/>
                    <a:pt x="3358" y="2122"/>
                    <a:pt x="3320" y="2101"/>
                  </a:cubicBezTo>
                  <a:cubicBezTo>
                    <a:pt x="3285" y="2083"/>
                    <a:pt x="3341" y="2048"/>
                    <a:pt x="3320" y="2031"/>
                  </a:cubicBezTo>
                  <a:cubicBezTo>
                    <a:pt x="3302" y="1974"/>
                    <a:pt x="3232" y="1939"/>
                    <a:pt x="3267" y="1893"/>
                  </a:cubicBezTo>
                  <a:cubicBezTo>
                    <a:pt x="3285" y="1865"/>
                    <a:pt x="3330" y="1774"/>
                    <a:pt x="3274" y="1763"/>
                  </a:cubicBezTo>
                  <a:cubicBezTo>
                    <a:pt x="3267" y="1763"/>
                    <a:pt x="3302" y="1672"/>
                    <a:pt x="3267" y="1665"/>
                  </a:cubicBezTo>
                  <a:cubicBezTo>
                    <a:pt x="3232" y="1644"/>
                    <a:pt x="3232" y="1636"/>
                    <a:pt x="3222" y="1601"/>
                  </a:cubicBezTo>
                  <a:cubicBezTo>
                    <a:pt x="3211" y="1545"/>
                    <a:pt x="3250" y="1563"/>
                    <a:pt x="3250" y="1527"/>
                  </a:cubicBezTo>
                  <a:cubicBezTo>
                    <a:pt x="3250" y="1464"/>
                    <a:pt x="3131" y="1334"/>
                    <a:pt x="3050" y="1327"/>
                  </a:cubicBezTo>
                  <a:cubicBezTo>
                    <a:pt x="3057" y="1306"/>
                    <a:pt x="3057" y="1253"/>
                    <a:pt x="3068" y="1242"/>
                  </a:cubicBezTo>
                  <a:cubicBezTo>
                    <a:pt x="3085" y="1214"/>
                    <a:pt x="3120" y="1214"/>
                    <a:pt x="3131" y="1179"/>
                  </a:cubicBezTo>
                  <a:cubicBezTo>
                    <a:pt x="3148" y="1116"/>
                    <a:pt x="3166" y="1059"/>
                    <a:pt x="3131" y="1007"/>
                  </a:cubicBezTo>
                  <a:cubicBezTo>
                    <a:pt x="3096" y="943"/>
                    <a:pt x="3120" y="841"/>
                    <a:pt x="3057" y="806"/>
                  </a:cubicBezTo>
                  <a:cubicBezTo>
                    <a:pt x="3057" y="796"/>
                    <a:pt x="3085" y="785"/>
                    <a:pt x="3075" y="778"/>
                  </a:cubicBezTo>
                  <a:cubicBezTo>
                    <a:pt x="3068" y="767"/>
                    <a:pt x="3022" y="785"/>
                    <a:pt x="2987" y="778"/>
                  </a:cubicBezTo>
                  <a:cubicBezTo>
                    <a:pt x="2977" y="778"/>
                    <a:pt x="2949" y="760"/>
                    <a:pt x="2942" y="750"/>
                  </a:cubicBezTo>
                  <a:cubicBezTo>
                    <a:pt x="2931" y="739"/>
                    <a:pt x="2903" y="732"/>
                    <a:pt x="2921" y="704"/>
                  </a:cubicBezTo>
                  <a:cubicBezTo>
                    <a:pt x="2959" y="669"/>
                    <a:pt x="2921" y="687"/>
                    <a:pt x="2921" y="648"/>
                  </a:cubicBezTo>
                  <a:cubicBezTo>
                    <a:pt x="2921" y="613"/>
                    <a:pt x="2886" y="641"/>
                    <a:pt x="2896" y="585"/>
                  </a:cubicBezTo>
                  <a:cubicBezTo>
                    <a:pt x="2903" y="567"/>
                    <a:pt x="2875" y="567"/>
                    <a:pt x="2875" y="539"/>
                  </a:cubicBezTo>
                  <a:cubicBezTo>
                    <a:pt x="2875" y="521"/>
                    <a:pt x="2788" y="585"/>
                    <a:pt x="2788" y="585"/>
                  </a:cubicBezTo>
                  <a:cubicBezTo>
                    <a:pt x="2788" y="585"/>
                    <a:pt x="2760" y="539"/>
                    <a:pt x="2760" y="532"/>
                  </a:cubicBezTo>
                  <a:cubicBezTo>
                    <a:pt x="2760" y="532"/>
                    <a:pt x="2658" y="486"/>
                    <a:pt x="2651" y="465"/>
                  </a:cubicBezTo>
                  <a:cubicBezTo>
                    <a:pt x="2651" y="447"/>
                    <a:pt x="2623" y="384"/>
                    <a:pt x="2623" y="377"/>
                  </a:cubicBezTo>
                  <a:cubicBezTo>
                    <a:pt x="2613" y="395"/>
                    <a:pt x="2578" y="395"/>
                    <a:pt x="2578" y="423"/>
                  </a:cubicBezTo>
                  <a:cubicBezTo>
                    <a:pt x="2588" y="458"/>
                    <a:pt x="2532" y="423"/>
                    <a:pt x="2543" y="423"/>
                  </a:cubicBezTo>
                  <a:cubicBezTo>
                    <a:pt x="2522" y="430"/>
                    <a:pt x="2497" y="412"/>
                    <a:pt x="2480" y="440"/>
                  </a:cubicBezTo>
                  <a:cubicBezTo>
                    <a:pt x="2441" y="423"/>
                    <a:pt x="2424" y="504"/>
                    <a:pt x="2434" y="504"/>
                  </a:cubicBezTo>
                  <a:cubicBezTo>
                    <a:pt x="2367" y="504"/>
                    <a:pt x="2434" y="458"/>
                    <a:pt x="2413" y="458"/>
                  </a:cubicBezTo>
                  <a:cubicBezTo>
                    <a:pt x="2406" y="447"/>
                    <a:pt x="2459" y="423"/>
                    <a:pt x="2480" y="423"/>
                  </a:cubicBezTo>
                  <a:cubicBezTo>
                    <a:pt x="2469" y="423"/>
                    <a:pt x="2515" y="395"/>
                    <a:pt x="2515" y="395"/>
                  </a:cubicBezTo>
                  <a:cubicBezTo>
                    <a:pt x="2543" y="395"/>
                    <a:pt x="2595" y="412"/>
                    <a:pt x="2606" y="377"/>
                  </a:cubicBezTo>
                  <a:cubicBezTo>
                    <a:pt x="2595" y="395"/>
                    <a:pt x="2543" y="384"/>
                    <a:pt x="2504" y="377"/>
                  </a:cubicBezTo>
                  <a:cubicBezTo>
                    <a:pt x="2480" y="377"/>
                    <a:pt x="2441" y="338"/>
                    <a:pt x="2441" y="395"/>
                  </a:cubicBezTo>
                  <a:cubicBezTo>
                    <a:pt x="2441" y="423"/>
                    <a:pt x="2389" y="430"/>
                    <a:pt x="2367" y="447"/>
                  </a:cubicBezTo>
                  <a:cubicBezTo>
                    <a:pt x="2343" y="493"/>
                    <a:pt x="2325" y="556"/>
                    <a:pt x="2297" y="556"/>
                  </a:cubicBezTo>
                  <a:cubicBezTo>
                    <a:pt x="2269" y="556"/>
                    <a:pt x="2241" y="577"/>
                    <a:pt x="2213" y="577"/>
                  </a:cubicBezTo>
                  <a:cubicBezTo>
                    <a:pt x="2189" y="577"/>
                    <a:pt x="2178" y="556"/>
                    <a:pt x="2161" y="567"/>
                  </a:cubicBezTo>
                  <a:cubicBezTo>
                    <a:pt x="2150" y="567"/>
                    <a:pt x="2080" y="623"/>
                    <a:pt x="2087" y="630"/>
                  </a:cubicBezTo>
                  <a:cubicBezTo>
                    <a:pt x="2115" y="641"/>
                    <a:pt x="2126" y="602"/>
                    <a:pt x="2143" y="602"/>
                  </a:cubicBezTo>
                  <a:cubicBezTo>
                    <a:pt x="2133" y="602"/>
                    <a:pt x="2087" y="669"/>
                    <a:pt x="2087" y="676"/>
                  </a:cubicBezTo>
                  <a:cubicBezTo>
                    <a:pt x="2080" y="732"/>
                    <a:pt x="2080" y="704"/>
                    <a:pt x="2052" y="704"/>
                  </a:cubicBezTo>
                  <a:cubicBezTo>
                    <a:pt x="2014" y="704"/>
                    <a:pt x="2014" y="704"/>
                    <a:pt x="2014" y="704"/>
                  </a:cubicBezTo>
                  <a:cubicBezTo>
                    <a:pt x="2024" y="704"/>
                    <a:pt x="1996" y="658"/>
                    <a:pt x="1989" y="648"/>
                  </a:cubicBezTo>
                  <a:cubicBezTo>
                    <a:pt x="1979" y="648"/>
                    <a:pt x="1926" y="648"/>
                    <a:pt x="1916" y="658"/>
                  </a:cubicBezTo>
                  <a:cubicBezTo>
                    <a:pt x="1881" y="687"/>
                    <a:pt x="1860" y="676"/>
                    <a:pt x="1916" y="715"/>
                  </a:cubicBezTo>
                  <a:cubicBezTo>
                    <a:pt x="1870" y="687"/>
                    <a:pt x="1825" y="778"/>
                    <a:pt x="1790" y="778"/>
                  </a:cubicBezTo>
                  <a:cubicBezTo>
                    <a:pt x="1772" y="778"/>
                    <a:pt x="1870" y="704"/>
                    <a:pt x="1870" y="704"/>
                  </a:cubicBezTo>
                  <a:cubicBezTo>
                    <a:pt x="1870" y="658"/>
                    <a:pt x="1860" y="669"/>
                    <a:pt x="1835" y="630"/>
                  </a:cubicBezTo>
                  <a:cubicBezTo>
                    <a:pt x="1835" y="630"/>
                    <a:pt x="1916" y="567"/>
                    <a:pt x="1926" y="567"/>
                  </a:cubicBezTo>
                  <a:cubicBezTo>
                    <a:pt x="1972" y="539"/>
                    <a:pt x="1944" y="521"/>
                    <a:pt x="1944" y="493"/>
                  </a:cubicBezTo>
                  <a:cubicBezTo>
                    <a:pt x="1944" y="430"/>
                    <a:pt x="1961" y="465"/>
                    <a:pt x="1972" y="430"/>
                  </a:cubicBezTo>
                  <a:cubicBezTo>
                    <a:pt x="1979" y="412"/>
                    <a:pt x="1926" y="440"/>
                    <a:pt x="1916" y="440"/>
                  </a:cubicBezTo>
                  <a:cubicBezTo>
                    <a:pt x="1916" y="440"/>
                    <a:pt x="1898" y="423"/>
                    <a:pt x="1860" y="458"/>
                  </a:cubicBezTo>
                  <a:cubicBezTo>
                    <a:pt x="1825" y="486"/>
                    <a:pt x="1825" y="458"/>
                    <a:pt x="1779" y="440"/>
                  </a:cubicBezTo>
                  <a:cubicBezTo>
                    <a:pt x="1762" y="423"/>
                    <a:pt x="1727" y="412"/>
                    <a:pt x="1699" y="395"/>
                  </a:cubicBezTo>
                  <a:cubicBezTo>
                    <a:pt x="1643" y="377"/>
                    <a:pt x="1660" y="458"/>
                    <a:pt x="1625" y="458"/>
                  </a:cubicBezTo>
                  <a:cubicBezTo>
                    <a:pt x="1636" y="384"/>
                    <a:pt x="1636" y="384"/>
                    <a:pt x="1636" y="384"/>
                  </a:cubicBezTo>
                  <a:cubicBezTo>
                    <a:pt x="1636" y="349"/>
                    <a:pt x="1552" y="384"/>
                    <a:pt x="1534" y="377"/>
                  </a:cubicBezTo>
                  <a:cubicBezTo>
                    <a:pt x="1562" y="384"/>
                    <a:pt x="1608" y="275"/>
                    <a:pt x="1573" y="240"/>
                  </a:cubicBezTo>
                  <a:cubicBezTo>
                    <a:pt x="1597" y="264"/>
                    <a:pt x="1573" y="201"/>
                    <a:pt x="1573" y="201"/>
                  </a:cubicBezTo>
                  <a:cubicBezTo>
                    <a:pt x="1573" y="155"/>
                    <a:pt x="1545" y="194"/>
                    <a:pt x="1534" y="194"/>
                  </a:cubicBezTo>
                  <a:cubicBezTo>
                    <a:pt x="1499" y="201"/>
                    <a:pt x="1454" y="138"/>
                    <a:pt x="1436" y="138"/>
                  </a:cubicBezTo>
                  <a:cubicBezTo>
                    <a:pt x="1436" y="127"/>
                    <a:pt x="1391" y="166"/>
                    <a:pt x="1391" y="166"/>
                  </a:cubicBezTo>
                  <a:cubicBezTo>
                    <a:pt x="1380" y="110"/>
                    <a:pt x="1373" y="148"/>
                    <a:pt x="1345" y="166"/>
                  </a:cubicBezTo>
                  <a:cubicBezTo>
                    <a:pt x="1307" y="173"/>
                    <a:pt x="1317" y="127"/>
                    <a:pt x="1300" y="127"/>
                  </a:cubicBezTo>
                  <a:cubicBezTo>
                    <a:pt x="1244" y="110"/>
                    <a:pt x="1198" y="92"/>
                    <a:pt x="1145" y="103"/>
                  </a:cubicBezTo>
                  <a:cubicBezTo>
                    <a:pt x="1117" y="103"/>
                    <a:pt x="1117" y="74"/>
                    <a:pt x="1100" y="110"/>
                  </a:cubicBezTo>
                  <a:cubicBezTo>
                    <a:pt x="1089" y="138"/>
                    <a:pt x="1135" y="194"/>
                    <a:pt x="1128" y="201"/>
                  </a:cubicBezTo>
                  <a:cubicBezTo>
                    <a:pt x="1128" y="194"/>
                    <a:pt x="1163" y="292"/>
                    <a:pt x="1163" y="292"/>
                  </a:cubicBezTo>
                  <a:cubicBezTo>
                    <a:pt x="1163" y="292"/>
                    <a:pt x="1226" y="310"/>
                    <a:pt x="1219" y="331"/>
                  </a:cubicBezTo>
                  <a:cubicBezTo>
                    <a:pt x="1198" y="349"/>
                    <a:pt x="1152" y="321"/>
                    <a:pt x="1152" y="356"/>
                  </a:cubicBezTo>
                  <a:cubicBezTo>
                    <a:pt x="1163" y="395"/>
                    <a:pt x="1219" y="349"/>
                    <a:pt x="1219" y="349"/>
                  </a:cubicBezTo>
                  <a:cubicBezTo>
                    <a:pt x="1219" y="349"/>
                    <a:pt x="1198" y="384"/>
                    <a:pt x="1180" y="412"/>
                  </a:cubicBezTo>
                  <a:cubicBezTo>
                    <a:pt x="1180" y="412"/>
                    <a:pt x="1082" y="395"/>
                    <a:pt x="1100" y="423"/>
                  </a:cubicBezTo>
                  <a:cubicBezTo>
                    <a:pt x="1107" y="423"/>
                    <a:pt x="1107" y="430"/>
                    <a:pt x="1107" y="430"/>
                  </a:cubicBezTo>
                  <a:cubicBezTo>
                    <a:pt x="991" y="475"/>
                    <a:pt x="1198" y="504"/>
                    <a:pt x="1198" y="465"/>
                  </a:cubicBezTo>
                  <a:cubicBezTo>
                    <a:pt x="1198" y="504"/>
                    <a:pt x="1135" y="493"/>
                    <a:pt x="1163" y="556"/>
                  </a:cubicBezTo>
                  <a:cubicBezTo>
                    <a:pt x="1163" y="567"/>
                    <a:pt x="1191" y="577"/>
                    <a:pt x="1198" y="595"/>
                  </a:cubicBezTo>
                  <a:cubicBezTo>
                    <a:pt x="1237" y="641"/>
                    <a:pt x="1180" y="613"/>
                    <a:pt x="1163" y="630"/>
                  </a:cubicBezTo>
                  <a:cubicBezTo>
                    <a:pt x="1152" y="641"/>
                    <a:pt x="1173" y="658"/>
                    <a:pt x="1180" y="669"/>
                  </a:cubicBezTo>
                  <a:cubicBezTo>
                    <a:pt x="1191" y="739"/>
                    <a:pt x="1254" y="704"/>
                    <a:pt x="1300" y="715"/>
                  </a:cubicBezTo>
                  <a:cubicBezTo>
                    <a:pt x="1335" y="722"/>
                    <a:pt x="1352" y="750"/>
                    <a:pt x="1373" y="785"/>
                  </a:cubicBezTo>
                  <a:cubicBezTo>
                    <a:pt x="1391" y="824"/>
                    <a:pt x="1443" y="933"/>
                    <a:pt x="1499" y="922"/>
                  </a:cubicBezTo>
                  <a:cubicBezTo>
                    <a:pt x="1419" y="933"/>
                    <a:pt x="1373" y="852"/>
                    <a:pt x="1345" y="778"/>
                  </a:cubicBezTo>
                  <a:cubicBezTo>
                    <a:pt x="1317" y="676"/>
                    <a:pt x="1226" y="778"/>
                    <a:pt x="1163" y="750"/>
                  </a:cubicBezTo>
                  <a:cubicBezTo>
                    <a:pt x="1082" y="715"/>
                    <a:pt x="1100" y="704"/>
                    <a:pt x="1044" y="796"/>
                  </a:cubicBezTo>
                  <a:cubicBezTo>
                    <a:pt x="1019" y="852"/>
                    <a:pt x="1089" y="898"/>
                    <a:pt x="1072" y="922"/>
                  </a:cubicBezTo>
                  <a:cubicBezTo>
                    <a:pt x="1072" y="933"/>
                    <a:pt x="1026" y="1007"/>
                    <a:pt x="1037" y="1007"/>
                  </a:cubicBezTo>
                  <a:cubicBezTo>
                    <a:pt x="1019" y="1007"/>
                    <a:pt x="1037" y="943"/>
                    <a:pt x="1037" y="943"/>
                  </a:cubicBezTo>
                  <a:cubicBezTo>
                    <a:pt x="1044" y="905"/>
                    <a:pt x="1037" y="915"/>
                    <a:pt x="998" y="905"/>
                  </a:cubicBezTo>
                  <a:cubicBezTo>
                    <a:pt x="981" y="898"/>
                    <a:pt x="974" y="841"/>
                    <a:pt x="953" y="898"/>
                  </a:cubicBezTo>
                  <a:cubicBezTo>
                    <a:pt x="935" y="933"/>
                    <a:pt x="953" y="922"/>
                    <a:pt x="974" y="922"/>
                  </a:cubicBezTo>
                  <a:cubicBezTo>
                    <a:pt x="981" y="922"/>
                    <a:pt x="963" y="989"/>
                    <a:pt x="963" y="989"/>
                  </a:cubicBezTo>
                  <a:cubicBezTo>
                    <a:pt x="946" y="1024"/>
                    <a:pt x="928" y="968"/>
                    <a:pt x="900" y="961"/>
                  </a:cubicBezTo>
                  <a:cubicBezTo>
                    <a:pt x="890" y="961"/>
                    <a:pt x="855" y="950"/>
                    <a:pt x="900" y="933"/>
                  </a:cubicBezTo>
                  <a:cubicBezTo>
                    <a:pt x="953" y="905"/>
                    <a:pt x="865" y="806"/>
                    <a:pt x="837" y="806"/>
                  </a:cubicBezTo>
                  <a:cubicBezTo>
                    <a:pt x="792" y="796"/>
                    <a:pt x="736" y="824"/>
                    <a:pt x="690" y="824"/>
                  </a:cubicBezTo>
                  <a:cubicBezTo>
                    <a:pt x="673" y="824"/>
                    <a:pt x="645" y="813"/>
                    <a:pt x="610" y="813"/>
                  </a:cubicBezTo>
                  <a:cubicBezTo>
                    <a:pt x="575" y="813"/>
                    <a:pt x="529" y="877"/>
                    <a:pt x="547" y="905"/>
                  </a:cubicBezTo>
                  <a:cubicBezTo>
                    <a:pt x="536" y="905"/>
                    <a:pt x="547" y="915"/>
                    <a:pt x="536" y="922"/>
                  </a:cubicBezTo>
                  <a:cubicBezTo>
                    <a:pt x="519" y="905"/>
                    <a:pt x="529" y="915"/>
                    <a:pt x="512" y="905"/>
                  </a:cubicBezTo>
                  <a:cubicBezTo>
                    <a:pt x="519" y="943"/>
                    <a:pt x="512" y="989"/>
                    <a:pt x="501" y="1024"/>
                  </a:cubicBezTo>
                  <a:cubicBezTo>
                    <a:pt x="592" y="1035"/>
                    <a:pt x="564" y="1042"/>
                    <a:pt x="575" y="1105"/>
                  </a:cubicBezTo>
                  <a:cubicBezTo>
                    <a:pt x="575" y="1133"/>
                    <a:pt x="554" y="1179"/>
                    <a:pt x="554" y="1207"/>
                  </a:cubicBezTo>
                  <a:cubicBezTo>
                    <a:pt x="564" y="1242"/>
                    <a:pt x="536" y="1288"/>
                    <a:pt x="519" y="1316"/>
                  </a:cubicBezTo>
                  <a:cubicBezTo>
                    <a:pt x="491" y="1352"/>
                    <a:pt x="519" y="1425"/>
                    <a:pt x="473" y="1443"/>
                  </a:cubicBezTo>
                  <a:cubicBezTo>
                    <a:pt x="445" y="1454"/>
                    <a:pt x="337" y="1390"/>
                    <a:pt x="382" y="1471"/>
                  </a:cubicBezTo>
                  <a:cubicBezTo>
                    <a:pt x="302" y="1510"/>
                    <a:pt x="428" y="1601"/>
                    <a:pt x="456" y="1534"/>
                  </a:cubicBezTo>
                  <a:cubicBezTo>
                    <a:pt x="512" y="1591"/>
                    <a:pt x="445" y="1644"/>
                    <a:pt x="491" y="1672"/>
                  </a:cubicBezTo>
                  <a:cubicBezTo>
                    <a:pt x="473" y="1682"/>
                    <a:pt x="410" y="1746"/>
                    <a:pt x="410" y="1746"/>
                  </a:cubicBezTo>
                  <a:cubicBezTo>
                    <a:pt x="375" y="1746"/>
                    <a:pt x="358" y="1763"/>
                    <a:pt x="337" y="1791"/>
                  </a:cubicBezTo>
                  <a:cubicBezTo>
                    <a:pt x="410" y="1791"/>
                    <a:pt x="375" y="1883"/>
                    <a:pt x="358" y="1872"/>
                  </a:cubicBezTo>
                  <a:cubicBezTo>
                    <a:pt x="312" y="1837"/>
                    <a:pt x="274" y="1900"/>
                    <a:pt x="239" y="1893"/>
                  </a:cubicBezTo>
                  <a:cubicBezTo>
                    <a:pt x="239" y="1911"/>
                    <a:pt x="239" y="1911"/>
                    <a:pt x="239" y="1911"/>
                  </a:cubicBezTo>
                  <a:cubicBezTo>
                    <a:pt x="211" y="1893"/>
                    <a:pt x="158" y="1872"/>
                    <a:pt x="120" y="1872"/>
                  </a:cubicBezTo>
                  <a:cubicBezTo>
                    <a:pt x="130" y="1883"/>
                    <a:pt x="130" y="1900"/>
                    <a:pt x="137" y="1911"/>
                  </a:cubicBezTo>
                  <a:cubicBezTo>
                    <a:pt x="113" y="1893"/>
                    <a:pt x="92" y="1900"/>
                    <a:pt x="67" y="1900"/>
                  </a:cubicBezTo>
                  <a:cubicBezTo>
                    <a:pt x="67" y="1900"/>
                    <a:pt x="92" y="1992"/>
                    <a:pt x="92" y="1974"/>
                  </a:cubicBezTo>
                  <a:cubicBezTo>
                    <a:pt x="92" y="2009"/>
                    <a:pt x="113" y="2048"/>
                    <a:pt x="130" y="2076"/>
                  </a:cubicBezTo>
                  <a:cubicBezTo>
                    <a:pt x="148" y="2101"/>
                    <a:pt x="148" y="2147"/>
                    <a:pt x="148" y="2185"/>
                  </a:cubicBezTo>
                  <a:cubicBezTo>
                    <a:pt x="148" y="2231"/>
                    <a:pt x="74" y="2238"/>
                    <a:pt x="92" y="2312"/>
                  </a:cubicBezTo>
                  <a:cubicBezTo>
                    <a:pt x="120" y="2305"/>
                    <a:pt x="120" y="2305"/>
                    <a:pt x="120" y="2305"/>
                  </a:cubicBezTo>
                  <a:cubicBezTo>
                    <a:pt x="113" y="2347"/>
                    <a:pt x="56" y="2340"/>
                    <a:pt x="46" y="2386"/>
                  </a:cubicBezTo>
                  <a:cubicBezTo>
                    <a:pt x="39" y="2375"/>
                    <a:pt x="39" y="2368"/>
                    <a:pt x="28" y="2358"/>
                  </a:cubicBezTo>
                  <a:cubicBezTo>
                    <a:pt x="0" y="2368"/>
                    <a:pt x="0" y="2393"/>
                    <a:pt x="11" y="2414"/>
                  </a:cubicBezTo>
                  <a:cubicBezTo>
                    <a:pt x="74" y="2393"/>
                    <a:pt x="74" y="2460"/>
                    <a:pt x="85" y="2495"/>
                  </a:cubicBezTo>
                  <a:cubicBezTo>
                    <a:pt x="67" y="2495"/>
                    <a:pt x="56" y="2506"/>
                    <a:pt x="39" y="2523"/>
                  </a:cubicBezTo>
                  <a:cubicBezTo>
                    <a:pt x="46" y="2558"/>
                    <a:pt x="102" y="2632"/>
                    <a:pt x="137" y="2643"/>
                  </a:cubicBezTo>
                  <a:cubicBezTo>
                    <a:pt x="130" y="2650"/>
                    <a:pt x="102" y="2667"/>
                    <a:pt x="102" y="2678"/>
                  </a:cubicBezTo>
                  <a:cubicBezTo>
                    <a:pt x="102" y="2734"/>
                    <a:pt x="137" y="2696"/>
                    <a:pt x="158" y="2724"/>
                  </a:cubicBezTo>
                  <a:cubicBezTo>
                    <a:pt x="165" y="2734"/>
                    <a:pt x="193" y="2805"/>
                    <a:pt x="183" y="2822"/>
                  </a:cubicBezTo>
                  <a:cubicBezTo>
                    <a:pt x="165" y="2833"/>
                    <a:pt x="120" y="2843"/>
                    <a:pt x="102" y="2868"/>
                  </a:cubicBezTo>
                  <a:cubicBezTo>
                    <a:pt x="85" y="2889"/>
                    <a:pt x="74" y="2935"/>
                    <a:pt x="74" y="2959"/>
                  </a:cubicBezTo>
                  <a:cubicBezTo>
                    <a:pt x="74" y="3026"/>
                    <a:pt x="113" y="3118"/>
                    <a:pt x="158" y="3107"/>
                  </a:cubicBezTo>
                  <a:cubicBezTo>
                    <a:pt x="165" y="3153"/>
                    <a:pt x="221" y="3118"/>
                    <a:pt x="211" y="3188"/>
                  </a:cubicBezTo>
                  <a:cubicBezTo>
                    <a:pt x="200" y="3199"/>
                    <a:pt x="158" y="3244"/>
                    <a:pt x="148" y="3255"/>
                  </a:cubicBezTo>
                  <a:cubicBezTo>
                    <a:pt x="130" y="3262"/>
                    <a:pt x="137" y="3290"/>
                    <a:pt x="137" y="3308"/>
                  </a:cubicBezTo>
                  <a:cubicBezTo>
                    <a:pt x="130" y="3353"/>
                    <a:pt x="165" y="3325"/>
                    <a:pt x="211" y="3364"/>
                  </a:cubicBezTo>
                  <a:cubicBezTo>
                    <a:pt x="221" y="3371"/>
                    <a:pt x="221" y="3399"/>
                    <a:pt x="200" y="3410"/>
                  </a:cubicBezTo>
                  <a:cubicBezTo>
                    <a:pt x="211" y="3399"/>
                    <a:pt x="267" y="3501"/>
                    <a:pt x="267" y="3491"/>
                  </a:cubicBezTo>
                  <a:cubicBezTo>
                    <a:pt x="274" y="3508"/>
                    <a:pt x="256" y="3519"/>
                    <a:pt x="284" y="3526"/>
                  </a:cubicBezTo>
                  <a:cubicBezTo>
                    <a:pt x="312" y="3526"/>
                    <a:pt x="330" y="3526"/>
                    <a:pt x="312" y="3501"/>
                  </a:cubicBezTo>
                  <a:cubicBezTo>
                    <a:pt x="337" y="3501"/>
                    <a:pt x="382" y="3508"/>
                    <a:pt x="382" y="3526"/>
                  </a:cubicBezTo>
                  <a:cubicBezTo>
                    <a:pt x="393" y="3593"/>
                    <a:pt x="400" y="3536"/>
                    <a:pt x="421" y="3536"/>
                  </a:cubicBezTo>
                  <a:cubicBezTo>
                    <a:pt x="421" y="3536"/>
                    <a:pt x="473" y="3565"/>
                    <a:pt x="491" y="3565"/>
                  </a:cubicBezTo>
                  <a:cubicBezTo>
                    <a:pt x="501" y="3565"/>
                    <a:pt x="501" y="3554"/>
                    <a:pt x="529" y="3547"/>
                  </a:cubicBezTo>
                  <a:cubicBezTo>
                    <a:pt x="529" y="3547"/>
                    <a:pt x="512" y="3536"/>
                    <a:pt x="536" y="3536"/>
                  </a:cubicBezTo>
                  <a:cubicBezTo>
                    <a:pt x="547" y="3536"/>
                    <a:pt x="554" y="3547"/>
                    <a:pt x="564" y="3547"/>
                  </a:cubicBezTo>
                  <a:cubicBezTo>
                    <a:pt x="547" y="3547"/>
                    <a:pt x="582" y="3593"/>
                    <a:pt x="592" y="3593"/>
                  </a:cubicBezTo>
                  <a:cubicBezTo>
                    <a:pt x="610" y="3600"/>
                    <a:pt x="701" y="3645"/>
                    <a:pt x="708" y="3628"/>
                  </a:cubicBezTo>
                  <a:cubicBezTo>
                    <a:pt x="736" y="3600"/>
                    <a:pt x="820" y="3663"/>
                    <a:pt x="844" y="3674"/>
                  </a:cubicBezTo>
                  <a:cubicBezTo>
                    <a:pt x="809" y="3691"/>
                    <a:pt x="820" y="3747"/>
                    <a:pt x="799" y="3776"/>
                  </a:cubicBezTo>
                  <a:cubicBezTo>
                    <a:pt x="781" y="3793"/>
                    <a:pt x="736" y="3783"/>
                    <a:pt x="729" y="3821"/>
                  </a:cubicBezTo>
                  <a:cubicBezTo>
                    <a:pt x="683" y="3885"/>
                    <a:pt x="683" y="3885"/>
                    <a:pt x="683" y="3885"/>
                  </a:cubicBezTo>
                  <a:cubicBezTo>
                    <a:pt x="638" y="4022"/>
                    <a:pt x="638" y="4022"/>
                    <a:pt x="638" y="4022"/>
                  </a:cubicBezTo>
                  <a:cubicBezTo>
                    <a:pt x="645" y="4047"/>
                    <a:pt x="627" y="4085"/>
                    <a:pt x="599" y="4113"/>
                  </a:cubicBezTo>
                  <a:cubicBezTo>
                    <a:pt x="582" y="4138"/>
                    <a:pt x="582" y="4251"/>
                    <a:pt x="575" y="4268"/>
                  </a:cubicBezTo>
                  <a:cubicBezTo>
                    <a:pt x="547" y="4342"/>
                    <a:pt x="529" y="4441"/>
                    <a:pt x="564" y="4497"/>
                  </a:cubicBezTo>
                  <a:cubicBezTo>
                    <a:pt x="575" y="4497"/>
                    <a:pt x="592" y="4504"/>
                    <a:pt x="599" y="4504"/>
                  </a:cubicBezTo>
                  <a:cubicBezTo>
                    <a:pt x="592" y="4504"/>
                    <a:pt x="582" y="4504"/>
                    <a:pt x="582" y="4514"/>
                  </a:cubicBezTo>
                  <a:cubicBezTo>
                    <a:pt x="610" y="4543"/>
                    <a:pt x="655" y="4486"/>
                    <a:pt x="746" y="4522"/>
                  </a:cubicBezTo>
                  <a:cubicBezTo>
                    <a:pt x="781" y="4543"/>
                    <a:pt x="799" y="4486"/>
                    <a:pt x="844" y="4497"/>
                  </a:cubicBezTo>
                  <a:cubicBezTo>
                    <a:pt x="872" y="4497"/>
                    <a:pt x="883" y="4532"/>
                    <a:pt x="935" y="4514"/>
                  </a:cubicBezTo>
                  <a:cubicBezTo>
                    <a:pt x="935" y="4486"/>
                    <a:pt x="953" y="4479"/>
                    <a:pt x="963" y="4504"/>
                  </a:cubicBezTo>
                  <a:cubicBezTo>
                    <a:pt x="1026" y="4458"/>
                    <a:pt x="946" y="4479"/>
                    <a:pt x="935" y="4469"/>
                  </a:cubicBezTo>
                  <a:cubicBezTo>
                    <a:pt x="918" y="4458"/>
                    <a:pt x="900" y="4479"/>
                    <a:pt x="900" y="4451"/>
                  </a:cubicBezTo>
                  <a:cubicBezTo>
                    <a:pt x="890" y="4412"/>
                    <a:pt x="946" y="4395"/>
                    <a:pt x="963" y="4388"/>
                  </a:cubicBezTo>
                  <a:cubicBezTo>
                    <a:pt x="963" y="4388"/>
                    <a:pt x="981" y="4377"/>
                    <a:pt x="991" y="4395"/>
                  </a:cubicBezTo>
                  <a:cubicBezTo>
                    <a:pt x="1019" y="4377"/>
                    <a:pt x="1026" y="4423"/>
                    <a:pt x="1044" y="4458"/>
                  </a:cubicBezTo>
                  <a:cubicBezTo>
                    <a:pt x="1054" y="4451"/>
                    <a:pt x="1054" y="4423"/>
                    <a:pt x="1054" y="4412"/>
                  </a:cubicBezTo>
                  <a:cubicBezTo>
                    <a:pt x="1072" y="4441"/>
                    <a:pt x="1082" y="4469"/>
                    <a:pt x="1100" y="4479"/>
                  </a:cubicBezTo>
                  <a:cubicBezTo>
                    <a:pt x="1107" y="4479"/>
                    <a:pt x="1145" y="4451"/>
                    <a:pt x="1173" y="4458"/>
                  </a:cubicBezTo>
                  <a:cubicBezTo>
                    <a:pt x="1198" y="4469"/>
                    <a:pt x="1237" y="4479"/>
                    <a:pt x="1261" y="4486"/>
                  </a:cubicBezTo>
                  <a:cubicBezTo>
                    <a:pt x="1328" y="4504"/>
                    <a:pt x="1335" y="4543"/>
                    <a:pt x="1408" y="4550"/>
                  </a:cubicBezTo>
                  <a:cubicBezTo>
                    <a:pt x="1443" y="4550"/>
                    <a:pt x="1426" y="4504"/>
                    <a:pt x="1461" y="4522"/>
                  </a:cubicBezTo>
                  <a:cubicBezTo>
                    <a:pt x="1471" y="4522"/>
                    <a:pt x="1517" y="4560"/>
                    <a:pt x="1545" y="4588"/>
                  </a:cubicBezTo>
                  <a:cubicBezTo>
                    <a:pt x="1573" y="4613"/>
                    <a:pt x="1562" y="4613"/>
                    <a:pt x="1580" y="4659"/>
                  </a:cubicBezTo>
                  <a:cubicBezTo>
                    <a:pt x="1580" y="4652"/>
                    <a:pt x="1608" y="4634"/>
                    <a:pt x="1615" y="4641"/>
                  </a:cubicBezTo>
                  <a:cubicBezTo>
                    <a:pt x="1643" y="4652"/>
                    <a:pt x="1608" y="4697"/>
                    <a:pt x="1608" y="4704"/>
                  </a:cubicBezTo>
                  <a:cubicBezTo>
                    <a:pt x="1643" y="4697"/>
                    <a:pt x="1727" y="4659"/>
                    <a:pt x="1734" y="4613"/>
                  </a:cubicBezTo>
                  <a:cubicBezTo>
                    <a:pt x="1734" y="4571"/>
                    <a:pt x="1699" y="4543"/>
                    <a:pt x="1734" y="4525"/>
                  </a:cubicBezTo>
                  <a:cubicBezTo>
                    <a:pt x="1727" y="4532"/>
                    <a:pt x="1744" y="4585"/>
                    <a:pt x="1762" y="4543"/>
                  </a:cubicBezTo>
                  <a:cubicBezTo>
                    <a:pt x="1779" y="4522"/>
                    <a:pt x="1898" y="4550"/>
                    <a:pt x="1888" y="4550"/>
                  </a:cubicBezTo>
                  <a:cubicBezTo>
                    <a:pt x="1905" y="4560"/>
                    <a:pt x="1898" y="4567"/>
                    <a:pt x="1888" y="4588"/>
                  </a:cubicBezTo>
                  <a:cubicBezTo>
                    <a:pt x="1905" y="4595"/>
                    <a:pt x="1926" y="4613"/>
                    <a:pt x="1926" y="4641"/>
                  </a:cubicBezTo>
                  <a:cubicBezTo>
                    <a:pt x="1972" y="4641"/>
                    <a:pt x="2007" y="4634"/>
                    <a:pt x="2035" y="4613"/>
                  </a:cubicBezTo>
                  <a:cubicBezTo>
                    <a:pt x="2024" y="4641"/>
                    <a:pt x="2024" y="4641"/>
                    <a:pt x="2024" y="4641"/>
                  </a:cubicBezTo>
                  <a:cubicBezTo>
                    <a:pt x="2059" y="4634"/>
                    <a:pt x="2070" y="4595"/>
                    <a:pt x="2115" y="4613"/>
                  </a:cubicBezTo>
                  <a:cubicBezTo>
                    <a:pt x="2115" y="4606"/>
                    <a:pt x="2098" y="4595"/>
                    <a:pt x="2098" y="4595"/>
                  </a:cubicBezTo>
                  <a:cubicBezTo>
                    <a:pt x="2115" y="4567"/>
                    <a:pt x="2168" y="4532"/>
                    <a:pt x="2189" y="4522"/>
                  </a:cubicBezTo>
                  <a:cubicBezTo>
                    <a:pt x="2224" y="4514"/>
                    <a:pt x="2269" y="4514"/>
                    <a:pt x="2297" y="4504"/>
                  </a:cubicBezTo>
                  <a:cubicBezTo>
                    <a:pt x="2315" y="4504"/>
                    <a:pt x="2413" y="4514"/>
                    <a:pt x="2424" y="4504"/>
                  </a:cubicBezTo>
                  <a:cubicBezTo>
                    <a:pt x="2452" y="4479"/>
                    <a:pt x="2378" y="4458"/>
                    <a:pt x="2441" y="4412"/>
                  </a:cubicBezTo>
                  <a:cubicBezTo>
                    <a:pt x="2441" y="4469"/>
                    <a:pt x="2441" y="4469"/>
                    <a:pt x="2441" y="4469"/>
                  </a:cubicBezTo>
                  <a:cubicBezTo>
                    <a:pt x="2487" y="4451"/>
                    <a:pt x="2515" y="4469"/>
                    <a:pt x="2560" y="4497"/>
                  </a:cubicBezTo>
                  <a:cubicBezTo>
                    <a:pt x="2595" y="4522"/>
                    <a:pt x="2606" y="4423"/>
                    <a:pt x="2669" y="4458"/>
                  </a:cubicBezTo>
                  <a:cubicBezTo>
                    <a:pt x="2658" y="4469"/>
                    <a:pt x="2651" y="4522"/>
                    <a:pt x="2658" y="4532"/>
                  </a:cubicBezTo>
                  <a:cubicBezTo>
                    <a:pt x="2669" y="4550"/>
                    <a:pt x="2749" y="4588"/>
                    <a:pt x="2767" y="4567"/>
                  </a:cubicBezTo>
                  <a:cubicBezTo>
                    <a:pt x="2777" y="4550"/>
                    <a:pt x="2788" y="4479"/>
                    <a:pt x="2788" y="4469"/>
                  </a:cubicBezTo>
                  <a:cubicBezTo>
                    <a:pt x="2767" y="4441"/>
                    <a:pt x="2760" y="4423"/>
                    <a:pt x="2714" y="4441"/>
                  </a:cubicBezTo>
                  <a:cubicBezTo>
                    <a:pt x="2721" y="4377"/>
                    <a:pt x="2767" y="4367"/>
                    <a:pt x="2732" y="4314"/>
                  </a:cubicBezTo>
                  <a:cubicBezTo>
                    <a:pt x="2714" y="4275"/>
                    <a:pt x="2686" y="4275"/>
                    <a:pt x="2679" y="4251"/>
                  </a:cubicBezTo>
                  <a:cubicBezTo>
                    <a:pt x="2669" y="4229"/>
                    <a:pt x="2613" y="4205"/>
                    <a:pt x="2651" y="4184"/>
                  </a:cubicBezTo>
                  <a:cubicBezTo>
                    <a:pt x="2686" y="4177"/>
                    <a:pt x="2732" y="4103"/>
                    <a:pt x="2749" y="4092"/>
                  </a:cubicBezTo>
                  <a:cubicBezTo>
                    <a:pt x="2777" y="4085"/>
                    <a:pt x="2805" y="4075"/>
                    <a:pt x="2833" y="4075"/>
                  </a:cubicBezTo>
                  <a:cubicBezTo>
                    <a:pt x="2896" y="4075"/>
                    <a:pt x="2921" y="3959"/>
                    <a:pt x="2903" y="3920"/>
                  </a:cubicBezTo>
                  <a:cubicBezTo>
                    <a:pt x="2942" y="3902"/>
                    <a:pt x="2966" y="3902"/>
                    <a:pt x="3022" y="3937"/>
                  </a:cubicBezTo>
                  <a:cubicBezTo>
                    <a:pt x="3040" y="3913"/>
                    <a:pt x="3057" y="3867"/>
                    <a:pt x="3057" y="3821"/>
                  </a:cubicBezTo>
                  <a:cubicBezTo>
                    <a:pt x="3050" y="3765"/>
                    <a:pt x="3005" y="3730"/>
                    <a:pt x="2977" y="3684"/>
                  </a:cubicBezTo>
                  <a:cubicBezTo>
                    <a:pt x="2949" y="3638"/>
                    <a:pt x="2896" y="3702"/>
                    <a:pt x="2886" y="3628"/>
                  </a:cubicBezTo>
                  <a:cubicBezTo>
                    <a:pt x="2886" y="3593"/>
                    <a:pt x="2833" y="3582"/>
                    <a:pt x="2805" y="3582"/>
                  </a:cubicBezTo>
                  <a:cubicBezTo>
                    <a:pt x="2795" y="3582"/>
                    <a:pt x="2714" y="3463"/>
                    <a:pt x="2651" y="3455"/>
                  </a:cubicBezTo>
                  <a:cubicBezTo>
                    <a:pt x="2613" y="3445"/>
                    <a:pt x="2567" y="3364"/>
                    <a:pt x="2560" y="3336"/>
                  </a:cubicBezTo>
                  <a:cubicBezTo>
                    <a:pt x="2543" y="3308"/>
                    <a:pt x="2543" y="3273"/>
                    <a:pt x="2522" y="3244"/>
                  </a:cubicBezTo>
                  <a:cubicBezTo>
                    <a:pt x="2515" y="3234"/>
                    <a:pt x="2480" y="3234"/>
                    <a:pt x="2480" y="3199"/>
                  </a:cubicBezTo>
                  <a:cubicBezTo>
                    <a:pt x="2504" y="3163"/>
                    <a:pt x="2504" y="3163"/>
                    <a:pt x="2504" y="3163"/>
                  </a:cubicBezTo>
                  <a:cubicBezTo>
                    <a:pt x="2515" y="3163"/>
                    <a:pt x="2522" y="3118"/>
                    <a:pt x="2522" y="3097"/>
                  </a:cubicBezTo>
                  <a:cubicBezTo>
                    <a:pt x="2515" y="3097"/>
                    <a:pt x="2504" y="3090"/>
                    <a:pt x="2497" y="3090"/>
                  </a:cubicBezTo>
                  <a:cubicBezTo>
                    <a:pt x="2515" y="3051"/>
                    <a:pt x="2434" y="3033"/>
                    <a:pt x="2413" y="3005"/>
                  </a:cubicBezTo>
                  <a:cubicBezTo>
                    <a:pt x="2389" y="2970"/>
                    <a:pt x="2350" y="2914"/>
                    <a:pt x="2350" y="2868"/>
                  </a:cubicBezTo>
                  <a:cubicBezTo>
                    <a:pt x="2367" y="2868"/>
                    <a:pt x="2367" y="2868"/>
                    <a:pt x="2367" y="2868"/>
                  </a:cubicBezTo>
                  <a:cubicBezTo>
                    <a:pt x="2378" y="2889"/>
                    <a:pt x="2434" y="2959"/>
                    <a:pt x="2441" y="2959"/>
                  </a:cubicBezTo>
                  <a:cubicBezTo>
                    <a:pt x="2452" y="2952"/>
                    <a:pt x="2480" y="2868"/>
                    <a:pt x="2497" y="2843"/>
                  </a:cubicBezTo>
                  <a:cubicBezTo>
                    <a:pt x="2515" y="2833"/>
                    <a:pt x="2522" y="2787"/>
                    <a:pt x="2578" y="2815"/>
                  </a:cubicBezTo>
                  <a:cubicBezTo>
                    <a:pt x="2578" y="2815"/>
                    <a:pt x="2613" y="2798"/>
                    <a:pt x="2623" y="2798"/>
                  </a:cubicBezTo>
                  <a:cubicBezTo>
                    <a:pt x="2651" y="2780"/>
                    <a:pt x="2714" y="2833"/>
                    <a:pt x="2721" y="2752"/>
                  </a:cubicBezTo>
                  <a:cubicBezTo>
                    <a:pt x="2742" y="2759"/>
                    <a:pt x="2760" y="2752"/>
                    <a:pt x="2777" y="2734"/>
                  </a:cubicBezTo>
                  <a:cubicBezTo>
                    <a:pt x="2805" y="2688"/>
                    <a:pt x="2833" y="2667"/>
                    <a:pt x="2833" y="2667"/>
                  </a:cubicBezTo>
                  <a:cubicBezTo>
                    <a:pt x="2875" y="2713"/>
                    <a:pt x="2896" y="2622"/>
                    <a:pt x="2931" y="2604"/>
                  </a:cubicBezTo>
                  <a:cubicBezTo>
                    <a:pt x="2949" y="2597"/>
                    <a:pt x="3022" y="2558"/>
                    <a:pt x="3050" y="2558"/>
                  </a:cubicBezTo>
                  <a:cubicBezTo>
                    <a:pt x="3075" y="2558"/>
                    <a:pt x="3113" y="2523"/>
                    <a:pt x="3159" y="2506"/>
                  </a:cubicBezTo>
                  <a:cubicBezTo>
                    <a:pt x="3187" y="2484"/>
                    <a:pt x="3211" y="2506"/>
                    <a:pt x="3211" y="2467"/>
                  </a:cubicBezTo>
                  <a:cubicBezTo>
                    <a:pt x="3211" y="2460"/>
                    <a:pt x="3166" y="2439"/>
                    <a:pt x="3159" y="2439"/>
                  </a:cubicBezTo>
                  <a:cubicBezTo>
                    <a:pt x="3159" y="2432"/>
                    <a:pt x="3166" y="2403"/>
                    <a:pt x="3176" y="2393"/>
                  </a:cubicBezTo>
                  <a:cubicBezTo>
                    <a:pt x="3204" y="2414"/>
                    <a:pt x="3320" y="2403"/>
                    <a:pt x="3267" y="2477"/>
                  </a:cubicBezTo>
                  <a:cubicBezTo>
                    <a:pt x="3274" y="2477"/>
                    <a:pt x="3302" y="2477"/>
                    <a:pt x="3313" y="2467"/>
                  </a:cubicBezTo>
                  <a:cubicBezTo>
                    <a:pt x="3267" y="2523"/>
                    <a:pt x="3320" y="2506"/>
                    <a:pt x="3348" y="2523"/>
                  </a:cubicBezTo>
                  <a:cubicBezTo>
                    <a:pt x="3376" y="2541"/>
                    <a:pt x="3376" y="2484"/>
                    <a:pt x="3386" y="2477"/>
                  </a:cubicBezTo>
                  <a:cubicBezTo>
                    <a:pt x="3411" y="2460"/>
                    <a:pt x="3428" y="2358"/>
                    <a:pt x="3428" y="2323"/>
                  </a:cubicBezTo>
                  <a:cubicBezTo>
                    <a:pt x="3456" y="2259"/>
                    <a:pt x="3404" y="2231"/>
                    <a:pt x="3404" y="2175"/>
                  </a:cubicBezTo>
                  <a:close/>
                  <a:moveTo>
                    <a:pt x="1128" y="613"/>
                  </a:moveTo>
                  <a:cubicBezTo>
                    <a:pt x="1128" y="595"/>
                    <a:pt x="1128" y="595"/>
                    <a:pt x="1128" y="595"/>
                  </a:cubicBezTo>
                  <a:cubicBezTo>
                    <a:pt x="1128" y="595"/>
                    <a:pt x="1117" y="585"/>
                    <a:pt x="1117" y="602"/>
                  </a:cubicBezTo>
                  <a:cubicBezTo>
                    <a:pt x="1117" y="623"/>
                    <a:pt x="1128" y="613"/>
                    <a:pt x="1128" y="613"/>
                  </a:cubicBezTo>
                  <a:close/>
                  <a:moveTo>
                    <a:pt x="484" y="824"/>
                  </a:moveTo>
                  <a:cubicBezTo>
                    <a:pt x="473" y="813"/>
                    <a:pt x="456" y="824"/>
                    <a:pt x="473" y="841"/>
                  </a:cubicBezTo>
                  <a:cubicBezTo>
                    <a:pt x="484" y="852"/>
                    <a:pt x="484" y="824"/>
                    <a:pt x="484" y="824"/>
                  </a:cubicBezTo>
                  <a:close/>
                  <a:moveTo>
                    <a:pt x="1152" y="303"/>
                  </a:moveTo>
                  <a:cubicBezTo>
                    <a:pt x="1152" y="310"/>
                    <a:pt x="1135" y="303"/>
                    <a:pt x="1152" y="310"/>
                  </a:cubicBezTo>
                  <a:cubicBezTo>
                    <a:pt x="1173" y="310"/>
                    <a:pt x="1173" y="310"/>
                    <a:pt x="1152" y="303"/>
                  </a:cubicBezTo>
                  <a:close/>
                  <a:moveTo>
                    <a:pt x="865" y="767"/>
                  </a:moveTo>
                  <a:cubicBezTo>
                    <a:pt x="883" y="750"/>
                    <a:pt x="799" y="760"/>
                    <a:pt x="837" y="760"/>
                  </a:cubicBezTo>
                  <a:cubicBezTo>
                    <a:pt x="844" y="767"/>
                    <a:pt x="855" y="767"/>
                    <a:pt x="865" y="767"/>
                  </a:cubicBezTo>
                  <a:close/>
                  <a:moveTo>
                    <a:pt x="855" y="521"/>
                  </a:moveTo>
                  <a:cubicBezTo>
                    <a:pt x="865" y="521"/>
                    <a:pt x="865" y="511"/>
                    <a:pt x="855" y="511"/>
                  </a:cubicBezTo>
                  <a:cubicBezTo>
                    <a:pt x="855" y="511"/>
                    <a:pt x="844" y="521"/>
                    <a:pt x="855" y="521"/>
                  </a:cubicBezTo>
                  <a:close/>
                  <a:moveTo>
                    <a:pt x="1009" y="275"/>
                  </a:moveTo>
                  <a:cubicBezTo>
                    <a:pt x="1009" y="264"/>
                    <a:pt x="991" y="201"/>
                    <a:pt x="998" y="201"/>
                  </a:cubicBezTo>
                  <a:cubicBezTo>
                    <a:pt x="991" y="201"/>
                    <a:pt x="981" y="229"/>
                    <a:pt x="974" y="240"/>
                  </a:cubicBezTo>
                  <a:cubicBezTo>
                    <a:pt x="974" y="240"/>
                    <a:pt x="998" y="292"/>
                    <a:pt x="1009" y="275"/>
                  </a:cubicBezTo>
                  <a:close/>
                  <a:moveTo>
                    <a:pt x="1009" y="750"/>
                  </a:moveTo>
                  <a:cubicBezTo>
                    <a:pt x="1019" y="739"/>
                    <a:pt x="1009" y="732"/>
                    <a:pt x="1009" y="732"/>
                  </a:cubicBezTo>
                  <a:cubicBezTo>
                    <a:pt x="991" y="732"/>
                    <a:pt x="991" y="750"/>
                    <a:pt x="1009" y="750"/>
                  </a:cubicBezTo>
                  <a:close/>
                  <a:moveTo>
                    <a:pt x="981" y="194"/>
                  </a:moveTo>
                  <a:cubicBezTo>
                    <a:pt x="981" y="183"/>
                    <a:pt x="981" y="183"/>
                    <a:pt x="981" y="183"/>
                  </a:cubicBezTo>
                  <a:cubicBezTo>
                    <a:pt x="981" y="173"/>
                    <a:pt x="981" y="173"/>
                    <a:pt x="981" y="173"/>
                  </a:cubicBezTo>
                  <a:cubicBezTo>
                    <a:pt x="981" y="148"/>
                    <a:pt x="981" y="148"/>
                    <a:pt x="981" y="148"/>
                  </a:cubicBezTo>
                  <a:cubicBezTo>
                    <a:pt x="981" y="148"/>
                    <a:pt x="981" y="127"/>
                    <a:pt x="991" y="127"/>
                  </a:cubicBezTo>
                  <a:cubicBezTo>
                    <a:pt x="991" y="110"/>
                    <a:pt x="991" y="110"/>
                    <a:pt x="991" y="110"/>
                  </a:cubicBezTo>
                  <a:cubicBezTo>
                    <a:pt x="998" y="110"/>
                    <a:pt x="998" y="103"/>
                    <a:pt x="998" y="103"/>
                  </a:cubicBezTo>
                  <a:cubicBezTo>
                    <a:pt x="998" y="110"/>
                    <a:pt x="998" y="127"/>
                    <a:pt x="1009" y="127"/>
                  </a:cubicBezTo>
                  <a:cubicBezTo>
                    <a:pt x="1019" y="127"/>
                    <a:pt x="1037" y="127"/>
                    <a:pt x="1044" y="110"/>
                  </a:cubicBezTo>
                  <a:cubicBezTo>
                    <a:pt x="1044" y="103"/>
                    <a:pt x="1026" y="103"/>
                    <a:pt x="1019" y="92"/>
                  </a:cubicBezTo>
                  <a:cubicBezTo>
                    <a:pt x="1009" y="92"/>
                    <a:pt x="1009" y="74"/>
                    <a:pt x="1009" y="74"/>
                  </a:cubicBezTo>
                  <a:cubicBezTo>
                    <a:pt x="1009" y="57"/>
                    <a:pt x="1009" y="57"/>
                    <a:pt x="1009" y="57"/>
                  </a:cubicBezTo>
                  <a:cubicBezTo>
                    <a:pt x="1009" y="57"/>
                    <a:pt x="1009" y="46"/>
                    <a:pt x="1019" y="36"/>
                  </a:cubicBezTo>
                  <a:cubicBezTo>
                    <a:pt x="1019" y="36"/>
                    <a:pt x="1026" y="29"/>
                    <a:pt x="1037" y="29"/>
                  </a:cubicBezTo>
                  <a:cubicBezTo>
                    <a:pt x="1037" y="18"/>
                    <a:pt x="1026" y="11"/>
                    <a:pt x="1026" y="11"/>
                  </a:cubicBezTo>
                  <a:cubicBezTo>
                    <a:pt x="1044" y="11"/>
                    <a:pt x="1044" y="11"/>
                    <a:pt x="1044" y="11"/>
                  </a:cubicBezTo>
                  <a:cubicBezTo>
                    <a:pt x="1044" y="11"/>
                    <a:pt x="1044" y="0"/>
                    <a:pt x="1037" y="0"/>
                  </a:cubicBezTo>
                  <a:cubicBezTo>
                    <a:pt x="1019" y="0"/>
                    <a:pt x="1019" y="11"/>
                    <a:pt x="1019" y="11"/>
                  </a:cubicBezTo>
                  <a:cubicBezTo>
                    <a:pt x="1009" y="18"/>
                    <a:pt x="998" y="46"/>
                    <a:pt x="991" y="64"/>
                  </a:cubicBezTo>
                  <a:cubicBezTo>
                    <a:pt x="981" y="81"/>
                    <a:pt x="974" y="127"/>
                    <a:pt x="974" y="127"/>
                  </a:cubicBezTo>
                  <a:cubicBezTo>
                    <a:pt x="974" y="155"/>
                    <a:pt x="974" y="155"/>
                    <a:pt x="974" y="155"/>
                  </a:cubicBezTo>
                  <a:cubicBezTo>
                    <a:pt x="974" y="183"/>
                    <a:pt x="974" y="183"/>
                    <a:pt x="974" y="183"/>
                  </a:cubicBezTo>
                  <a:cubicBezTo>
                    <a:pt x="974" y="194"/>
                    <a:pt x="981" y="194"/>
                    <a:pt x="981" y="194"/>
                  </a:cubicBezTo>
                  <a:close/>
                  <a:moveTo>
                    <a:pt x="928" y="806"/>
                  </a:moveTo>
                  <a:cubicBezTo>
                    <a:pt x="935" y="806"/>
                    <a:pt x="963" y="785"/>
                    <a:pt x="935" y="785"/>
                  </a:cubicBezTo>
                  <a:cubicBezTo>
                    <a:pt x="935" y="785"/>
                    <a:pt x="900" y="806"/>
                    <a:pt x="928" y="806"/>
                  </a:cubicBezTo>
                  <a:close/>
                  <a:moveTo>
                    <a:pt x="883" y="785"/>
                  </a:moveTo>
                  <a:cubicBezTo>
                    <a:pt x="890" y="785"/>
                    <a:pt x="890" y="778"/>
                    <a:pt x="883" y="778"/>
                  </a:cubicBezTo>
                  <a:cubicBezTo>
                    <a:pt x="883" y="778"/>
                    <a:pt x="872" y="785"/>
                    <a:pt x="883" y="785"/>
                  </a:cubicBezTo>
                  <a:close/>
                  <a:moveTo>
                    <a:pt x="844" y="504"/>
                  </a:moveTo>
                  <a:cubicBezTo>
                    <a:pt x="837" y="511"/>
                    <a:pt x="837" y="521"/>
                    <a:pt x="844" y="532"/>
                  </a:cubicBezTo>
                  <a:lnTo>
                    <a:pt x="844" y="504"/>
                  </a:lnTo>
                  <a:close/>
                </a:path>
              </a:pathLst>
            </a:custGeom>
            <a:solidFill>
              <a:schemeClr val="bg1">
                <a:lumMod val="75000"/>
              </a:schemeClr>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grpSp>
    </p:spTree>
    <p:extLst>
      <p:ext uri="{BB962C8B-B14F-4D97-AF65-F5344CB8AC3E}">
        <p14:creationId xmlns:p14="http://schemas.microsoft.com/office/powerpoint/2010/main" val="325920706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chemat blokowy: ręczne wprowadzanie danych 5"/>
          <p:cNvSpPr/>
          <p:nvPr/>
        </p:nvSpPr>
        <p:spPr>
          <a:xfrm rot="10800000">
            <a:off x="1036" y="-1"/>
            <a:ext cx="9144000" cy="864000"/>
          </a:xfrm>
          <a:prstGeom prst="flowChartManualInpu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108000" algn="r">
              <a:lnSpc>
                <a:spcPct val="150000"/>
              </a:lnSpc>
              <a:spcAft>
                <a:spcPts val="600"/>
              </a:spcAft>
            </a:pPr>
            <a:endParaRPr lang="en-GB" smtClean="0">
              <a:latin typeface="Century Gothic" pitchFamily="34" charset="0"/>
            </a:endParaRPr>
          </a:p>
        </p:txBody>
      </p:sp>
      <p:sp>
        <p:nvSpPr>
          <p:cNvPr id="2" name="Prostokąt 1"/>
          <p:cNvSpPr/>
          <p:nvPr/>
        </p:nvSpPr>
        <p:spPr>
          <a:xfrm>
            <a:off x="0" y="-1"/>
            <a:ext cx="9145036" cy="8640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40000"/>
            <a:r>
              <a:rPr lang="en-GB" dirty="0" smtClean="0">
                <a:latin typeface="Century Gothic" pitchFamily="34" charset="0"/>
              </a:rPr>
              <a:t>CEE GRIP 2012-2021</a:t>
            </a:r>
            <a:endParaRPr lang="pl-PL" dirty="0" smtClean="0">
              <a:latin typeface="Century Gothic" pitchFamily="34" charset="0"/>
            </a:endParaRPr>
          </a:p>
          <a:p>
            <a:pPr marL="540000"/>
            <a:r>
              <a:rPr lang="pl-PL" sz="1600" dirty="0">
                <a:latin typeface="Century Gothic" pitchFamily="34" charset="0"/>
              </a:rPr>
              <a:t>M</a:t>
            </a:r>
            <a:r>
              <a:rPr lang="en-GB" sz="1600" dirty="0" smtClean="0">
                <a:latin typeface="Century Gothic" pitchFamily="34" charset="0"/>
              </a:rPr>
              <a:t>ain facts</a:t>
            </a:r>
            <a:endParaRPr lang="en-GB" dirty="0">
              <a:latin typeface="Century Gothic" pitchFamily="34" charset="0"/>
            </a:endParaRPr>
          </a:p>
        </p:txBody>
      </p:sp>
      <p:sp>
        <p:nvSpPr>
          <p:cNvPr id="29" name="pole tekstowe 28"/>
          <p:cNvSpPr txBox="1"/>
          <p:nvPr/>
        </p:nvSpPr>
        <p:spPr>
          <a:xfrm>
            <a:off x="6300192" y="6361583"/>
            <a:ext cx="2736304" cy="261610"/>
          </a:xfrm>
          <a:prstGeom prst="rect">
            <a:avLst/>
          </a:prstGeom>
          <a:noFill/>
        </p:spPr>
        <p:txBody>
          <a:bodyPr wrap="square" rtlCol="0">
            <a:spAutoFit/>
          </a:bodyPr>
          <a:lstStyle/>
          <a:p>
            <a:pPr algn="r"/>
            <a:r>
              <a:rPr lang="en-GB" sz="1100" smtClean="0">
                <a:solidFill>
                  <a:schemeClr val="bg1"/>
                </a:solidFill>
                <a:latin typeface="Century Gothic"/>
                <a:ea typeface="Calibri"/>
                <a:cs typeface="Times New Roman"/>
              </a:rPr>
              <a:t>26 November</a:t>
            </a:r>
            <a:r>
              <a:rPr lang="en-GB" sz="1100" smtClean="0">
                <a:solidFill>
                  <a:schemeClr val="bg1"/>
                </a:solidFill>
                <a:effectLst/>
                <a:latin typeface="Century Gothic"/>
                <a:ea typeface="Calibri"/>
                <a:cs typeface="Times New Roman"/>
              </a:rPr>
              <a:t> 2013, Brussels</a:t>
            </a:r>
            <a:endParaRPr lang="en-GB" sz="1100" smtClean="0">
              <a:solidFill>
                <a:schemeClr val="bg1"/>
              </a:solidFill>
              <a:latin typeface="Century Gothic" pitchFamily="34" charset="0"/>
            </a:endParaRPr>
          </a:p>
        </p:txBody>
      </p:sp>
      <p:grpSp>
        <p:nvGrpSpPr>
          <p:cNvPr id="30" name="Grupa 29"/>
          <p:cNvGrpSpPr/>
          <p:nvPr/>
        </p:nvGrpSpPr>
        <p:grpSpPr>
          <a:xfrm>
            <a:off x="0" y="6138000"/>
            <a:ext cx="9144000" cy="720000"/>
            <a:chOff x="0" y="6120000"/>
            <a:chExt cx="9144000" cy="738000"/>
          </a:xfrm>
        </p:grpSpPr>
        <p:sp>
          <p:nvSpPr>
            <p:cNvPr id="33" name="Schemat blokowy: ręczne wprowadzanie danych 32"/>
            <p:cNvSpPr/>
            <p:nvPr/>
          </p:nvSpPr>
          <p:spPr>
            <a:xfrm>
              <a:off x="0" y="6120000"/>
              <a:ext cx="9144000" cy="738000"/>
            </a:xfrm>
            <a:prstGeom prst="flowChartManualInpu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108000" algn="r">
                <a:lnSpc>
                  <a:spcPct val="150000"/>
                </a:lnSpc>
                <a:spcAft>
                  <a:spcPts val="600"/>
                </a:spcAft>
              </a:pPr>
              <a:endParaRPr lang="en-GB" smtClean="0">
                <a:latin typeface="Century Gothic" pitchFamily="34" charset="0"/>
              </a:endParaRPr>
            </a:p>
          </p:txBody>
        </p:sp>
        <p:sp>
          <p:nvSpPr>
            <p:cNvPr id="34" name="pole tekstowe 33"/>
            <p:cNvSpPr txBox="1"/>
            <p:nvPr/>
          </p:nvSpPr>
          <p:spPr>
            <a:xfrm>
              <a:off x="6300192" y="6361583"/>
              <a:ext cx="2736304" cy="268150"/>
            </a:xfrm>
            <a:prstGeom prst="rect">
              <a:avLst/>
            </a:prstGeom>
            <a:noFill/>
          </p:spPr>
          <p:txBody>
            <a:bodyPr wrap="square" rtlCol="0">
              <a:spAutoFit/>
            </a:bodyPr>
            <a:lstStyle/>
            <a:p>
              <a:pPr algn="r"/>
              <a:r>
                <a:rPr lang="en-GB" sz="1100" smtClean="0">
                  <a:solidFill>
                    <a:schemeClr val="bg1"/>
                  </a:solidFill>
                  <a:latin typeface="Century Gothic"/>
                  <a:ea typeface="Calibri"/>
                  <a:cs typeface="Times New Roman"/>
                </a:rPr>
                <a:t>26 November</a:t>
              </a:r>
              <a:r>
                <a:rPr lang="en-GB" sz="1100" smtClean="0">
                  <a:solidFill>
                    <a:schemeClr val="bg1"/>
                  </a:solidFill>
                  <a:effectLst/>
                  <a:latin typeface="Century Gothic"/>
                  <a:ea typeface="Calibri"/>
                  <a:cs typeface="Times New Roman"/>
                </a:rPr>
                <a:t> 2013, Brussels</a:t>
              </a:r>
              <a:endParaRPr lang="en-GB" sz="1100" smtClean="0">
                <a:solidFill>
                  <a:schemeClr val="bg1"/>
                </a:solidFill>
                <a:latin typeface="Century Gothic" pitchFamily="34" charset="0"/>
              </a:endParaRPr>
            </a:p>
          </p:txBody>
        </p:sp>
      </p:grpSp>
      <p:sp>
        <p:nvSpPr>
          <p:cNvPr id="24" name="Prostokąt zaokrąglony 23"/>
          <p:cNvSpPr/>
          <p:nvPr/>
        </p:nvSpPr>
        <p:spPr>
          <a:xfrm>
            <a:off x="270456" y="4715446"/>
            <a:ext cx="8568952" cy="1089818"/>
          </a:xfrm>
          <a:prstGeom prst="roundRect">
            <a:avLst>
              <a:gd name="adj" fmla="val 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548000">
              <a:spcBef>
                <a:spcPts val="200"/>
              </a:spcBef>
              <a:spcAft>
                <a:spcPts val="600"/>
              </a:spcAft>
              <a:defRPr/>
            </a:pPr>
            <a:r>
              <a:rPr lang="en-GB" sz="1000" b="1" dirty="0" smtClean="0">
                <a:solidFill>
                  <a:schemeClr val="tx1"/>
                </a:solidFill>
                <a:latin typeface="Century Gothic" pitchFamily="34" charset="0"/>
              </a:rPr>
              <a:t>STAKEHOLDER INVOLVEMENT</a:t>
            </a:r>
          </a:p>
          <a:p>
            <a:pPr marL="1548000">
              <a:spcBef>
                <a:spcPts val="200"/>
              </a:spcBef>
              <a:spcAft>
                <a:spcPts val="200"/>
              </a:spcAft>
              <a:buSzPct val="85000"/>
              <a:tabLst>
                <a:tab pos="179388" algn="l"/>
                <a:tab pos="360363" algn="l"/>
              </a:tabLst>
              <a:defRPr/>
            </a:pPr>
            <a:r>
              <a:rPr lang="en-GB" sz="900" dirty="0" smtClean="0">
                <a:solidFill>
                  <a:schemeClr val="tx1"/>
                </a:solidFill>
                <a:latin typeface="Century Gothic" pitchFamily="34" charset="0"/>
              </a:rPr>
              <a:t>Public consultation carried out after publication of the report</a:t>
            </a:r>
          </a:p>
          <a:p>
            <a:pPr marL="1548000">
              <a:spcBef>
                <a:spcPts val="200"/>
              </a:spcBef>
              <a:spcAft>
                <a:spcPts val="200"/>
              </a:spcAft>
              <a:buSzPct val="85000"/>
              <a:tabLst>
                <a:tab pos="179388" algn="l"/>
                <a:tab pos="360363" algn="l"/>
              </a:tabLst>
              <a:defRPr/>
            </a:pPr>
            <a:r>
              <a:rPr lang="en-GB" sz="900" dirty="0" smtClean="0">
                <a:solidFill>
                  <a:schemeClr val="tx1"/>
                </a:solidFill>
                <a:latin typeface="Century Gothic" pitchFamily="34" charset="0"/>
              </a:rPr>
              <a:t>A dedicated workshop organised in March in Prague to discuss the CEE GRIP with stakeholders</a:t>
            </a:r>
          </a:p>
        </p:txBody>
      </p:sp>
      <p:sp>
        <p:nvSpPr>
          <p:cNvPr id="25" name="Prostokąt zaokrąglony 24"/>
          <p:cNvSpPr/>
          <p:nvPr/>
        </p:nvSpPr>
        <p:spPr>
          <a:xfrm>
            <a:off x="270456" y="1197146"/>
            <a:ext cx="8568952" cy="1193126"/>
          </a:xfrm>
          <a:prstGeom prst="roundRect">
            <a:avLst>
              <a:gd name="adj" fmla="val 0"/>
            </a:avLst>
          </a:prstGeom>
          <a:solidFill>
            <a:schemeClr val="bg1">
              <a:alpha val="9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548000">
              <a:spcBef>
                <a:spcPts val="200"/>
              </a:spcBef>
              <a:spcAft>
                <a:spcPts val="600"/>
              </a:spcAft>
              <a:defRPr/>
            </a:pPr>
            <a:r>
              <a:rPr lang="en-GB" sz="1000" b="1" dirty="0" smtClean="0">
                <a:solidFill>
                  <a:schemeClr val="tx1"/>
                </a:solidFill>
                <a:latin typeface="Century Gothic" pitchFamily="34" charset="0"/>
              </a:rPr>
              <a:t>KEY FACTS</a:t>
            </a:r>
          </a:p>
          <a:p>
            <a:pPr marL="1548000" algn="just">
              <a:spcBef>
                <a:spcPts val="200"/>
              </a:spcBef>
              <a:spcAft>
                <a:spcPts val="200"/>
              </a:spcAft>
              <a:buSzPct val="85000"/>
              <a:tabLst>
                <a:tab pos="179388" algn="l"/>
                <a:tab pos="360363" algn="l"/>
              </a:tabLst>
              <a:defRPr/>
            </a:pPr>
            <a:r>
              <a:rPr lang="en-GB" sz="900" dirty="0" smtClean="0">
                <a:solidFill>
                  <a:prstClr val="black"/>
                </a:solidFill>
                <a:latin typeface="Century Gothic" pitchFamily="34" charset="0"/>
                <a:cs typeface="Arial" charset="0"/>
              </a:rPr>
              <a:t>The report released in </a:t>
            </a:r>
            <a:r>
              <a:rPr lang="pl-PL" sz="900" dirty="0" smtClean="0">
                <a:solidFill>
                  <a:prstClr val="black"/>
                </a:solidFill>
                <a:latin typeface="Century Gothic" pitchFamily="34" charset="0"/>
                <a:cs typeface="Arial" charset="0"/>
              </a:rPr>
              <a:t>Q1 </a:t>
            </a:r>
            <a:r>
              <a:rPr lang="en-GB" sz="900" dirty="0" smtClean="0">
                <a:solidFill>
                  <a:prstClr val="black"/>
                </a:solidFill>
                <a:latin typeface="Century Gothic" pitchFamily="34" charset="0"/>
                <a:cs typeface="Arial" charset="0"/>
              </a:rPr>
              <a:t>2012</a:t>
            </a:r>
          </a:p>
          <a:p>
            <a:pPr marL="1548000" algn="just">
              <a:spcBef>
                <a:spcPts val="200"/>
              </a:spcBef>
              <a:spcAft>
                <a:spcPts val="200"/>
              </a:spcAft>
              <a:buSzPct val="85000"/>
              <a:tabLst>
                <a:tab pos="179388" algn="l"/>
                <a:tab pos="360363" algn="l"/>
              </a:tabLst>
              <a:defRPr/>
            </a:pPr>
            <a:r>
              <a:rPr lang="en-GB" sz="900" dirty="0" smtClean="0">
                <a:solidFill>
                  <a:prstClr val="black"/>
                </a:solidFill>
                <a:latin typeface="Century Gothic" pitchFamily="34" charset="0"/>
                <a:cs typeface="Arial" charset="0"/>
              </a:rPr>
              <a:t>Provisions of the Regulation 715/2009 as the main driver behind </a:t>
            </a:r>
            <a:r>
              <a:rPr lang="en-GB" sz="900" dirty="0" err="1" smtClean="0">
                <a:solidFill>
                  <a:prstClr val="black"/>
                </a:solidFill>
                <a:latin typeface="Century Gothic" pitchFamily="34" charset="0"/>
                <a:cs typeface="Arial" charset="0"/>
              </a:rPr>
              <a:t>GRIPs’</a:t>
            </a:r>
            <a:r>
              <a:rPr lang="en-GB" sz="900" dirty="0" smtClean="0">
                <a:solidFill>
                  <a:prstClr val="black"/>
                </a:solidFill>
                <a:latin typeface="Century Gothic" pitchFamily="34" charset="0"/>
                <a:cs typeface="Arial" charset="0"/>
              </a:rPr>
              <a:t> development process</a:t>
            </a:r>
          </a:p>
          <a:p>
            <a:pPr marL="1548000" algn="just">
              <a:spcBef>
                <a:spcPts val="200"/>
              </a:spcBef>
              <a:spcAft>
                <a:spcPts val="200"/>
              </a:spcAft>
              <a:buSzPct val="85000"/>
              <a:tabLst>
                <a:tab pos="179388" algn="l"/>
                <a:tab pos="360363" algn="l"/>
              </a:tabLst>
              <a:defRPr/>
            </a:pPr>
            <a:r>
              <a:rPr lang="en-GB" sz="900" dirty="0" err="1" smtClean="0">
                <a:solidFill>
                  <a:prstClr val="black"/>
                </a:solidFill>
                <a:latin typeface="Century Gothic" pitchFamily="34" charset="0"/>
                <a:cs typeface="Arial" charset="0"/>
              </a:rPr>
              <a:t>SoS</a:t>
            </a:r>
            <a:r>
              <a:rPr lang="en-GB" sz="900" dirty="0" smtClean="0">
                <a:solidFill>
                  <a:prstClr val="black"/>
                </a:solidFill>
                <a:latin typeface="Century Gothic" pitchFamily="34" charset="0"/>
                <a:cs typeface="Arial" charset="0"/>
              </a:rPr>
              <a:t> Regulation 994/2010 and EC Communication on energy infrastructure priorities also taken into account when drafting the CEE GRIP 2012-2021</a:t>
            </a:r>
          </a:p>
        </p:txBody>
      </p:sp>
      <p:sp>
        <p:nvSpPr>
          <p:cNvPr id="26" name="Prostokąt zaokrąglony 25"/>
          <p:cNvSpPr/>
          <p:nvPr/>
        </p:nvSpPr>
        <p:spPr>
          <a:xfrm>
            <a:off x="270456" y="3560995"/>
            <a:ext cx="8568952" cy="1154449"/>
          </a:xfrm>
          <a:prstGeom prst="roundRect">
            <a:avLst>
              <a:gd name="adj" fmla="val 0"/>
            </a:avLst>
          </a:prstGeom>
          <a:solidFill>
            <a:schemeClr val="bg1">
              <a:alpha val="9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548000">
              <a:spcBef>
                <a:spcPts val="200"/>
              </a:spcBef>
              <a:spcAft>
                <a:spcPts val="600"/>
              </a:spcAft>
              <a:defRPr/>
            </a:pPr>
            <a:r>
              <a:rPr lang="en-GB" sz="1000" b="1" dirty="0" smtClean="0">
                <a:solidFill>
                  <a:schemeClr val="tx1"/>
                </a:solidFill>
                <a:latin typeface="Century Gothic" pitchFamily="34" charset="0"/>
              </a:rPr>
              <a:t>CONCLUSIONS</a:t>
            </a:r>
          </a:p>
          <a:p>
            <a:pPr marL="1548000">
              <a:spcBef>
                <a:spcPts val="200"/>
              </a:spcBef>
              <a:spcAft>
                <a:spcPts val="200"/>
              </a:spcAft>
              <a:buSzPct val="85000"/>
              <a:tabLst>
                <a:tab pos="179388" algn="l"/>
                <a:tab pos="360363" algn="l"/>
              </a:tabLst>
              <a:defRPr/>
            </a:pPr>
            <a:r>
              <a:rPr lang="en-GB" sz="900" dirty="0" smtClean="0">
                <a:solidFill>
                  <a:prstClr val="black"/>
                </a:solidFill>
                <a:latin typeface="Century Gothic" pitchFamily="34" charset="0"/>
              </a:rPr>
              <a:t>The overall supply demand balance improves over the 10-year range due to the FID projects</a:t>
            </a:r>
          </a:p>
          <a:p>
            <a:pPr marL="1548000">
              <a:spcBef>
                <a:spcPts val="200"/>
              </a:spcBef>
              <a:spcAft>
                <a:spcPts val="200"/>
              </a:spcAft>
              <a:buSzPct val="85000"/>
              <a:tabLst>
                <a:tab pos="179388" algn="l"/>
                <a:tab pos="360363" algn="l"/>
              </a:tabLst>
              <a:defRPr/>
            </a:pPr>
            <a:r>
              <a:rPr lang="en-GB" sz="900" dirty="0" smtClean="0">
                <a:solidFill>
                  <a:prstClr val="black"/>
                </a:solidFill>
                <a:latin typeface="Century Gothic" pitchFamily="34" charset="0"/>
              </a:rPr>
              <a:t>However, there are 2 sub-regions that will not have enough capacity (including FID projects) to achieve full supply demand balance under Peak Daily Demand conditions (PL without disruption, and under BY and UA disruption, HU, HR, RO and BG under UA disruption). These gaps could be removed by non-FID projects</a:t>
            </a:r>
          </a:p>
          <a:p>
            <a:pPr marL="1548000">
              <a:spcBef>
                <a:spcPts val="200"/>
              </a:spcBef>
              <a:spcAft>
                <a:spcPts val="200"/>
              </a:spcAft>
              <a:buSzPct val="85000"/>
              <a:tabLst>
                <a:tab pos="179388" algn="l"/>
                <a:tab pos="360363" algn="l"/>
              </a:tabLst>
              <a:defRPr/>
            </a:pPr>
            <a:r>
              <a:rPr lang="en-GB" sz="900" dirty="0" smtClean="0">
                <a:solidFill>
                  <a:prstClr val="black"/>
                </a:solidFill>
                <a:latin typeface="Century Gothic" pitchFamily="34" charset="0"/>
              </a:rPr>
              <a:t>The analysis also confirmed the need to develop transmission systems along the N-S corridor in the CEE region</a:t>
            </a:r>
            <a:endParaRPr lang="en-GB" sz="900" dirty="0">
              <a:solidFill>
                <a:prstClr val="black"/>
              </a:solidFill>
              <a:latin typeface="Century Gothic" pitchFamily="34" charset="0"/>
            </a:endParaRPr>
          </a:p>
        </p:txBody>
      </p:sp>
      <p:sp>
        <p:nvSpPr>
          <p:cNvPr id="27" name="Prostokąt zaokrąglony 26"/>
          <p:cNvSpPr/>
          <p:nvPr/>
        </p:nvSpPr>
        <p:spPr>
          <a:xfrm>
            <a:off x="251520" y="2390273"/>
            <a:ext cx="8568952" cy="1170723"/>
          </a:xfrm>
          <a:prstGeom prst="roundRect">
            <a:avLst>
              <a:gd name="adj" fmla="val 0"/>
            </a:avLst>
          </a:prstGeom>
          <a:solidFill>
            <a:schemeClr val="bg1">
              <a:alpha val="9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548000">
              <a:spcBef>
                <a:spcPts val="200"/>
              </a:spcBef>
              <a:spcAft>
                <a:spcPts val="600"/>
              </a:spcAft>
              <a:defRPr/>
            </a:pPr>
            <a:r>
              <a:rPr lang="en-GB" sz="1000" b="1" smtClean="0">
                <a:solidFill>
                  <a:schemeClr val="tx1"/>
                </a:solidFill>
                <a:latin typeface="Century Gothic" pitchFamily="34" charset="0"/>
              </a:rPr>
              <a:t>MAIN OBJECTIVES</a:t>
            </a:r>
          </a:p>
          <a:p>
            <a:pPr marL="1548000">
              <a:spcBef>
                <a:spcPts val="200"/>
              </a:spcBef>
              <a:spcAft>
                <a:spcPts val="200"/>
              </a:spcAft>
              <a:buSzPct val="85000"/>
              <a:tabLst>
                <a:tab pos="179388" algn="l"/>
                <a:tab pos="360363" algn="l"/>
              </a:tabLst>
              <a:defRPr/>
            </a:pPr>
            <a:r>
              <a:rPr lang="en-GB" sz="900" smtClean="0">
                <a:solidFill>
                  <a:schemeClr val="tx1"/>
                </a:solidFill>
                <a:latin typeface="Century Gothic" pitchFamily="34" charset="0"/>
              </a:rPr>
              <a:t>Better connection of regional markets</a:t>
            </a:r>
          </a:p>
          <a:p>
            <a:pPr marL="1548000">
              <a:spcBef>
                <a:spcPts val="200"/>
              </a:spcBef>
              <a:spcAft>
                <a:spcPts val="200"/>
              </a:spcAft>
              <a:buSzPct val="85000"/>
              <a:tabLst>
                <a:tab pos="179388" algn="l"/>
                <a:tab pos="360363" algn="l"/>
              </a:tabLst>
              <a:defRPr/>
            </a:pPr>
            <a:r>
              <a:rPr lang="en-GB" sz="900" smtClean="0">
                <a:solidFill>
                  <a:schemeClr val="tx1"/>
                </a:solidFill>
                <a:latin typeface="Century Gothic" pitchFamily="34" charset="0"/>
              </a:rPr>
              <a:t>Increase of SoS in the region</a:t>
            </a:r>
          </a:p>
          <a:p>
            <a:pPr marL="1548000">
              <a:spcBef>
                <a:spcPts val="200"/>
              </a:spcBef>
              <a:spcAft>
                <a:spcPts val="200"/>
              </a:spcAft>
              <a:buSzPct val="85000"/>
              <a:tabLst>
                <a:tab pos="179388" algn="l"/>
                <a:tab pos="360363" algn="l"/>
              </a:tabLst>
              <a:defRPr/>
            </a:pPr>
            <a:r>
              <a:rPr lang="en-GB" sz="900" smtClean="0">
                <a:solidFill>
                  <a:schemeClr val="tx1"/>
                </a:solidFill>
                <a:latin typeface="Century Gothic" pitchFamily="34" charset="0"/>
              </a:rPr>
              <a:t>Identification of potential additional capacity (investment) needs</a:t>
            </a:r>
          </a:p>
        </p:txBody>
      </p:sp>
      <p:grpSp>
        <p:nvGrpSpPr>
          <p:cNvPr id="28" name="Grupa 27"/>
          <p:cNvGrpSpPr/>
          <p:nvPr/>
        </p:nvGrpSpPr>
        <p:grpSpPr>
          <a:xfrm>
            <a:off x="251520" y="2390272"/>
            <a:ext cx="8647781" cy="2325173"/>
            <a:chOff x="251520" y="2253803"/>
            <a:chExt cx="8647781" cy="2471340"/>
          </a:xfrm>
        </p:grpSpPr>
        <p:sp>
          <p:nvSpPr>
            <p:cNvPr id="31" name="Dowolny kształt 30"/>
            <p:cNvSpPr/>
            <p:nvPr/>
          </p:nvSpPr>
          <p:spPr>
            <a:xfrm>
              <a:off x="270456" y="2253803"/>
              <a:ext cx="8628845" cy="0"/>
            </a:xfrm>
            <a:custGeom>
              <a:avLst/>
              <a:gdLst>
                <a:gd name="connsiteX0" fmla="*/ 0 w 8628845"/>
                <a:gd name="connsiteY0" fmla="*/ 0 h 12879"/>
                <a:gd name="connsiteX1" fmla="*/ 8628845 w 8628845"/>
                <a:gd name="connsiteY1" fmla="*/ 12879 h 12879"/>
              </a:gdLst>
              <a:ahLst/>
              <a:cxnLst>
                <a:cxn ang="0">
                  <a:pos x="connsiteX0" y="connsiteY0"/>
                </a:cxn>
                <a:cxn ang="0">
                  <a:pos x="connsiteX1" y="connsiteY1"/>
                </a:cxn>
              </a:cxnLst>
              <a:rect l="l" t="t" r="r" b="b"/>
              <a:pathLst>
                <a:path w="8628845" h="12879">
                  <a:moveTo>
                    <a:pt x="0" y="0"/>
                  </a:moveTo>
                  <a:lnTo>
                    <a:pt x="8628845" y="12879"/>
                  </a:lnTo>
                </a:path>
              </a:pathLst>
            </a:custGeom>
            <a:noFill/>
            <a:ln w="1270">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Dowolny kształt 31"/>
            <p:cNvSpPr/>
            <p:nvPr/>
          </p:nvSpPr>
          <p:spPr>
            <a:xfrm>
              <a:off x="251520" y="3488128"/>
              <a:ext cx="8628845" cy="0"/>
            </a:xfrm>
            <a:custGeom>
              <a:avLst/>
              <a:gdLst>
                <a:gd name="connsiteX0" fmla="*/ 0 w 8628845"/>
                <a:gd name="connsiteY0" fmla="*/ 0 h 12879"/>
                <a:gd name="connsiteX1" fmla="*/ 8628845 w 8628845"/>
                <a:gd name="connsiteY1" fmla="*/ 12879 h 12879"/>
              </a:gdLst>
              <a:ahLst/>
              <a:cxnLst>
                <a:cxn ang="0">
                  <a:pos x="connsiteX0" y="connsiteY0"/>
                </a:cxn>
                <a:cxn ang="0">
                  <a:pos x="connsiteX1" y="connsiteY1"/>
                </a:cxn>
              </a:cxnLst>
              <a:rect l="l" t="t" r="r" b="b"/>
              <a:pathLst>
                <a:path w="8628845" h="12879">
                  <a:moveTo>
                    <a:pt x="0" y="0"/>
                  </a:moveTo>
                  <a:lnTo>
                    <a:pt x="8628845" y="12879"/>
                  </a:lnTo>
                </a:path>
              </a:pathLst>
            </a:custGeom>
            <a:noFill/>
            <a:ln w="1270">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Dowolny kształt 34"/>
            <p:cNvSpPr/>
            <p:nvPr/>
          </p:nvSpPr>
          <p:spPr>
            <a:xfrm>
              <a:off x="251520" y="4725143"/>
              <a:ext cx="8628845" cy="0"/>
            </a:xfrm>
            <a:custGeom>
              <a:avLst/>
              <a:gdLst>
                <a:gd name="connsiteX0" fmla="*/ 0 w 8628845"/>
                <a:gd name="connsiteY0" fmla="*/ 0 h 12879"/>
                <a:gd name="connsiteX1" fmla="*/ 8628845 w 8628845"/>
                <a:gd name="connsiteY1" fmla="*/ 12879 h 12879"/>
              </a:gdLst>
              <a:ahLst/>
              <a:cxnLst>
                <a:cxn ang="0">
                  <a:pos x="connsiteX0" y="connsiteY0"/>
                </a:cxn>
                <a:cxn ang="0">
                  <a:pos x="connsiteX1" y="connsiteY1"/>
                </a:cxn>
              </a:cxnLst>
              <a:rect l="l" t="t" r="r" b="b"/>
              <a:pathLst>
                <a:path w="8628845" h="12879">
                  <a:moveTo>
                    <a:pt x="0" y="0"/>
                  </a:moveTo>
                  <a:lnTo>
                    <a:pt x="8628845" y="12879"/>
                  </a:lnTo>
                </a:path>
              </a:pathLst>
            </a:custGeom>
            <a:noFill/>
            <a:ln w="1270">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6" name="Dowolny kształt 35"/>
          <p:cNvSpPr/>
          <p:nvPr/>
        </p:nvSpPr>
        <p:spPr>
          <a:xfrm flipH="1">
            <a:off x="1691680" y="1192493"/>
            <a:ext cx="45719" cy="4657602"/>
          </a:xfrm>
          <a:custGeom>
            <a:avLst/>
            <a:gdLst>
              <a:gd name="connsiteX0" fmla="*/ 0 w 0"/>
              <a:gd name="connsiteY0" fmla="*/ 0 h 4623515"/>
              <a:gd name="connsiteX1" fmla="*/ 0 w 0"/>
              <a:gd name="connsiteY1" fmla="*/ 4623515 h 4623515"/>
            </a:gdLst>
            <a:ahLst/>
            <a:cxnLst>
              <a:cxn ang="0">
                <a:pos x="connsiteX0" y="connsiteY0"/>
              </a:cxn>
              <a:cxn ang="0">
                <a:pos x="connsiteX1" y="connsiteY1"/>
              </a:cxn>
            </a:cxnLst>
            <a:rect l="l" t="t" r="r" b="b"/>
            <a:pathLst>
              <a:path h="4623515">
                <a:moveTo>
                  <a:pt x="0" y="0"/>
                </a:moveTo>
                <a:lnTo>
                  <a:pt x="0" y="4623515"/>
                </a:lnTo>
              </a:path>
            </a:pathLst>
          </a:custGeom>
          <a:noFill/>
          <a:ln w="1270">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7" name="Picture 3" descr="C:\Users\artur.wozniak\Desktop\key-fact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5135" y="1268880"/>
            <a:ext cx="1396545" cy="1080000"/>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4" descr="C:\Users\artur.wozniak\Desktop\objective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9672" y="2492896"/>
            <a:ext cx="1260000" cy="943787"/>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8" descr="https://encrypted-tbn0.gstatic.com/images?q=tbn:ANd9GcSfSXEVQEFrO75qvgM5a3qs9gjpKkrIa8nOYvU2IQtND7u-1sbH"/>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7664" y="3588953"/>
            <a:ext cx="1080000" cy="108000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blogs.msdn.com/blogfiles/willy-peter_schaub/WindowsLiveWriter/Theimportantingredientstosuccessfulsolut_E6CC/CLIPART_OF_15179_SM_2.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60000" y="4797152"/>
            <a:ext cx="1303200" cy="977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920706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Dowolny kształt 44"/>
          <p:cNvSpPr/>
          <p:nvPr/>
        </p:nvSpPr>
        <p:spPr>
          <a:xfrm>
            <a:off x="5184360" y="3717032"/>
            <a:ext cx="2988000" cy="0"/>
          </a:xfrm>
          <a:custGeom>
            <a:avLst/>
            <a:gdLst>
              <a:gd name="connsiteX0" fmla="*/ 2154865 w 2154865"/>
              <a:gd name="connsiteY0" fmla="*/ 0 h 0"/>
              <a:gd name="connsiteX1" fmla="*/ 0 w 2154865"/>
              <a:gd name="connsiteY1" fmla="*/ 0 h 0"/>
            </a:gdLst>
            <a:ahLst/>
            <a:cxnLst>
              <a:cxn ang="0">
                <a:pos x="connsiteX0" y="connsiteY0"/>
              </a:cxn>
              <a:cxn ang="0">
                <a:pos x="connsiteX1" y="connsiteY1"/>
              </a:cxn>
            </a:cxnLst>
            <a:rect l="l" t="t" r="r" b="b"/>
            <a:pathLst>
              <a:path w="2154865">
                <a:moveTo>
                  <a:pt x="2154865" y="0"/>
                </a:moveTo>
                <a:lnTo>
                  <a:pt x="0" y="0"/>
                </a:lnTo>
              </a:path>
            </a:pathLst>
          </a:custGeom>
          <a:noFill/>
          <a:ln w="9525">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Schemat blokowy: ręczne wprowadzanie danych 5"/>
          <p:cNvSpPr/>
          <p:nvPr/>
        </p:nvSpPr>
        <p:spPr>
          <a:xfrm rot="10800000">
            <a:off x="1036" y="-1"/>
            <a:ext cx="9144000" cy="864000"/>
          </a:xfrm>
          <a:prstGeom prst="flowChartManualInpu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108000" algn="r">
              <a:lnSpc>
                <a:spcPct val="150000"/>
              </a:lnSpc>
              <a:spcAft>
                <a:spcPts val="600"/>
              </a:spcAft>
            </a:pPr>
            <a:endParaRPr lang="en-GB" smtClean="0">
              <a:latin typeface="Century Gothic" pitchFamily="34" charset="0"/>
            </a:endParaRPr>
          </a:p>
        </p:txBody>
      </p:sp>
      <p:sp>
        <p:nvSpPr>
          <p:cNvPr id="2" name="Prostokąt 1"/>
          <p:cNvSpPr/>
          <p:nvPr/>
        </p:nvSpPr>
        <p:spPr>
          <a:xfrm>
            <a:off x="0" y="-1"/>
            <a:ext cx="9145036" cy="8640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40000"/>
            <a:r>
              <a:rPr lang="en-GB" smtClean="0">
                <a:latin typeface="Century Gothic" pitchFamily="34" charset="0"/>
              </a:rPr>
              <a:t>CEE GRIP 2014-2023</a:t>
            </a:r>
          </a:p>
          <a:p>
            <a:pPr marL="540000"/>
            <a:r>
              <a:rPr lang="en-GB" sz="1600" smtClean="0">
                <a:latin typeface="Century Gothic" pitchFamily="34" charset="0"/>
              </a:rPr>
              <a:t>Main improvements</a:t>
            </a:r>
            <a:endParaRPr lang="en-GB">
              <a:latin typeface="Century Gothic" pitchFamily="34" charset="0"/>
            </a:endParaRPr>
          </a:p>
        </p:txBody>
      </p:sp>
      <p:sp>
        <p:nvSpPr>
          <p:cNvPr id="29" name="pole tekstowe 28"/>
          <p:cNvSpPr txBox="1"/>
          <p:nvPr/>
        </p:nvSpPr>
        <p:spPr>
          <a:xfrm>
            <a:off x="6300192" y="6361583"/>
            <a:ext cx="2736304" cy="261610"/>
          </a:xfrm>
          <a:prstGeom prst="rect">
            <a:avLst/>
          </a:prstGeom>
          <a:noFill/>
        </p:spPr>
        <p:txBody>
          <a:bodyPr wrap="square" rtlCol="0">
            <a:spAutoFit/>
          </a:bodyPr>
          <a:lstStyle/>
          <a:p>
            <a:pPr algn="r"/>
            <a:r>
              <a:rPr lang="en-GB" sz="1100" smtClean="0">
                <a:solidFill>
                  <a:schemeClr val="bg1"/>
                </a:solidFill>
                <a:latin typeface="Century Gothic"/>
                <a:ea typeface="Calibri"/>
                <a:cs typeface="Times New Roman"/>
              </a:rPr>
              <a:t>26 November</a:t>
            </a:r>
            <a:r>
              <a:rPr lang="en-GB" sz="1100" smtClean="0">
                <a:solidFill>
                  <a:schemeClr val="bg1"/>
                </a:solidFill>
                <a:effectLst/>
                <a:latin typeface="Century Gothic"/>
                <a:ea typeface="Calibri"/>
                <a:cs typeface="Times New Roman"/>
              </a:rPr>
              <a:t> 2013, Brussels</a:t>
            </a:r>
            <a:endParaRPr lang="en-GB" sz="1100" smtClean="0">
              <a:solidFill>
                <a:schemeClr val="bg1"/>
              </a:solidFill>
              <a:latin typeface="Century Gothic" pitchFamily="34" charset="0"/>
            </a:endParaRPr>
          </a:p>
        </p:txBody>
      </p:sp>
      <p:grpSp>
        <p:nvGrpSpPr>
          <p:cNvPr id="30" name="Grupa 29"/>
          <p:cNvGrpSpPr/>
          <p:nvPr/>
        </p:nvGrpSpPr>
        <p:grpSpPr>
          <a:xfrm>
            <a:off x="0" y="6138000"/>
            <a:ext cx="9144000" cy="720000"/>
            <a:chOff x="0" y="6120000"/>
            <a:chExt cx="9144000" cy="738000"/>
          </a:xfrm>
        </p:grpSpPr>
        <p:sp>
          <p:nvSpPr>
            <p:cNvPr id="33" name="Schemat blokowy: ręczne wprowadzanie danych 32"/>
            <p:cNvSpPr/>
            <p:nvPr/>
          </p:nvSpPr>
          <p:spPr>
            <a:xfrm>
              <a:off x="0" y="6120000"/>
              <a:ext cx="9144000" cy="738000"/>
            </a:xfrm>
            <a:prstGeom prst="flowChartManualInpu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108000" algn="r">
                <a:lnSpc>
                  <a:spcPct val="150000"/>
                </a:lnSpc>
                <a:spcAft>
                  <a:spcPts val="600"/>
                </a:spcAft>
              </a:pPr>
              <a:endParaRPr lang="en-GB" smtClean="0">
                <a:latin typeface="Century Gothic" pitchFamily="34" charset="0"/>
              </a:endParaRPr>
            </a:p>
          </p:txBody>
        </p:sp>
        <p:sp>
          <p:nvSpPr>
            <p:cNvPr id="34" name="pole tekstowe 33"/>
            <p:cNvSpPr txBox="1"/>
            <p:nvPr/>
          </p:nvSpPr>
          <p:spPr>
            <a:xfrm>
              <a:off x="6300192" y="6361583"/>
              <a:ext cx="2736304" cy="268150"/>
            </a:xfrm>
            <a:prstGeom prst="rect">
              <a:avLst/>
            </a:prstGeom>
            <a:noFill/>
          </p:spPr>
          <p:txBody>
            <a:bodyPr wrap="square" rtlCol="0">
              <a:spAutoFit/>
            </a:bodyPr>
            <a:lstStyle/>
            <a:p>
              <a:pPr algn="r"/>
              <a:r>
                <a:rPr lang="en-GB" sz="1100" smtClean="0">
                  <a:solidFill>
                    <a:schemeClr val="bg1"/>
                  </a:solidFill>
                  <a:latin typeface="Century Gothic"/>
                  <a:ea typeface="Calibri"/>
                  <a:cs typeface="Times New Roman"/>
                </a:rPr>
                <a:t>26 November</a:t>
              </a:r>
              <a:r>
                <a:rPr lang="en-GB" sz="1100" smtClean="0">
                  <a:solidFill>
                    <a:schemeClr val="bg1"/>
                  </a:solidFill>
                  <a:effectLst/>
                  <a:latin typeface="Century Gothic"/>
                  <a:ea typeface="Calibri"/>
                  <a:cs typeface="Times New Roman"/>
                </a:rPr>
                <a:t> 2013, Brussels</a:t>
              </a:r>
              <a:endParaRPr lang="en-GB" sz="1100" smtClean="0">
                <a:solidFill>
                  <a:schemeClr val="bg1"/>
                </a:solidFill>
                <a:latin typeface="Century Gothic" pitchFamily="34" charset="0"/>
              </a:endParaRPr>
            </a:p>
          </p:txBody>
        </p:sp>
      </p:grpSp>
      <p:sp>
        <p:nvSpPr>
          <p:cNvPr id="13" name="Dowolny kształt 12"/>
          <p:cNvSpPr/>
          <p:nvPr/>
        </p:nvSpPr>
        <p:spPr>
          <a:xfrm>
            <a:off x="3110130" y="2272616"/>
            <a:ext cx="2884968" cy="2877879"/>
          </a:xfrm>
          <a:custGeom>
            <a:avLst/>
            <a:gdLst>
              <a:gd name="connsiteX0" fmla="*/ 0 w 2884968"/>
              <a:gd name="connsiteY0" fmla="*/ 0 h 2877879"/>
              <a:gd name="connsiteX1" fmla="*/ 2884968 w 2884968"/>
              <a:gd name="connsiteY1" fmla="*/ 2877879 h 2877879"/>
            </a:gdLst>
            <a:ahLst/>
            <a:cxnLst>
              <a:cxn ang="0">
                <a:pos x="connsiteX0" y="connsiteY0"/>
              </a:cxn>
              <a:cxn ang="0">
                <a:pos x="connsiteX1" y="connsiteY1"/>
              </a:cxn>
            </a:cxnLst>
            <a:rect l="l" t="t" r="r" b="b"/>
            <a:pathLst>
              <a:path w="2884968" h="2877879">
                <a:moveTo>
                  <a:pt x="0" y="0"/>
                </a:moveTo>
                <a:lnTo>
                  <a:pt x="2884968" y="2877879"/>
                </a:lnTo>
              </a:path>
            </a:pathLst>
          </a:custGeom>
          <a:noFill/>
          <a:ln w="9525">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Dowolny kształt 13"/>
          <p:cNvSpPr/>
          <p:nvPr/>
        </p:nvSpPr>
        <p:spPr>
          <a:xfrm>
            <a:off x="3095954" y="2265528"/>
            <a:ext cx="2899144" cy="2884967"/>
          </a:xfrm>
          <a:custGeom>
            <a:avLst/>
            <a:gdLst>
              <a:gd name="connsiteX0" fmla="*/ 0 w 2899144"/>
              <a:gd name="connsiteY0" fmla="*/ 2884967 h 2884967"/>
              <a:gd name="connsiteX1" fmla="*/ 2899144 w 2899144"/>
              <a:gd name="connsiteY1" fmla="*/ 0 h 2884967"/>
            </a:gdLst>
            <a:ahLst/>
            <a:cxnLst>
              <a:cxn ang="0">
                <a:pos x="connsiteX0" y="connsiteY0"/>
              </a:cxn>
              <a:cxn ang="0">
                <a:pos x="connsiteX1" y="connsiteY1"/>
              </a:cxn>
            </a:cxnLst>
            <a:rect l="l" t="t" r="r" b="b"/>
            <a:pathLst>
              <a:path w="2899144" h="2884967">
                <a:moveTo>
                  <a:pt x="0" y="2884967"/>
                </a:moveTo>
                <a:lnTo>
                  <a:pt x="2899144" y="0"/>
                </a:lnTo>
              </a:path>
            </a:pathLst>
          </a:custGeom>
          <a:noFill/>
          <a:ln w="9525">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Dowolny kształt 15"/>
          <p:cNvSpPr/>
          <p:nvPr/>
        </p:nvSpPr>
        <p:spPr>
          <a:xfrm>
            <a:off x="938270" y="2272616"/>
            <a:ext cx="2160000" cy="0"/>
          </a:xfrm>
          <a:custGeom>
            <a:avLst/>
            <a:gdLst>
              <a:gd name="connsiteX0" fmla="*/ 2169041 w 2169041"/>
              <a:gd name="connsiteY0" fmla="*/ 0 h 7089"/>
              <a:gd name="connsiteX1" fmla="*/ 0 w 2169041"/>
              <a:gd name="connsiteY1" fmla="*/ 7089 h 7089"/>
            </a:gdLst>
            <a:ahLst/>
            <a:cxnLst>
              <a:cxn ang="0">
                <a:pos x="connsiteX0" y="connsiteY0"/>
              </a:cxn>
              <a:cxn ang="0">
                <a:pos x="connsiteX1" y="connsiteY1"/>
              </a:cxn>
            </a:cxnLst>
            <a:rect l="l" t="t" r="r" b="b"/>
            <a:pathLst>
              <a:path w="2169041" h="7089">
                <a:moveTo>
                  <a:pt x="2169041" y="0"/>
                </a:moveTo>
                <a:lnTo>
                  <a:pt x="0" y="7089"/>
                </a:lnTo>
              </a:path>
            </a:pathLst>
          </a:custGeom>
          <a:noFill/>
          <a:ln w="9525">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Dowolny kształt 16"/>
          <p:cNvSpPr/>
          <p:nvPr/>
        </p:nvSpPr>
        <p:spPr>
          <a:xfrm>
            <a:off x="938269" y="5150495"/>
            <a:ext cx="2160000" cy="0"/>
          </a:xfrm>
          <a:custGeom>
            <a:avLst/>
            <a:gdLst>
              <a:gd name="connsiteX0" fmla="*/ 2154865 w 2154865"/>
              <a:gd name="connsiteY0" fmla="*/ 0 h 0"/>
              <a:gd name="connsiteX1" fmla="*/ 0 w 2154865"/>
              <a:gd name="connsiteY1" fmla="*/ 0 h 0"/>
            </a:gdLst>
            <a:ahLst/>
            <a:cxnLst>
              <a:cxn ang="0">
                <a:pos x="connsiteX0" y="connsiteY0"/>
              </a:cxn>
              <a:cxn ang="0">
                <a:pos x="connsiteX1" y="connsiteY1"/>
              </a:cxn>
            </a:cxnLst>
            <a:rect l="l" t="t" r="r" b="b"/>
            <a:pathLst>
              <a:path w="2154865">
                <a:moveTo>
                  <a:pt x="2154865" y="0"/>
                </a:moveTo>
                <a:lnTo>
                  <a:pt x="0" y="0"/>
                </a:lnTo>
              </a:path>
            </a:pathLst>
          </a:custGeom>
          <a:noFill/>
          <a:ln w="9525">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Dowolny kształt 17"/>
          <p:cNvSpPr/>
          <p:nvPr/>
        </p:nvSpPr>
        <p:spPr>
          <a:xfrm>
            <a:off x="5996270" y="2267872"/>
            <a:ext cx="2169042" cy="0"/>
          </a:xfrm>
          <a:custGeom>
            <a:avLst/>
            <a:gdLst>
              <a:gd name="connsiteX0" fmla="*/ 0 w 2169042"/>
              <a:gd name="connsiteY0" fmla="*/ 0 h 14177"/>
              <a:gd name="connsiteX1" fmla="*/ 2169042 w 2169042"/>
              <a:gd name="connsiteY1" fmla="*/ 14177 h 14177"/>
            </a:gdLst>
            <a:ahLst/>
            <a:cxnLst>
              <a:cxn ang="0">
                <a:pos x="connsiteX0" y="connsiteY0"/>
              </a:cxn>
              <a:cxn ang="0">
                <a:pos x="connsiteX1" y="connsiteY1"/>
              </a:cxn>
            </a:cxnLst>
            <a:rect l="l" t="t" r="r" b="b"/>
            <a:pathLst>
              <a:path w="2169042" h="14177">
                <a:moveTo>
                  <a:pt x="0" y="0"/>
                </a:moveTo>
                <a:lnTo>
                  <a:pt x="2169042" y="14177"/>
                </a:lnTo>
              </a:path>
            </a:pathLst>
          </a:custGeom>
          <a:noFill/>
          <a:ln w="9525">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Dowolny kształt 18"/>
          <p:cNvSpPr/>
          <p:nvPr/>
        </p:nvSpPr>
        <p:spPr>
          <a:xfrm>
            <a:off x="5996270" y="5143407"/>
            <a:ext cx="2176130" cy="0"/>
          </a:xfrm>
          <a:custGeom>
            <a:avLst/>
            <a:gdLst>
              <a:gd name="connsiteX0" fmla="*/ 0 w 2176130"/>
              <a:gd name="connsiteY0" fmla="*/ 0 h 7088"/>
              <a:gd name="connsiteX1" fmla="*/ 2176130 w 2176130"/>
              <a:gd name="connsiteY1" fmla="*/ 7088 h 7088"/>
            </a:gdLst>
            <a:ahLst/>
            <a:cxnLst>
              <a:cxn ang="0">
                <a:pos x="connsiteX0" y="connsiteY0"/>
              </a:cxn>
              <a:cxn ang="0">
                <a:pos x="connsiteX1" y="connsiteY1"/>
              </a:cxn>
            </a:cxnLst>
            <a:rect l="l" t="t" r="r" b="b"/>
            <a:pathLst>
              <a:path w="2176130" h="7088">
                <a:moveTo>
                  <a:pt x="0" y="0"/>
                </a:moveTo>
                <a:lnTo>
                  <a:pt x="2176130" y="7088"/>
                </a:lnTo>
              </a:path>
            </a:pathLst>
          </a:custGeom>
          <a:noFill/>
          <a:ln w="9525">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Prostokąt 24"/>
          <p:cNvSpPr/>
          <p:nvPr/>
        </p:nvSpPr>
        <p:spPr>
          <a:xfrm>
            <a:off x="6008781" y="4869000"/>
            <a:ext cx="2169041" cy="12241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Aft>
                <a:spcPts val="1000"/>
              </a:spcAft>
            </a:pPr>
            <a:r>
              <a:rPr lang="en-GB" sz="1000" b="1" smtClean="0">
                <a:solidFill>
                  <a:schemeClr val="tx1"/>
                </a:solidFill>
                <a:latin typeface="Century Gothic" pitchFamily="34" charset="0"/>
              </a:rPr>
              <a:t>Barriers chapter</a:t>
            </a:r>
          </a:p>
          <a:p>
            <a:endParaRPr lang="en-GB" sz="900">
              <a:solidFill>
                <a:schemeClr val="tx1"/>
              </a:solidFill>
              <a:latin typeface="Century Gothic" pitchFamily="34" charset="0"/>
            </a:endParaRPr>
          </a:p>
        </p:txBody>
      </p:sp>
      <p:grpSp>
        <p:nvGrpSpPr>
          <p:cNvPr id="3" name="Grupa 2"/>
          <p:cNvGrpSpPr/>
          <p:nvPr/>
        </p:nvGrpSpPr>
        <p:grpSpPr>
          <a:xfrm>
            <a:off x="3492120" y="2637152"/>
            <a:ext cx="2160000" cy="2160000"/>
            <a:chOff x="3210891" y="2345436"/>
            <a:chExt cx="2700120" cy="2700120"/>
          </a:xfrm>
        </p:grpSpPr>
        <p:grpSp>
          <p:nvGrpSpPr>
            <p:cNvPr id="15" name="Grupa 14"/>
            <p:cNvGrpSpPr/>
            <p:nvPr/>
          </p:nvGrpSpPr>
          <p:grpSpPr>
            <a:xfrm>
              <a:off x="3210891" y="2345436"/>
              <a:ext cx="2700120" cy="2700120"/>
              <a:chOff x="3221880" y="2078880"/>
              <a:chExt cx="2700120" cy="2700120"/>
            </a:xfrm>
          </p:grpSpPr>
          <p:sp>
            <p:nvSpPr>
              <p:cNvPr id="31" name="Wycinek koła 30"/>
              <p:cNvSpPr/>
              <p:nvPr/>
            </p:nvSpPr>
            <p:spPr>
              <a:xfrm>
                <a:off x="3221880" y="2079000"/>
                <a:ext cx="2700000" cy="2700000"/>
              </a:xfrm>
              <a:prstGeom prst="pie">
                <a:avLst>
                  <a:gd name="adj1" fmla="val 16168360"/>
                  <a:gd name="adj2" fmla="val 77941"/>
                </a:avLst>
              </a:prstGeom>
              <a:solidFill>
                <a:schemeClr val="bg1">
                  <a:lumMod val="85000"/>
                </a:schemeClr>
              </a:solidFill>
              <a:ln w="1270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800" b="1">
                  <a:solidFill>
                    <a:schemeClr val="bg1">
                      <a:lumMod val="75000"/>
                    </a:schemeClr>
                  </a:solidFill>
                  <a:latin typeface="Century Gothic" pitchFamily="34" charset="0"/>
                </a:endParaRPr>
              </a:p>
            </p:txBody>
          </p:sp>
          <p:sp>
            <p:nvSpPr>
              <p:cNvPr id="32" name="Wycinek koła 31"/>
              <p:cNvSpPr/>
              <p:nvPr/>
            </p:nvSpPr>
            <p:spPr>
              <a:xfrm>
                <a:off x="3222000" y="2078880"/>
                <a:ext cx="2700000" cy="2700000"/>
              </a:xfrm>
              <a:prstGeom prst="pie">
                <a:avLst>
                  <a:gd name="adj1" fmla="val 10716442"/>
                  <a:gd name="adj2" fmla="val 16172422"/>
                </a:avLst>
              </a:prstGeom>
              <a:solidFill>
                <a:schemeClr val="bg1">
                  <a:lumMod val="50000"/>
                </a:schemeClr>
              </a:solidFill>
              <a:ln w="1270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800" b="1">
                  <a:solidFill>
                    <a:schemeClr val="tx1"/>
                  </a:solidFill>
                  <a:latin typeface="Century Gothic" pitchFamily="34" charset="0"/>
                </a:endParaRPr>
              </a:p>
            </p:txBody>
          </p:sp>
          <p:sp>
            <p:nvSpPr>
              <p:cNvPr id="35" name="Wycinek koła 34"/>
              <p:cNvSpPr/>
              <p:nvPr/>
            </p:nvSpPr>
            <p:spPr>
              <a:xfrm>
                <a:off x="3221880" y="2078880"/>
                <a:ext cx="2700000" cy="2700000"/>
              </a:xfrm>
              <a:prstGeom prst="pie">
                <a:avLst>
                  <a:gd name="adj1" fmla="val 5330495"/>
                  <a:gd name="adj2" fmla="val 10735748"/>
                </a:avLst>
              </a:prstGeom>
              <a:solidFill>
                <a:schemeClr val="bg1">
                  <a:lumMod val="65000"/>
                </a:schemeClr>
              </a:solidFill>
              <a:ln w="1270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800" b="1">
                  <a:solidFill>
                    <a:schemeClr val="tx1"/>
                  </a:solidFill>
                  <a:latin typeface="Century Gothic" pitchFamily="34" charset="0"/>
                </a:endParaRPr>
              </a:p>
            </p:txBody>
          </p:sp>
          <p:sp>
            <p:nvSpPr>
              <p:cNvPr id="36" name="Wycinek koła 35"/>
              <p:cNvSpPr/>
              <p:nvPr/>
            </p:nvSpPr>
            <p:spPr>
              <a:xfrm>
                <a:off x="3222000" y="2079000"/>
                <a:ext cx="2700000" cy="2700000"/>
              </a:xfrm>
              <a:prstGeom prst="pie">
                <a:avLst>
                  <a:gd name="adj1" fmla="val 41869"/>
                  <a:gd name="adj2" fmla="val 5435359"/>
                </a:avLst>
              </a:prstGeom>
              <a:solidFill>
                <a:schemeClr val="bg1">
                  <a:lumMod val="75000"/>
                </a:schemeClr>
              </a:solidFill>
              <a:ln w="1270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800" b="1">
                  <a:solidFill>
                    <a:schemeClr val="tx1"/>
                  </a:solidFill>
                  <a:latin typeface="Century Gothic" pitchFamily="34" charset="0"/>
                </a:endParaRPr>
              </a:p>
            </p:txBody>
          </p:sp>
          <p:sp>
            <p:nvSpPr>
              <p:cNvPr id="37" name="Elipsa 36"/>
              <p:cNvSpPr/>
              <p:nvPr/>
            </p:nvSpPr>
            <p:spPr>
              <a:xfrm>
                <a:off x="3491880" y="2348880"/>
                <a:ext cx="2160000" cy="2160000"/>
              </a:xfrm>
              <a:prstGeom prst="ellipse">
                <a:avLst/>
              </a:prstGeom>
              <a:solidFill>
                <a:schemeClr val="bg1"/>
              </a:solidFill>
              <a:ln w="635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lnSpc>
                    <a:spcPct val="130000"/>
                  </a:lnSpc>
                </a:pPr>
                <a:endParaRPr lang="en-GB" sz="1100" b="1">
                  <a:solidFill>
                    <a:schemeClr val="tx1"/>
                  </a:solidFill>
                  <a:latin typeface="Century Gothic" pitchFamily="34" charset="0"/>
                </a:endParaRPr>
              </a:p>
            </p:txBody>
          </p:sp>
        </p:grpSp>
        <p:sp>
          <p:nvSpPr>
            <p:cNvPr id="38" name="Trójkąt równoramienny 37"/>
            <p:cNvSpPr/>
            <p:nvPr/>
          </p:nvSpPr>
          <p:spPr>
            <a:xfrm rot="5400000">
              <a:off x="4513070" y="2385369"/>
              <a:ext cx="237600" cy="165600"/>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Trójkąt równoramienny 38"/>
            <p:cNvSpPr/>
            <p:nvPr/>
          </p:nvSpPr>
          <p:spPr>
            <a:xfrm rot="10800000">
              <a:off x="5673272" y="3707348"/>
              <a:ext cx="237600" cy="165600"/>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Trójkąt równoramienny 39"/>
            <p:cNvSpPr/>
            <p:nvPr/>
          </p:nvSpPr>
          <p:spPr>
            <a:xfrm rot="16200000">
              <a:off x="4350645" y="4842518"/>
              <a:ext cx="237600" cy="165600"/>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Trójkąt równoramienny 40"/>
            <p:cNvSpPr/>
            <p:nvPr/>
          </p:nvSpPr>
          <p:spPr>
            <a:xfrm rot="21600000">
              <a:off x="3215475" y="3554447"/>
              <a:ext cx="237600" cy="165600"/>
            </a:xfrm>
            <a:prstGeom prs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42" name="Dowolny kształt 41"/>
          <p:cNvSpPr/>
          <p:nvPr/>
        </p:nvSpPr>
        <p:spPr>
          <a:xfrm>
            <a:off x="1090669" y="3716872"/>
            <a:ext cx="2628000" cy="0"/>
          </a:xfrm>
          <a:custGeom>
            <a:avLst/>
            <a:gdLst>
              <a:gd name="connsiteX0" fmla="*/ 2154865 w 2154865"/>
              <a:gd name="connsiteY0" fmla="*/ 0 h 0"/>
              <a:gd name="connsiteX1" fmla="*/ 0 w 2154865"/>
              <a:gd name="connsiteY1" fmla="*/ 0 h 0"/>
            </a:gdLst>
            <a:ahLst/>
            <a:cxnLst>
              <a:cxn ang="0">
                <a:pos x="connsiteX0" y="connsiteY0"/>
              </a:cxn>
              <a:cxn ang="0">
                <a:pos x="connsiteX1" y="connsiteY1"/>
              </a:cxn>
            </a:cxnLst>
            <a:rect l="l" t="t" r="r" b="b"/>
            <a:pathLst>
              <a:path w="2154865">
                <a:moveTo>
                  <a:pt x="2154865" y="0"/>
                </a:moveTo>
                <a:lnTo>
                  <a:pt x="0" y="0"/>
                </a:lnTo>
              </a:path>
            </a:pathLst>
          </a:custGeom>
          <a:noFill/>
          <a:ln w="9525">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26" name="Picture 2" descr="http://image.issuu.com/130701151236-fc91728aae109d99b00c96cbe9868e56/jpg/page_1_thumb_larg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0671" y="4437264"/>
            <a:ext cx="968494" cy="1368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images001.yumpu.com/yumpu.com/000/009/881/138/1361238311_6108/cover/CEE_GRIP_-_Annex_B_-_Open00000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528" y="1581528"/>
            <a:ext cx="965637" cy="1368000"/>
          </a:xfrm>
          <a:prstGeom prst="rect">
            <a:avLst/>
          </a:prstGeom>
          <a:noFill/>
          <a:extLst>
            <a:ext uri="{909E8E84-426E-40DD-AFC4-6F175D3DCCD1}">
              <a14:hiddenFill xmlns:a14="http://schemas.microsoft.com/office/drawing/2010/main">
                <a:solidFill>
                  <a:srgbClr val="FFFFFF"/>
                </a:solidFill>
              </a14:hiddenFill>
            </a:ext>
          </a:extLst>
        </p:spPr>
      </p:pic>
      <p:sp>
        <p:nvSpPr>
          <p:cNvPr id="43" name="Prostokąt 42"/>
          <p:cNvSpPr/>
          <p:nvPr/>
        </p:nvSpPr>
        <p:spPr>
          <a:xfrm>
            <a:off x="1115616" y="1074527"/>
            <a:ext cx="1084520" cy="33824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1000"/>
              </a:spcAft>
            </a:pPr>
            <a:r>
              <a:rPr lang="en-GB" sz="1200" b="1" smtClean="0">
                <a:solidFill>
                  <a:schemeClr val="bg1"/>
                </a:solidFill>
                <a:latin typeface="Century Gothic" pitchFamily="34" charset="0"/>
              </a:rPr>
              <a:t>INPUT</a:t>
            </a:r>
          </a:p>
        </p:txBody>
      </p:sp>
      <p:sp>
        <p:nvSpPr>
          <p:cNvPr id="44" name="Prostokąt 43"/>
          <p:cNvSpPr/>
          <p:nvPr/>
        </p:nvSpPr>
        <p:spPr>
          <a:xfrm>
            <a:off x="6955307" y="1074527"/>
            <a:ext cx="1001069" cy="33824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1000"/>
              </a:spcAft>
            </a:pPr>
            <a:r>
              <a:rPr lang="en-GB" sz="1200" b="1" smtClean="0">
                <a:solidFill>
                  <a:schemeClr val="bg1"/>
                </a:solidFill>
                <a:latin typeface="Century Gothic" pitchFamily="34" charset="0"/>
              </a:rPr>
              <a:t>OUTPUT</a:t>
            </a:r>
          </a:p>
        </p:txBody>
      </p:sp>
      <p:sp>
        <p:nvSpPr>
          <p:cNvPr id="46" name="Prostokąt 45"/>
          <p:cNvSpPr/>
          <p:nvPr/>
        </p:nvSpPr>
        <p:spPr>
          <a:xfrm>
            <a:off x="6012160" y="3429000"/>
            <a:ext cx="2263979" cy="12241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Aft>
                <a:spcPts val="1000"/>
              </a:spcAft>
            </a:pPr>
            <a:r>
              <a:rPr lang="en-GB" sz="1000" b="1" smtClean="0">
                <a:solidFill>
                  <a:schemeClr val="tx1"/>
                </a:solidFill>
                <a:latin typeface="Century Gothic" pitchFamily="34" charset="0"/>
              </a:rPr>
              <a:t>More focus on MKT INT, SoS</a:t>
            </a:r>
          </a:p>
          <a:p>
            <a:endParaRPr lang="en-GB" sz="900">
              <a:solidFill>
                <a:schemeClr val="tx1"/>
              </a:solidFill>
              <a:latin typeface="Century Gothic" pitchFamily="34" charset="0"/>
            </a:endParaRPr>
          </a:p>
        </p:txBody>
      </p:sp>
      <p:pic>
        <p:nvPicPr>
          <p:cNvPr id="1030" name="Picture 6" descr="http://redpaperclip.ca/wp-content/uploads/2012/05/Barriers-to-Business-Blogging.jpg"/>
          <p:cNvPicPr>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55672" y="4459407"/>
            <a:ext cx="964800" cy="136800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C:\Users\artur.wozniak\Desktop\_PAC9751.jpg"/>
          <p:cNvPicPr>
            <a:picLocks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55672" y="2996952"/>
            <a:ext cx="964800" cy="1368000"/>
          </a:xfrm>
          <a:prstGeom prst="rect">
            <a:avLst/>
          </a:prstGeom>
          <a:noFill/>
          <a:extLst>
            <a:ext uri="{909E8E84-426E-40DD-AFC4-6F175D3DCCD1}">
              <a14:hiddenFill xmlns:a14="http://schemas.microsoft.com/office/drawing/2010/main">
                <a:solidFill>
                  <a:srgbClr val="FFFFFF"/>
                </a:solidFill>
              </a14:hiddenFill>
            </a:ext>
          </a:extLst>
        </p:spPr>
      </p:pic>
      <p:sp>
        <p:nvSpPr>
          <p:cNvPr id="48" name="Prostokąt 47"/>
          <p:cNvSpPr/>
          <p:nvPr/>
        </p:nvSpPr>
        <p:spPr>
          <a:xfrm>
            <a:off x="1443925" y="1988840"/>
            <a:ext cx="2263979" cy="12241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Aft>
                <a:spcPts val="1000"/>
              </a:spcAft>
            </a:pPr>
            <a:r>
              <a:rPr lang="en-GB" sz="1000" b="1" smtClean="0">
                <a:solidFill>
                  <a:schemeClr val="tx1"/>
                </a:solidFill>
                <a:latin typeface="Century Gothic" pitchFamily="34" charset="0"/>
              </a:rPr>
              <a:t>CEE GRIP 2012-2021</a:t>
            </a:r>
          </a:p>
          <a:p>
            <a:endParaRPr lang="en-GB" sz="900">
              <a:solidFill>
                <a:schemeClr val="tx1"/>
              </a:solidFill>
              <a:latin typeface="Century Gothic" pitchFamily="34" charset="0"/>
            </a:endParaRPr>
          </a:p>
        </p:txBody>
      </p:sp>
      <p:sp>
        <p:nvSpPr>
          <p:cNvPr id="49" name="Prostokąt 48"/>
          <p:cNvSpPr/>
          <p:nvPr/>
        </p:nvSpPr>
        <p:spPr>
          <a:xfrm>
            <a:off x="1443925" y="3429000"/>
            <a:ext cx="2263979" cy="12241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Aft>
                <a:spcPts val="1000"/>
              </a:spcAft>
            </a:pPr>
            <a:r>
              <a:rPr lang="en-GB" sz="1000" b="1" smtClean="0">
                <a:solidFill>
                  <a:schemeClr val="tx1"/>
                </a:solidFill>
                <a:latin typeface="Century Gothic" pitchFamily="34" charset="0"/>
              </a:rPr>
              <a:t>Stakeholder feedback</a:t>
            </a:r>
          </a:p>
          <a:p>
            <a:endParaRPr lang="en-GB" sz="900">
              <a:solidFill>
                <a:schemeClr val="tx1"/>
              </a:solidFill>
              <a:latin typeface="Century Gothic" pitchFamily="34" charset="0"/>
            </a:endParaRPr>
          </a:p>
        </p:txBody>
      </p:sp>
      <p:sp>
        <p:nvSpPr>
          <p:cNvPr id="50" name="Prostokąt 49"/>
          <p:cNvSpPr/>
          <p:nvPr/>
        </p:nvSpPr>
        <p:spPr>
          <a:xfrm>
            <a:off x="1443925" y="4872424"/>
            <a:ext cx="2263979" cy="12241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Aft>
                <a:spcPts val="1000"/>
              </a:spcAft>
            </a:pPr>
            <a:r>
              <a:rPr lang="en-GB" sz="1000" b="1" smtClean="0">
                <a:solidFill>
                  <a:schemeClr val="tx1"/>
                </a:solidFill>
                <a:latin typeface="Century Gothic" pitchFamily="34" charset="0"/>
              </a:rPr>
              <a:t>TYNDP 2013-2022</a:t>
            </a:r>
          </a:p>
          <a:p>
            <a:endParaRPr lang="en-GB" sz="900">
              <a:solidFill>
                <a:schemeClr val="tx1"/>
              </a:solidFill>
              <a:latin typeface="Century Gothic" pitchFamily="34" charset="0"/>
            </a:endParaRPr>
          </a:p>
        </p:txBody>
      </p:sp>
      <p:pic>
        <p:nvPicPr>
          <p:cNvPr id="47" name="Picture 16"/>
          <p:cNvPicPr>
            <a:picLocks noChangeAspect="1"/>
          </p:cNvPicPr>
          <p:nvPr/>
        </p:nvPicPr>
        <p:blipFill>
          <a:blip r:embed="rId7" cstate="print">
            <a:clrChange>
              <a:clrFrom>
                <a:srgbClr val="FFFFFF"/>
              </a:clrFrom>
              <a:clrTo>
                <a:srgbClr val="FFFFFF">
                  <a:alpha val="0"/>
                </a:srgbClr>
              </a:clrTo>
            </a:clrChange>
            <a:extLst>
              <a:ext uri="{BEBA8EAE-BF5A-486C-A8C5-ECC9F3942E4B}">
                <a14:imgProps xmlns:a14="http://schemas.microsoft.com/office/drawing/2010/main">
                  <a14:imgLayer r:embed="rId8">
                    <a14:imgEffect>
                      <a14:sharpenSoften amount="50000"/>
                    </a14:imgEffect>
                    <a14:imgEffect>
                      <a14:saturation sat="400000"/>
                    </a14:imgEffect>
                  </a14:imgLayer>
                </a14:imgProps>
              </a:ext>
              <a:ext uri="{28A0092B-C50C-407E-A947-70E740481C1C}">
                <a14:useLocalDpi xmlns:a14="http://schemas.microsoft.com/office/drawing/2010/main" val="0"/>
              </a:ext>
            </a:extLst>
          </a:blip>
          <a:stretch>
            <a:fillRect/>
          </a:stretch>
        </p:blipFill>
        <p:spPr>
          <a:xfrm rot="5400000">
            <a:off x="7610136" y="1817238"/>
            <a:ext cx="1443428" cy="894963"/>
          </a:xfrm>
          <a:prstGeom prst="rect">
            <a:avLst/>
          </a:prstGeom>
          <a:solidFill>
            <a:schemeClr val="bg1"/>
          </a:solidFill>
        </p:spPr>
      </p:pic>
      <p:sp>
        <p:nvSpPr>
          <p:cNvPr id="22" name="Prostokąt 21"/>
          <p:cNvSpPr/>
          <p:nvPr/>
        </p:nvSpPr>
        <p:spPr>
          <a:xfrm>
            <a:off x="6008781" y="1988680"/>
            <a:ext cx="2263979" cy="12241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Aft>
                <a:spcPts val="1000"/>
              </a:spcAft>
            </a:pPr>
            <a:r>
              <a:rPr lang="en-GB" sz="1000" b="1" smtClean="0">
                <a:solidFill>
                  <a:schemeClr val="tx1"/>
                </a:solidFill>
                <a:latin typeface="Century Gothic" pitchFamily="34" charset="0"/>
              </a:rPr>
              <a:t>Enhanced network analysis</a:t>
            </a:r>
          </a:p>
          <a:p>
            <a:endParaRPr lang="en-GB" sz="900">
              <a:solidFill>
                <a:schemeClr val="tx1"/>
              </a:solidFill>
              <a:latin typeface="Century Gothic" pitchFamily="34" charset="0"/>
            </a:endParaRPr>
          </a:p>
        </p:txBody>
      </p:sp>
      <p:pic>
        <p:nvPicPr>
          <p:cNvPr id="51" name="Picture 2" descr="http://blogs.msdn.com/blogfiles/willy-peter_schaub/WindowsLiveWriter/Theimportantingredientstosuccessfulsolut_E6CC/CLIPART_OF_15179_SM_2.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72800" y="3234240"/>
            <a:ext cx="1303200" cy="977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99339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chemat blokowy: ręczne wprowadzanie danych 5"/>
          <p:cNvSpPr/>
          <p:nvPr/>
        </p:nvSpPr>
        <p:spPr>
          <a:xfrm rot="10800000">
            <a:off x="1036" y="-1"/>
            <a:ext cx="9144000" cy="864000"/>
          </a:xfrm>
          <a:prstGeom prst="flowChartManualInpu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108000" algn="r">
              <a:lnSpc>
                <a:spcPct val="150000"/>
              </a:lnSpc>
              <a:spcAft>
                <a:spcPts val="600"/>
              </a:spcAft>
            </a:pPr>
            <a:endParaRPr lang="en-GB" smtClean="0">
              <a:latin typeface="Century Gothic" pitchFamily="34" charset="0"/>
            </a:endParaRPr>
          </a:p>
        </p:txBody>
      </p:sp>
      <p:sp>
        <p:nvSpPr>
          <p:cNvPr id="2" name="Prostokąt 1"/>
          <p:cNvSpPr/>
          <p:nvPr/>
        </p:nvSpPr>
        <p:spPr>
          <a:xfrm>
            <a:off x="0" y="-1"/>
            <a:ext cx="9145036" cy="8640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40000"/>
            <a:r>
              <a:rPr lang="en-GB" dirty="0" smtClean="0">
                <a:latin typeface="Century Gothic" pitchFamily="34" charset="0"/>
              </a:rPr>
              <a:t>CEE GRIP 2014-2023</a:t>
            </a:r>
            <a:endParaRPr lang="pl-PL" dirty="0" smtClean="0">
              <a:latin typeface="Century Gothic" pitchFamily="34" charset="0"/>
            </a:endParaRPr>
          </a:p>
          <a:p>
            <a:pPr marL="540000"/>
            <a:r>
              <a:rPr lang="en-GB" sz="1600" dirty="0" smtClean="0">
                <a:latin typeface="Century Gothic" pitchFamily="34" charset="0"/>
              </a:rPr>
              <a:t>Structure</a:t>
            </a:r>
            <a:endParaRPr lang="en-GB" dirty="0">
              <a:latin typeface="Century Gothic" pitchFamily="34" charset="0"/>
            </a:endParaRPr>
          </a:p>
        </p:txBody>
      </p:sp>
      <p:sp>
        <p:nvSpPr>
          <p:cNvPr id="29" name="pole tekstowe 28"/>
          <p:cNvSpPr txBox="1"/>
          <p:nvPr/>
        </p:nvSpPr>
        <p:spPr>
          <a:xfrm>
            <a:off x="6300192" y="6361583"/>
            <a:ext cx="2736304" cy="261610"/>
          </a:xfrm>
          <a:prstGeom prst="rect">
            <a:avLst/>
          </a:prstGeom>
          <a:noFill/>
        </p:spPr>
        <p:txBody>
          <a:bodyPr wrap="square" rtlCol="0">
            <a:spAutoFit/>
          </a:bodyPr>
          <a:lstStyle/>
          <a:p>
            <a:pPr algn="r"/>
            <a:r>
              <a:rPr lang="en-GB" sz="1100" smtClean="0">
                <a:solidFill>
                  <a:schemeClr val="bg1"/>
                </a:solidFill>
                <a:latin typeface="Century Gothic"/>
                <a:ea typeface="Calibri"/>
                <a:cs typeface="Times New Roman"/>
              </a:rPr>
              <a:t>26 November</a:t>
            </a:r>
            <a:r>
              <a:rPr lang="en-GB" sz="1100" smtClean="0">
                <a:solidFill>
                  <a:schemeClr val="bg1"/>
                </a:solidFill>
                <a:effectLst/>
                <a:latin typeface="Century Gothic"/>
                <a:ea typeface="Calibri"/>
                <a:cs typeface="Times New Roman"/>
              </a:rPr>
              <a:t> 2013, Brussels</a:t>
            </a:r>
            <a:endParaRPr lang="en-GB" sz="1100" smtClean="0">
              <a:solidFill>
                <a:schemeClr val="bg1"/>
              </a:solidFill>
              <a:latin typeface="Century Gothic" pitchFamily="34" charset="0"/>
            </a:endParaRPr>
          </a:p>
        </p:txBody>
      </p:sp>
      <p:grpSp>
        <p:nvGrpSpPr>
          <p:cNvPr id="30" name="Grupa 29"/>
          <p:cNvGrpSpPr/>
          <p:nvPr/>
        </p:nvGrpSpPr>
        <p:grpSpPr>
          <a:xfrm>
            <a:off x="0" y="6138000"/>
            <a:ext cx="9144000" cy="720000"/>
            <a:chOff x="0" y="6120000"/>
            <a:chExt cx="9144000" cy="738000"/>
          </a:xfrm>
        </p:grpSpPr>
        <p:sp>
          <p:nvSpPr>
            <p:cNvPr id="33" name="Schemat blokowy: ręczne wprowadzanie danych 32"/>
            <p:cNvSpPr/>
            <p:nvPr/>
          </p:nvSpPr>
          <p:spPr>
            <a:xfrm>
              <a:off x="0" y="6120000"/>
              <a:ext cx="9144000" cy="738000"/>
            </a:xfrm>
            <a:prstGeom prst="flowChartManualInpu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108000" algn="r">
                <a:lnSpc>
                  <a:spcPct val="150000"/>
                </a:lnSpc>
                <a:spcAft>
                  <a:spcPts val="600"/>
                </a:spcAft>
              </a:pPr>
              <a:endParaRPr lang="en-GB" smtClean="0">
                <a:latin typeface="Century Gothic" pitchFamily="34" charset="0"/>
              </a:endParaRPr>
            </a:p>
          </p:txBody>
        </p:sp>
        <p:sp>
          <p:nvSpPr>
            <p:cNvPr id="34" name="pole tekstowe 33"/>
            <p:cNvSpPr txBox="1"/>
            <p:nvPr/>
          </p:nvSpPr>
          <p:spPr>
            <a:xfrm>
              <a:off x="6300192" y="6361583"/>
              <a:ext cx="2736304" cy="268150"/>
            </a:xfrm>
            <a:prstGeom prst="rect">
              <a:avLst/>
            </a:prstGeom>
            <a:noFill/>
          </p:spPr>
          <p:txBody>
            <a:bodyPr wrap="square" rtlCol="0">
              <a:spAutoFit/>
            </a:bodyPr>
            <a:lstStyle/>
            <a:p>
              <a:pPr algn="r"/>
              <a:r>
                <a:rPr lang="en-GB" sz="1100" smtClean="0">
                  <a:solidFill>
                    <a:schemeClr val="bg1"/>
                  </a:solidFill>
                  <a:latin typeface="Century Gothic"/>
                  <a:ea typeface="Calibri"/>
                  <a:cs typeface="Times New Roman"/>
                </a:rPr>
                <a:t>26 November</a:t>
              </a:r>
              <a:r>
                <a:rPr lang="en-GB" sz="1100" smtClean="0">
                  <a:solidFill>
                    <a:schemeClr val="bg1"/>
                  </a:solidFill>
                  <a:effectLst/>
                  <a:latin typeface="Century Gothic"/>
                  <a:ea typeface="Calibri"/>
                  <a:cs typeface="Times New Roman"/>
                </a:rPr>
                <a:t> 2013, Brussels</a:t>
              </a:r>
              <a:endParaRPr lang="en-GB" sz="1100" smtClean="0">
                <a:solidFill>
                  <a:schemeClr val="bg1"/>
                </a:solidFill>
                <a:latin typeface="Century Gothic" pitchFamily="34" charset="0"/>
              </a:endParaRPr>
            </a:p>
          </p:txBody>
        </p:sp>
      </p:grpSp>
      <p:graphicFrame>
        <p:nvGraphicFramePr>
          <p:cNvPr id="4" name="Tabela 3"/>
          <p:cNvGraphicFramePr>
            <a:graphicFrameLocks noGrp="1"/>
          </p:cNvGraphicFramePr>
          <p:nvPr>
            <p:extLst>
              <p:ext uri="{D42A27DB-BD31-4B8C-83A1-F6EECF244321}">
                <p14:modId xmlns:p14="http://schemas.microsoft.com/office/powerpoint/2010/main" val="2497043446"/>
              </p:ext>
            </p:extLst>
          </p:nvPr>
        </p:nvGraphicFramePr>
        <p:xfrm>
          <a:off x="2004392" y="1556792"/>
          <a:ext cx="5159896" cy="3744420"/>
        </p:xfrm>
        <a:graphic>
          <a:graphicData uri="http://schemas.openxmlformats.org/drawingml/2006/table">
            <a:tbl>
              <a:tblPr firstRow="1" bandRow="1"/>
              <a:tblGrid>
                <a:gridCol w="385733"/>
                <a:gridCol w="4774163"/>
              </a:tblGrid>
              <a:tr h="374442">
                <a:tc>
                  <a:txBody>
                    <a:bodyPr/>
                    <a:lstStyle/>
                    <a:p>
                      <a:pPr algn="ctr"/>
                      <a:r>
                        <a:rPr lang="en-GB" sz="1200" noProof="0" smtClean="0">
                          <a:solidFill>
                            <a:schemeClr val="bg1"/>
                          </a:solidFill>
                          <a:latin typeface="Century Gothic" pitchFamily="34" charset="0"/>
                        </a:rPr>
                        <a:t>1</a:t>
                      </a:r>
                      <a:endParaRPr lang="en-GB" sz="1200" noProof="0">
                        <a:solidFill>
                          <a:schemeClr val="bg1"/>
                        </a:solidFill>
                        <a:latin typeface="Century Gothic"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3"/>
                    </a:solidFill>
                  </a:tcPr>
                </a:tc>
                <a:tc>
                  <a:txBody>
                    <a:bodyPr/>
                    <a:lstStyle/>
                    <a:p>
                      <a:pPr marL="108000"/>
                      <a:r>
                        <a:rPr lang="en-GB" sz="1200" noProof="0" smtClean="0">
                          <a:solidFill>
                            <a:schemeClr val="tx1"/>
                          </a:solidFill>
                          <a:latin typeface="Century Gothic" pitchFamily="34" charset="0"/>
                        </a:rPr>
                        <a:t>Foreword</a:t>
                      </a:r>
                      <a:endParaRPr lang="en-GB" sz="1200" noProof="0">
                        <a:latin typeface="Century Gothic"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noFill/>
                  </a:tcPr>
                </a:tc>
              </a:tr>
              <a:tr h="374442">
                <a:tc>
                  <a:txBody>
                    <a:bodyPr/>
                    <a:lstStyle/>
                    <a:p>
                      <a:pPr algn="ctr"/>
                      <a:r>
                        <a:rPr lang="en-GB" sz="1200" noProof="0" smtClean="0">
                          <a:solidFill>
                            <a:schemeClr val="bg1"/>
                          </a:solidFill>
                          <a:latin typeface="Century Gothic" pitchFamily="34" charset="0"/>
                        </a:rPr>
                        <a:t>2</a:t>
                      </a:r>
                      <a:endParaRPr lang="en-GB" sz="1200" noProof="0">
                        <a:solidFill>
                          <a:schemeClr val="bg1"/>
                        </a:solidFill>
                        <a:latin typeface="Century Gothic"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3"/>
                    </a:solidFill>
                  </a:tcPr>
                </a:tc>
                <a:tc>
                  <a:txBody>
                    <a:bodyPr/>
                    <a:lstStyle/>
                    <a:p>
                      <a:pPr marL="108000" marR="0" lvl="1" indent="0" algn="l" defTabSz="914400" rtl="0" eaLnBrk="1" fontAlgn="auto" latinLnBrk="0" hangingPunct="1">
                        <a:lnSpc>
                          <a:spcPct val="100000"/>
                        </a:lnSpc>
                        <a:spcBef>
                          <a:spcPts val="0"/>
                        </a:spcBef>
                        <a:spcAft>
                          <a:spcPts val="0"/>
                        </a:spcAft>
                        <a:buClrTx/>
                        <a:buSzTx/>
                        <a:buFontTx/>
                        <a:buNone/>
                        <a:tabLst/>
                        <a:defRPr/>
                      </a:pPr>
                      <a:r>
                        <a:rPr lang="en-GB" sz="1200" noProof="0" smtClean="0">
                          <a:solidFill>
                            <a:schemeClr val="tx1"/>
                          </a:solidFill>
                          <a:latin typeface="Century Gothic" pitchFamily="34" charset="0"/>
                        </a:rPr>
                        <a:t>Executive summary</a:t>
                      </a:r>
                      <a:endParaRPr lang="en-GB" sz="1200" noProof="0" smtClean="0">
                        <a:solidFill>
                          <a:schemeClr val="tx1"/>
                        </a:solidFill>
                        <a:latin typeface="Century Gothic"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noFill/>
                  </a:tcPr>
                </a:tc>
              </a:tr>
              <a:tr h="374442">
                <a:tc>
                  <a:txBody>
                    <a:bodyPr/>
                    <a:lstStyle/>
                    <a:p>
                      <a:pPr algn="ctr"/>
                      <a:r>
                        <a:rPr lang="en-GB" sz="1200" noProof="0" smtClean="0">
                          <a:solidFill>
                            <a:schemeClr val="bg1"/>
                          </a:solidFill>
                          <a:latin typeface="Century Gothic" pitchFamily="34" charset="0"/>
                        </a:rPr>
                        <a:t>3</a:t>
                      </a:r>
                      <a:endParaRPr lang="en-GB" sz="1200" noProof="0">
                        <a:solidFill>
                          <a:schemeClr val="bg1"/>
                        </a:solidFill>
                        <a:latin typeface="Century Gothic"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3"/>
                    </a:solidFill>
                  </a:tcPr>
                </a:tc>
                <a:tc>
                  <a:txBody>
                    <a:bodyPr/>
                    <a:lstStyle/>
                    <a:p>
                      <a:pPr marL="108000" marR="0" lvl="1" indent="0" algn="l" defTabSz="914400" rtl="0" eaLnBrk="1" fontAlgn="auto" latinLnBrk="0" hangingPunct="1">
                        <a:lnSpc>
                          <a:spcPct val="100000"/>
                        </a:lnSpc>
                        <a:spcBef>
                          <a:spcPts val="0"/>
                        </a:spcBef>
                        <a:spcAft>
                          <a:spcPts val="0"/>
                        </a:spcAft>
                        <a:buClrTx/>
                        <a:buSzTx/>
                        <a:buFontTx/>
                        <a:buNone/>
                        <a:tabLst/>
                        <a:defRPr/>
                      </a:pPr>
                      <a:r>
                        <a:rPr lang="en-GB" sz="1200" noProof="0" smtClean="0">
                          <a:solidFill>
                            <a:schemeClr val="tx1"/>
                          </a:solidFill>
                          <a:latin typeface="Century Gothic" pitchFamily="34" charset="0"/>
                        </a:rPr>
                        <a:t>Introduction</a:t>
                      </a:r>
                      <a:endParaRPr lang="en-GB" sz="1200" noProof="0" smtClean="0">
                        <a:solidFill>
                          <a:schemeClr val="tx1"/>
                        </a:solidFill>
                        <a:latin typeface="Century Gothic"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noFill/>
                  </a:tcPr>
                </a:tc>
              </a:tr>
              <a:tr h="374442">
                <a:tc>
                  <a:txBody>
                    <a:bodyPr/>
                    <a:lstStyle/>
                    <a:p>
                      <a:pPr algn="ctr"/>
                      <a:r>
                        <a:rPr lang="en-GB" sz="1200" noProof="0" smtClean="0">
                          <a:solidFill>
                            <a:schemeClr val="bg1"/>
                          </a:solidFill>
                          <a:latin typeface="Century Gothic" pitchFamily="34" charset="0"/>
                        </a:rPr>
                        <a:t>4</a:t>
                      </a:r>
                      <a:endParaRPr lang="en-GB" sz="1200" noProof="0">
                        <a:solidFill>
                          <a:schemeClr val="bg1"/>
                        </a:solidFill>
                        <a:latin typeface="Century Gothic"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3"/>
                    </a:solidFill>
                  </a:tcPr>
                </a:tc>
                <a:tc>
                  <a:txBody>
                    <a:bodyPr/>
                    <a:lstStyle/>
                    <a:p>
                      <a:pPr marL="108000" marR="0" lvl="1" indent="0" algn="l" defTabSz="914400" rtl="0" eaLnBrk="1" fontAlgn="auto" latinLnBrk="0" hangingPunct="1">
                        <a:lnSpc>
                          <a:spcPct val="100000"/>
                        </a:lnSpc>
                        <a:spcBef>
                          <a:spcPts val="0"/>
                        </a:spcBef>
                        <a:spcAft>
                          <a:spcPts val="0"/>
                        </a:spcAft>
                        <a:buClrTx/>
                        <a:buSzTx/>
                        <a:buFontTx/>
                        <a:buNone/>
                        <a:tabLst/>
                        <a:defRPr/>
                      </a:pPr>
                      <a:r>
                        <a:rPr lang="en-GB" sz="1200" noProof="0" smtClean="0">
                          <a:solidFill>
                            <a:schemeClr val="tx1"/>
                          </a:solidFill>
                          <a:latin typeface="Century Gothic" pitchFamily="34" charset="0"/>
                        </a:rPr>
                        <a:t>Infrastructure</a:t>
                      </a:r>
                      <a:endParaRPr lang="en-GB" sz="1200" noProof="0" smtClean="0">
                        <a:solidFill>
                          <a:schemeClr val="tx1"/>
                        </a:solidFill>
                        <a:latin typeface="Century Gothic"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noFill/>
                  </a:tcPr>
                </a:tc>
              </a:tr>
              <a:tr h="374442">
                <a:tc>
                  <a:txBody>
                    <a:bodyPr/>
                    <a:lstStyle/>
                    <a:p>
                      <a:pPr algn="ctr"/>
                      <a:r>
                        <a:rPr lang="en-GB" sz="1200" noProof="0" smtClean="0">
                          <a:solidFill>
                            <a:schemeClr val="bg1"/>
                          </a:solidFill>
                          <a:latin typeface="Century Gothic" pitchFamily="34" charset="0"/>
                        </a:rPr>
                        <a:t>5</a:t>
                      </a:r>
                      <a:endParaRPr lang="en-GB" sz="1200" noProof="0">
                        <a:solidFill>
                          <a:schemeClr val="bg1"/>
                        </a:solidFill>
                        <a:latin typeface="Century Gothic"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3"/>
                    </a:solidFill>
                  </a:tcPr>
                </a:tc>
                <a:tc>
                  <a:txBody>
                    <a:bodyPr/>
                    <a:lstStyle/>
                    <a:p>
                      <a:pPr marL="108000"/>
                      <a:r>
                        <a:rPr kumimoji="0" lang="en-GB" sz="1200" b="0" i="0" u="none" strike="noStrike" kern="1200" cap="none" spc="0" normalizeH="0" baseline="0" noProof="0" smtClean="0">
                          <a:ln>
                            <a:noFill/>
                          </a:ln>
                          <a:solidFill>
                            <a:prstClr val="black"/>
                          </a:solidFill>
                          <a:effectLst/>
                          <a:uLnTx/>
                          <a:uFillTx/>
                          <a:latin typeface="Century Gothic" pitchFamily="34" charset="0"/>
                          <a:ea typeface="+mn-ea"/>
                          <a:cs typeface="+mn-cs"/>
                        </a:rPr>
                        <a:t>Methodology</a:t>
                      </a:r>
                      <a:endParaRPr lang="en-GB" sz="1600" noProof="0"/>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noFill/>
                  </a:tcPr>
                </a:tc>
              </a:tr>
              <a:tr h="374442">
                <a:tc>
                  <a:txBody>
                    <a:bodyPr/>
                    <a:lstStyle/>
                    <a:p>
                      <a:pPr algn="ctr"/>
                      <a:r>
                        <a:rPr lang="en-GB" sz="1200" noProof="0" smtClean="0">
                          <a:solidFill>
                            <a:schemeClr val="bg1"/>
                          </a:solidFill>
                          <a:latin typeface="Century Gothic" pitchFamily="34" charset="0"/>
                        </a:rPr>
                        <a:t>6</a:t>
                      </a:r>
                      <a:endParaRPr lang="en-GB" sz="1200" noProof="0">
                        <a:solidFill>
                          <a:schemeClr val="bg1"/>
                        </a:solidFill>
                        <a:latin typeface="Century Gothic"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3"/>
                    </a:solidFill>
                  </a:tcPr>
                </a:tc>
                <a:tc>
                  <a:txBody>
                    <a:bodyPr/>
                    <a:lstStyle/>
                    <a:p>
                      <a:pPr marL="108000" marR="0" lvl="1" indent="0" algn="l" defTabSz="914400" rtl="0" eaLnBrk="1" fontAlgn="auto" latinLnBrk="0" hangingPunct="1">
                        <a:lnSpc>
                          <a:spcPct val="100000"/>
                        </a:lnSpc>
                        <a:spcBef>
                          <a:spcPts val="0"/>
                        </a:spcBef>
                        <a:spcAft>
                          <a:spcPts val="0"/>
                        </a:spcAft>
                        <a:buClrTx/>
                        <a:buSzTx/>
                        <a:buFontTx/>
                        <a:buNone/>
                        <a:tabLst/>
                        <a:defRPr/>
                      </a:pPr>
                      <a:r>
                        <a:rPr lang="en-GB" sz="1200" noProof="0" smtClean="0">
                          <a:solidFill>
                            <a:schemeClr val="tx1"/>
                          </a:solidFill>
                          <a:latin typeface="Century Gothic" pitchFamily="34" charset="0"/>
                        </a:rPr>
                        <a:t>Assessment results (supply &amp; demand, modeling analysis)</a:t>
                      </a:r>
                      <a:endParaRPr lang="en-GB" sz="1200" noProof="0" smtClean="0">
                        <a:solidFill>
                          <a:schemeClr val="tx1"/>
                        </a:solidFill>
                        <a:latin typeface="Century Gothic"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noFill/>
                  </a:tcPr>
                </a:tc>
              </a:tr>
              <a:tr h="374442">
                <a:tc>
                  <a:txBody>
                    <a:bodyPr/>
                    <a:lstStyle/>
                    <a:p>
                      <a:pPr algn="ctr"/>
                      <a:r>
                        <a:rPr lang="en-GB" sz="1200" noProof="0" smtClean="0">
                          <a:solidFill>
                            <a:schemeClr val="bg1"/>
                          </a:solidFill>
                          <a:latin typeface="Century Gothic" pitchFamily="34" charset="0"/>
                        </a:rPr>
                        <a:t>7</a:t>
                      </a:r>
                      <a:endParaRPr lang="en-GB" sz="1200" noProof="0">
                        <a:solidFill>
                          <a:schemeClr val="bg1"/>
                        </a:solidFill>
                        <a:latin typeface="Century Gothic"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3"/>
                    </a:solidFill>
                  </a:tcPr>
                </a:tc>
                <a:tc>
                  <a:txBody>
                    <a:bodyPr/>
                    <a:lstStyle/>
                    <a:p>
                      <a:pPr marL="108000" marR="0" lvl="1" indent="0" algn="l" defTabSz="914400" rtl="0" eaLnBrk="1" fontAlgn="auto" latinLnBrk="0" hangingPunct="1">
                        <a:lnSpc>
                          <a:spcPct val="100000"/>
                        </a:lnSpc>
                        <a:spcBef>
                          <a:spcPts val="0"/>
                        </a:spcBef>
                        <a:spcAft>
                          <a:spcPts val="0"/>
                        </a:spcAft>
                        <a:buClrTx/>
                        <a:buSzTx/>
                        <a:buFontTx/>
                        <a:buNone/>
                        <a:tabLst/>
                        <a:defRPr/>
                      </a:pPr>
                      <a:r>
                        <a:rPr lang="en-GB" sz="1200" noProof="0" smtClean="0">
                          <a:solidFill>
                            <a:schemeClr val="tx1"/>
                          </a:solidFill>
                          <a:latin typeface="Century Gothic" pitchFamily="34" charset="0"/>
                        </a:rPr>
                        <a:t>Regional N-1 analysis</a:t>
                      </a:r>
                      <a:endParaRPr lang="en-GB" sz="1200" noProof="0" smtClean="0">
                        <a:solidFill>
                          <a:schemeClr val="tx1"/>
                        </a:solidFill>
                        <a:latin typeface="Century Gothic"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noFill/>
                  </a:tcPr>
                </a:tc>
              </a:tr>
              <a:tr h="374442">
                <a:tc>
                  <a:txBody>
                    <a:bodyPr/>
                    <a:lstStyle/>
                    <a:p>
                      <a:pPr algn="ctr"/>
                      <a:r>
                        <a:rPr lang="en-GB" sz="1200" noProof="0" smtClean="0">
                          <a:solidFill>
                            <a:schemeClr val="bg1"/>
                          </a:solidFill>
                          <a:latin typeface="Century Gothic" pitchFamily="34" charset="0"/>
                        </a:rPr>
                        <a:t>8</a:t>
                      </a:r>
                      <a:endParaRPr lang="en-GB" sz="1200" noProof="0">
                        <a:solidFill>
                          <a:schemeClr val="bg1"/>
                        </a:solidFill>
                        <a:latin typeface="Century Gothic"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3"/>
                    </a:solidFill>
                  </a:tcPr>
                </a:tc>
                <a:tc>
                  <a:txBody>
                    <a:bodyPr/>
                    <a:lstStyle/>
                    <a:p>
                      <a:pPr marL="108000" marR="0" lvl="1" indent="0" algn="l" defTabSz="914400" rtl="0" eaLnBrk="1" fontAlgn="auto" latinLnBrk="0" hangingPunct="1">
                        <a:lnSpc>
                          <a:spcPct val="100000"/>
                        </a:lnSpc>
                        <a:spcBef>
                          <a:spcPts val="0"/>
                        </a:spcBef>
                        <a:spcAft>
                          <a:spcPts val="0"/>
                        </a:spcAft>
                        <a:buClrTx/>
                        <a:buSzTx/>
                        <a:buFontTx/>
                        <a:buNone/>
                        <a:tabLst/>
                        <a:defRPr/>
                      </a:pPr>
                      <a:r>
                        <a:rPr lang="en-GB" sz="1200" noProof="0" smtClean="0">
                          <a:solidFill>
                            <a:schemeClr val="tx1"/>
                          </a:solidFill>
                          <a:latin typeface="Century Gothic" pitchFamily="34" charset="0"/>
                        </a:rPr>
                        <a:t>Barriers to infrastructure investments and potential solutions</a:t>
                      </a:r>
                      <a:endParaRPr lang="en-GB" sz="1200" noProof="0" smtClean="0">
                        <a:solidFill>
                          <a:schemeClr val="tx1"/>
                        </a:solidFill>
                        <a:latin typeface="Century Gothic"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noFill/>
                  </a:tcPr>
                </a:tc>
              </a:tr>
              <a:tr h="374442">
                <a:tc>
                  <a:txBody>
                    <a:bodyPr/>
                    <a:lstStyle/>
                    <a:p>
                      <a:pPr algn="ctr"/>
                      <a:r>
                        <a:rPr lang="en-GB" sz="1200" noProof="0" smtClean="0">
                          <a:solidFill>
                            <a:schemeClr val="bg1"/>
                          </a:solidFill>
                          <a:latin typeface="Century Gothic" pitchFamily="34" charset="0"/>
                        </a:rPr>
                        <a:t>9</a:t>
                      </a:r>
                      <a:endParaRPr lang="en-GB" sz="1200" noProof="0">
                        <a:solidFill>
                          <a:schemeClr val="bg1"/>
                        </a:solidFill>
                        <a:latin typeface="Century Gothic"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3"/>
                    </a:solidFill>
                  </a:tcPr>
                </a:tc>
                <a:tc>
                  <a:txBody>
                    <a:bodyPr/>
                    <a:lstStyle/>
                    <a:p>
                      <a:pPr marL="108000" marR="0" lvl="1" indent="0" algn="l" defTabSz="914400" rtl="0" eaLnBrk="1" fontAlgn="auto" latinLnBrk="0" hangingPunct="1">
                        <a:lnSpc>
                          <a:spcPct val="100000"/>
                        </a:lnSpc>
                        <a:spcBef>
                          <a:spcPts val="0"/>
                        </a:spcBef>
                        <a:spcAft>
                          <a:spcPts val="0"/>
                        </a:spcAft>
                        <a:buClrTx/>
                        <a:buSzTx/>
                        <a:buFontTx/>
                        <a:buNone/>
                        <a:tabLst/>
                        <a:defRPr/>
                      </a:pPr>
                      <a:r>
                        <a:rPr lang="en-GB" sz="1200" noProof="0" smtClean="0">
                          <a:solidFill>
                            <a:schemeClr val="tx1"/>
                          </a:solidFill>
                          <a:latin typeface="Century Gothic" pitchFamily="34" charset="0"/>
                        </a:rPr>
                        <a:t>Conclusions </a:t>
                      </a:r>
                      <a:endParaRPr lang="en-GB" sz="1200" noProof="0" smtClean="0">
                        <a:solidFill>
                          <a:schemeClr val="tx1"/>
                        </a:solidFill>
                        <a:latin typeface="Century Gothic"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noFill/>
                  </a:tcPr>
                </a:tc>
              </a:tr>
              <a:tr h="374442">
                <a:tc>
                  <a:txBody>
                    <a:bodyPr/>
                    <a:lstStyle/>
                    <a:p>
                      <a:pPr algn="ctr"/>
                      <a:r>
                        <a:rPr lang="en-GB" sz="1200" noProof="0" smtClean="0">
                          <a:solidFill>
                            <a:schemeClr val="bg1"/>
                          </a:solidFill>
                          <a:latin typeface="Century Gothic" pitchFamily="34" charset="0"/>
                        </a:rPr>
                        <a:t>10</a:t>
                      </a:r>
                      <a:endParaRPr lang="en-GB" sz="1200" noProof="0">
                        <a:solidFill>
                          <a:schemeClr val="bg1"/>
                        </a:solidFill>
                        <a:latin typeface="Century Gothic"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solidFill>
                  </a:tcPr>
                </a:tc>
                <a:tc>
                  <a:txBody>
                    <a:bodyPr/>
                    <a:lstStyle/>
                    <a:p>
                      <a:pPr marL="108000" marR="0" lvl="1" indent="0" algn="l" defTabSz="914400" rtl="0" eaLnBrk="1" fontAlgn="auto" latinLnBrk="0" hangingPunct="1">
                        <a:lnSpc>
                          <a:spcPct val="100000"/>
                        </a:lnSpc>
                        <a:spcBef>
                          <a:spcPts val="0"/>
                        </a:spcBef>
                        <a:spcAft>
                          <a:spcPts val="0"/>
                        </a:spcAft>
                        <a:buClrTx/>
                        <a:buSzTx/>
                        <a:buFontTx/>
                        <a:buNone/>
                        <a:tabLst/>
                        <a:defRPr/>
                      </a:pPr>
                      <a:r>
                        <a:rPr lang="en-GB" sz="1200" noProof="0" dirty="0" smtClean="0">
                          <a:solidFill>
                            <a:schemeClr val="tx1"/>
                          </a:solidFill>
                          <a:latin typeface="Century Gothic" pitchFamily="34" charset="0"/>
                        </a:rPr>
                        <a:t>Annexes</a:t>
                      </a:r>
                      <a:endParaRPr lang="en-GB" sz="1200" noProof="0" dirty="0" smtClean="0">
                        <a:solidFill>
                          <a:schemeClr val="tx1"/>
                        </a:solidFill>
                        <a:latin typeface="Century Gothic"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325920706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chemat blokowy: ręczne wprowadzanie danych 5"/>
          <p:cNvSpPr/>
          <p:nvPr/>
        </p:nvSpPr>
        <p:spPr>
          <a:xfrm rot="10800000">
            <a:off x="1036" y="-1"/>
            <a:ext cx="9144000" cy="864000"/>
          </a:xfrm>
          <a:prstGeom prst="flowChartManualInpu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108000" algn="r">
              <a:lnSpc>
                <a:spcPct val="150000"/>
              </a:lnSpc>
              <a:spcAft>
                <a:spcPts val="600"/>
              </a:spcAft>
            </a:pPr>
            <a:endParaRPr lang="en-GB" smtClean="0">
              <a:latin typeface="Century Gothic" pitchFamily="34" charset="0"/>
            </a:endParaRPr>
          </a:p>
        </p:txBody>
      </p:sp>
      <p:sp>
        <p:nvSpPr>
          <p:cNvPr id="2" name="Prostokąt 1"/>
          <p:cNvSpPr/>
          <p:nvPr/>
        </p:nvSpPr>
        <p:spPr>
          <a:xfrm>
            <a:off x="0" y="-1"/>
            <a:ext cx="9145036" cy="8640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40000"/>
            <a:r>
              <a:rPr lang="en-GB" dirty="0">
                <a:latin typeface="Century Gothic" pitchFamily="34" charset="0"/>
              </a:rPr>
              <a:t>CEE GRIP </a:t>
            </a:r>
            <a:r>
              <a:rPr lang="en-GB" dirty="0" smtClean="0">
                <a:latin typeface="Century Gothic" pitchFamily="34" charset="0"/>
              </a:rPr>
              <a:t>2014-2023</a:t>
            </a:r>
            <a:endParaRPr lang="pl-PL" dirty="0" smtClean="0">
              <a:latin typeface="Century Gothic" pitchFamily="34" charset="0"/>
            </a:endParaRPr>
          </a:p>
          <a:p>
            <a:pPr marL="540000"/>
            <a:r>
              <a:rPr lang="en-GB" sz="1600" dirty="0" smtClean="0">
                <a:latin typeface="Century Gothic" pitchFamily="34" charset="0"/>
              </a:rPr>
              <a:t>Timeline</a:t>
            </a:r>
            <a:endParaRPr lang="en-GB" dirty="0">
              <a:latin typeface="Century Gothic" pitchFamily="34" charset="0"/>
            </a:endParaRPr>
          </a:p>
        </p:txBody>
      </p:sp>
      <p:sp>
        <p:nvSpPr>
          <p:cNvPr id="29" name="pole tekstowe 28"/>
          <p:cNvSpPr txBox="1"/>
          <p:nvPr/>
        </p:nvSpPr>
        <p:spPr>
          <a:xfrm>
            <a:off x="6300192" y="6361583"/>
            <a:ext cx="2736304" cy="261610"/>
          </a:xfrm>
          <a:prstGeom prst="rect">
            <a:avLst/>
          </a:prstGeom>
          <a:noFill/>
        </p:spPr>
        <p:txBody>
          <a:bodyPr wrap="square" rtlCol="0">
            <a:spAutoFit/>
          </a:bodyPr>
          <a:lstStyle/>
          <a:p>
            <a:pPr algn="r"/>
            <a:r>
              <a:rPr lang="en-GB" sz="1100" smtClean="0">
                <a:solidFill>
                  <a:schemeClr val="bg1"/>
                </a:solidFill>
                <a:latin typeface="Century Gothic"/>
                <a:ea typeface="Calibri"/>
                <a:cs typeface="Times New Roman"/>
              </a:rPr>
              <a:t>26 November</a:t>
            </a:r>
            <a:r>
              <a:rPr lang="en-GB" sz="1100" smtClean="0">
                <a:solidFill>
                  <a:schemeClr val="bg1"/>
                </a:solidFill>
                <a:effectLst/>
                <a:latin typeface="Century Gothic"/>
                <a:ea typeface="Calibri"/>
                <a:cs typeface="Times New Roman"/>
              </a:rPr>
              <a:t> 2013, Brussels</a:t>
            </a:r>
            <a:endParaRPr lang="en-GB" sz="1100" smtClean="0">
              <a:solidFill>
                <a:schemeClr val="bg1"/>
              </a:solidFill>
              <a:latin typeface="Century Gothic" pitchFamily="34" charset="0"/>
            </a:endParaRPr>
          </a:p>
        </p:txBody>
      </p:sp>
      <p:grpSp>
        <p:nvGrpSpPr>
          <p:cNvPr id="30" name="Grupa 29"/>
          <p:cNvGrpSpPr/>
          <p:nvPr/>
        </p:nvGrpSpPr>
        <p:grpSpPr>
          <a:xfrm>
            <a:off x="0" y="6138000"/>
            <a:ext cx="9144000" cy="720000"/>
            <a:chOff x="0" y="6120000"/>
            <a:chExt cx="9144000" cy="738000"/>
          </a:xfrm>
        </p:grpSpPr>
        <p:sp>
          <p:nvSpPr>
            <p:cNvPr id="33" name="Schemat blokowy: ręczne wprowadzanie danych 32"/>
            <p:cNvSpPr/>
            <p:nvPr/>
          </p:nvSpPr>
          <p:spPr>
            <a:xfrm>
              <a:off x="0" y="6120000"/>
              <a:ext cx="9144000" cy="738000"/>
            </a:xfrm>
            <a:prstGeom prst="flowChartManualInpu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108000" algn="r">
                <a:lnSpc>
                  <a:spcPct val="150000"/>
                </a:lnSpc>
                <a:spcAft>
                  <a:spcPts val="600"/>
                </a:spcAft>
              </a:pPr>
              <a:endParaRPr lang="en-GB" smtClean="0">
                <a:latin typeface="Century Gothic" pitchFamily="34" charset="0"/>
              </a:endParaRPr>
            </a:p>
          </p:txBody>
        </p:sp>
        <p:sp>
          <p:nvSpPr>
            <p:cNvPr id="34" name="pole tekstowe 33"/>
            <p:cNvSpPr txBox="1"/>
            <p:nvPr/>
          </p:nvSpPr>
          <p:spPr>
            <a:xfrm>
              <a:off x="6300192" y="6361583"/>
              <a:ext cx="2736304" cy="268150"/>
            </a:xfrm>
            <a:prstGeom prst="rect">
              <a:avLst/>
            </a:prstGeom>
            <a:noFill/>
          </p:spPr>
          <p:txBody>
            <a:bodyPr wrap="square" rtlCol="0">
              <a:spAutoFit/>
            </a:bodyPr>
            <a:lstStyle/>
            <a:p>
              <a:pPr algn="r"/>
              <a:r>
                <a:rPr lang="en-GB" sz="1100" smtClean="0">
                  <a:solidFill>
                    <a:schemeClr val="bg1"/>
                  </a:solidFill>
                  <a:latin typeface="Century Gothic"/>
                  <a:ea typeface="Calibri"/>
                  <a:cs typeface="Times New Roman"/>
                </a:rPr>
                <a:t>26 November</a:t>
              </a:r>
              <a:r>
                <a:rPr lang="en-GB" sz="1100" smtClean="0">
                  <a:solidFill>
                    <a:schemeClr val="bg1"/>
                  </a:solidFill>
                  <a:effectLst/>
                  <a:latin typeface="Century Gothic"/>
                  <a:ea typeface="Calibri"/>
                  <a:cs typeface="Times New Roman"/>
                </a:rPr>
                <a:t> 2013, Brussels</a:t>
              </a:r>
              <a:endParaRPr lang="en-GB" sz="1100" smtClean="0">
                <a:solidFill>
                  <a:schemeClr val="bg1"/>
                </a:solidFill>
                <a:latin typeface="Century Gothic" pitchFamily="34" charset="0"/>
              </a:endParaRPr>
            </a:p>
          </p:txBody>
        </p:sp>
      </p:grpSp>
      <p:graphicFrame>
        <p:nvGraphicFramePr>
          <p:cNvPr id="8" name="Tabela 7"/>
          <p:cNvGraphicFramePr>
            <a:graphicFrameLocks noGrp="1"/>
          </p:cNvGraphicFramePr>
          <p:nvPr>
            <p:extLst>
              <p:ext uri="{D42A27DB-BD31-4B8C-83A1-F6EECF244321}">
                <p14:modId xmlns:p14="http://schemas.microsoft.com/office/powerpoint/2010/main" val="2195378974"/>
              </p:ext>
            </p:extLst>
          </p:nvPr>
        </p:nvGraphicFramePr>
        <p:xfrm>
          <a:off x="251517" y="1868637"/>
          <a:ext cx="8640959" cy="3072531"/>
        </p:xfrm>
        <a:graphic>
          <a:graphicData uri="http://schemas.openxmlformats.org/drawingml/2006/table">
            <a:tbl>
              <a:tblPr>
                <a:tableStyleId>{5C22544A-7EE6-4342-B048-85BDC9FD1C3A}</a:tableStyleId>
              </a:tblPr>
              <a:tblGrid>
                <a:gridCol w="2083739"/>
                <a:gridCol w="437148"/>
                <a:gridCol w="437148"/>
                <a:gridCol w="437148"/>
                <a:gridCol w="437148"/>
                <a:gridCol w="437148"/>
                <a:gridCol w="437148"/>
                <a:gridCol w="437148"/>
                <a:gridCol w="437148"/>
                <a:gridCol w="437148"/>
                <a:gridCol w="437148"/>
                <a:gridCol w="437148"/>
                <a:gridCol w="437148"/>
                <a:gridCol w="437148"/>
                <a:gridCol w="437148"/>
                <a:gridCol w="437148"/>
              </a:tblGrid>
              <a:tr h="335310">
                <a:tc rowSpan="2">
                  <a:txBody>
                    <a:bodyPr/>
                    <a:lstStyle/>
                    <a:p>
                      <a:pPr algn="just" fontAlgn="ctr"/>
                      <a:r>
                        <a:rPr lang="en-GB" sz="1200" u="none" strike="noStrike" noProof="0" dirty="0" smtClean="0">
                          <a:effectLst/>
                          <a:latin typeface="Century Gothic" pitchFamily="34" charset="0"/>
                        </a:rPr>
                        <a:t> </a:t>
                      </a:r>
                      <a:endParaRPr lang="en-GB" sz="1200" b="0" i="0" u="none" strike="noStrike" noProof="0" dirty="0">
                        <a:solidFill>
                          <a:srgbClr val="000000"/>
                        </a:solidFill>
                        <a:effectLst/>
                        <a:latin typeface="Century Gothic" pitchFamily="34" charset="0"/>
                      </a:endParaRPr>
                    </a:p>
                  </a:txBody>
                  <a:tcPr marL="9525" marR="9525" marT="9525" marB="0" anchor="ctr">
                    <a:noFill/>
                  </a:tcPr>
                </a:tc>
                <a:tc gridSpan="12">
                  <a:txBody>
                    <a:bodyPr/>
                    <a:lstStyle/>
                    <a:p>
                      <a:pPr algn="ctr" fontAlgn="ctr"/>
                      <a:r>
                        <a:rPr lang="en-GB" sz="1200" u="none" strike="noStrike" noProof="0" smtClean="0">
                          <a:solidFill>
                            <a:schemeClr val="bg1"/>
                          </a:solidFill>
                          <a:effectLst/>
                          <a:latin typeface="Century Gothic" pitchFamily="34" charset="0"/>
                        </a:rPr>
                        <a:t>2013</a:t>
                      </a:r>
                      <a:endParaRPr lang="en-GB" sz="1200" b="1" i="0" u="none" strike="noStrike" noProof="0">
                        <a:solidFill>
                          <a:schemeClr val="bg1"/>
                        </a:solidFill>
                        <a:effectLst/>
                        <a:latin typeface="Century Gothic" pitchFamily="34" charset="0"/>
                      </a:endParaRPr>
                    </a:p>
                  </a:txBody>
                  <a:tcPr marL="9525" marR="9525" marT="9525" marB="0" anchor="ctr">
                    <a:solidFill>
                      <a:schemeClr val="bg1">
                        <a:lumMod val="65000"/>
                      </a:schemeClr>
                    </a:solidFill>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gridSpan="3">
                  <a:txBody>
                    <a:bodyPr/>
                    <a:lstStyle/>
                    <a:p>
                      <a:pPr algn="ctr" fontAlgn="ctr"/>
                      <a:r>
                        <a:rPr lang="en-GB" sz="1200" u="none" strike="noStrike" noProof="0" smtClean="0">
                          <a:solidFill>
                            <a:schemeClr val="bg1"/>
                          </a:solidFill>
                          <a:effectLst/>
                          <a:latin typeface="Century Gothic" pitchFamily="34" charset="0"/>
                        </a:rPr>
                        <a:t>2014</a:t>
                      </a:r>
                      <a:endParaRPr lang="en-GB" sz="1200" b="1" i="0" u="none" strike="noStrike" noProof="0">
                        <a:solidFill>
                          <a:schemeClr val="bg1"/>
                        </a:solidFill>
                        <a:effectLst/>
                        <a:latin typeface="Century Gothic" pitchFamily="34" charset="0"/>
                      </a:endParaRPr>
                    </a:p>
                  </a:txBody>
                  <a:tcPr marL="9525" marR="9525" marT="9525" marB="0" anchor="ctr">
                    <a:solidFill>
                      <a:schemeClr val="bg1">
                        <a:lumMod val="65000"/>
                      </a:schemeClr>
                    </a:solidFill>
                  </a:tcPr>
                </a:tc>
                <a:tc hMerge="1">
                  <a:txBody>
                    <a:bodyPr/>
                    <a:lstStyle/>
                    <a:p>
                      <a:endParaRPr lang="pl-PL"/>
                    </a:p>
                  </a:txBody>
                  <a:tcPr/>
                </a:tc>
                <a:tc hMerge="1">
                  <a:txBody>
                    <a:bodyPr/>
                    <a:lstStyle/>
                    <a:p>
                      <a:endParaRPr lang="pl-PL"/>
                    </a:p>
                  </a:txBody>
                  <a:tcPr/>
                </a:tc>
              </a:tr>
              <a:tr h="320067">
                <a:tc vMerge="1">
                  <a:txBody>
                    <a:bodyPr/>
                    <a:lstStyle/>
                    <a:p>
                      <a:endParaRPr lang="pl-PL"/>
                    </a:p>
                  </a:txBody>
                  <a:tcPr/>
                </a:tc>
                <a:tc>
                  <a:txBody>
                    <a:bodyPr/>
                    <a:lstStyle/>
                    <a:p>
                      <a:pPr algn="ctr" fontAlgn="ctr"/>
                      <a:r>
                        <a:rPr lang="en-GB" sz="1200" u="none" strike="noStrike" noProof="0" smtClean="0">
                          <a:solidFill>
                            <a:schemeClr val="bg1"/>
                          </a:solidFill>
                          <a:effectLst/>
                          <a:latin typeface="Century Gothic" pitchFamily="34" charset="0"/>
                        </a:rPr>
                        <a:t>I</a:t>
                      </a:r>
                      <a:endParaRPr lang="en-GB" sz="1200" b="1" i="0" u="none" strike="noStrike" noProof="0">
                        <a:solidFill>
                          <a:schemeClr val="bg1"/>
                        </a:solidFill>
                        <a:effectLst/>
                        <a:latin typeface="Century Gothic" pitchFamily="34" charset="0"/>
                      </a:endParaRPr>
                    </a:p>
                  </a:txBody>
                  <a:tcPr marL="9525" marR="9525" marT="9525" marB="0" anchor="ctr">
                    <a:solidFill>
                      <a:schemeClr val="bg1">
                        <a:lumMod val="65000"/>
                      </a:schemeClr>
                    </a:solidFill>
                  </a:tcPr>
                </a:tc>
                <a:tc>
                  <a:txBody>
                    <a:bodyPr/>
                    <a:lstStyle/>
                    <a:p>
                      <a:pPr algn="ctr" fontAlgn="ctr"/>
                      <a:r>
                        <a:rPr lang="en-GB" sz="1200" u="none" strike="noStrike" noProof="0" smtClean="0">
                          <a:solidFill>
                            <a:schemeClr val="bg1"/>
                          </a:solidFill>
                          <a:effectLst/>
                          <a:latin typeface="Century Gothic" pitchFamily="34" charset="0"/>
                        </a:rPr>
                        <a:t>II</a:t>
                      </a:r>
                      <a:endParaRPr lang="en-GB" sz="1200" b="1" i="0" u="none" strike="noStrike" noProof="0">
                        <a:solidFill>
                          <a:schemeClr val="bg1"/>
                        </a:solidFill>
                        <a:effectLst/>
                        <a:latin typeface="Century Gothic" pitchFamily="34" charset="0"/>
                      </a:endParaRPr>
                    </a:p>
                  </a:txBody>
                  <a:tcPr marL="9525" marR="9525" marT="9525" marB="0" anchor="ctr">
                    <a:solidFill>
                      <a:schemeClr val="bg1">
                        <a:lumMod val="65000"/>
                      </a:schemeClr>
                    </a:solidFill>
                  </a:tcPr>
                </a:tc>
                <a:tc>
                  <a:txBody>
                    <a:bodyPr/>
                    <a:lstStyle/>
                    <a:p>
                      <a:pPr algn="ctr" fontAlgn="ctr"/>
                      <a:r>
                        <a:rPr lang="en-GB" sz="1200" u="none" strike="noStrike" noProof="0" smtClean="0">
                          <a:solidFill>
                            <a:schemeClr val="bg1"/>
                          </a:solidFill>
                          <a:effectLst/>
                          <a:latin typeface="Century Gothic" pitchFamily="34" charset="0"/>
                        </a:rPr>
                        <a:t>III</a:t>
                      </a:r>
                      <a:endParaRPr lang="en-GB" sz="1200" b="1" i="0" u="none" strike="noStrike" noProof="0">
                        <a:solidFill>
                          <a:schemeClr val="bg1"/>
                        </a:solidFill>
                        <a:effectLst/>
                        <a:latin typeface="Century Gothic" pitchFamily="34" charset="0"/>
                      </a:endParaRPr>
                    </a:p>
                  </a:txBody>
                  <a:tcPr marL="9525" marR="9525" marT="9525" marB="0" anchor="ctr">
                    <a:solidFill>
                      <a:schemeClr val="bg1">
                        <a:lumMod val="65000"/>
                      </a:schemeClr>
                    </a:solidFill>
                  </a:tcPr>
                </a:tc>
                <a:tc>
                  <a:txBody>
                    <a:bodyPr/>
                    <a:lstStyle/>
                    <a:p>
                      <a:pPr algn="ctr" fontAlgn="ctr"/>
                      <a:r>
                        <a:rPr lang="en-GB" sz="1200" u="none" strike="noStrike" noProof="0" smtClean="0">
                          <a:solidFill>
                            <a:schemeClr val="bg1"/>
                          </a:solidFill>
                          <a:effectLst/>
                          <a:latin typeface="Century Gothic" pitchFamily="34" charset="0"/>
                        </a:rPr>
                        <a:t>IV</a:t>
                      </a:r>
                      <a:endParaRPr lang="en-GB" sz="1200" b="1" i="0" u="none" strike="noStrike" noProof="0">
                        <a:solidFill>
                          <a:schemeClr val="bg1"/>
                        </a:solidFill>
                        <a:effectLst/>
                        <a:latin typeface="Century Gothic" pitchFamily="34" charset="0"/>
                      </a:endParaRPr>
                    </a:p>
                  </a:txBody>
                  <a:tcPr marL="9525" marR="9525" marT="9525" marB="0" anchor="ctr">
                    <a:solidFill>
                      <a:schemeClr val="bg1">
                        <a:lumMod val="65000"/>
                      </a:schemeClr>
                    </a:solidFill>
                  </a:tcPr>
                </a:tc>
                <a:tc>
                  <a:txBody>
                    <a:bodyPr/>
                    <a:lstStyle/>
                    <a:p>
                      <a:pPr algn="ctr" fontAlgn="ctr"/>
                      <a:r>
                        <a:rPr lang="en-GB" sz="1200" u="none" strike="noStrike" noProof="0" smtClean="0">
                          <a:solidFill>
                            <a:schemeClr val="bg1"/>
                          </a:solidFill>
                          <a:effectLst/>
                          <a:latin typeface="Century Gothic" pitchFamily="34" charset="0"/>
                        </a:rPr>
                        <a:t>V</a:t>
                      </a:r>
                      <a:endParaRPr lang="en-GB" sz="1200" b="1" i="0" u="none" strike="noStrike" noProof="0">
                        <a:solidFill>
                          <a:schemeClr val="bg1"/>
                        </a:solidFill>
                        <a:effectLst/>
                        <a:latin typeface="Century Gothic" pitchFamily="34" charset="0"/>
                      </a:endParaRPr>
                    </a:p>
                  </a:txBody>
                  <a:tcPr marL="9525" marR="9525" marT="9525" marB="0" anchor="ctr">
                    <a:solidFill>
                      <a:schemeClr val="bg1">
                        <a:lumMod val="65000"/>
                      </a:schemeClr>
                    </a:solidFill>
                  </a:tcPr>
                </a:tc>
                <a:tc>
                  <a:txBody>
                    <a:bodyPr/>
                    <a:lstStyle/>
                    <a:p>
                      <a:pPr algn="ctr" fontAlgn="ctr"/>
                      <a:r>
                        <a:rPr lang="en-GB" sz="1200" u="none" strike="noStrike" noProof="0" smtClean="0">
                          <a:solidFill>
                            <a:schemeClr val="bg1"/>
                          </a:solidFill>
                          <a:effectLst/>
                          <a:latin typeface="Century Gothic" pitchFamily="34" charset="0"/>
                        </a:rPr>
                        <a:t>VI</a:t>
                      </a:r>
                      <a:endParaRPr lang="en-GB" sz="1200" b="1" i="0" u="none" strike="noStrike" noProof="0">
                        <a:solidFill>
                          <a:schemeClr val="bg1"/>
                        </a:solidFill>
                        <a:effectLst/>
                        <a:latin typeface="Century Gothic" pitchFamily="34" charset="0"/>
                      </a:endParaRPr>
                    </a:p>
                  </a:txBody>
                  <a:tcPr marL="9525" marR="9525" marT="9525" marB="0" anchor="ctr">
                    <a:solidFill>
                      <a:schemeClr val="bg1">
                        <a:lumMod val="65000"/>
                      </a:schemeClr>
                    </a:solidFill>
                  </a:tcPr>
                </a:tc>
                <a:tc>
                  <a:txBody>
                    <a:bodyPr/>
                    <a:lstStyle/>
                    <a:p>
                      <a:pPr algn="ctr" fontAlgn="ctr"/>
                      <a:r>
                        <a:rPr lang="en-GB" sz="1200" u="none" strike="noStrike" noProof="0" smtClean="0">
                          <a:solidFill>
                            <a:schemeClr val="bg1"/>
                          </a:solidFill>
                          <a:effectLst/>
                          <a:latin typeface="Century Gothic" pitchFamily="34" charset="0"/>
                        </a:rPr>
                        <a:t>VII</a:t>
                      </a:r>
                      <a:endParaRPr lang="en-GB" sz="1200" b="1" i="0" u="none" strike="noStrike" noProof="0">
                        <a:solidFill>
                          <a:schemeClr val="bg1"/>
                        </a:solidFill>
                        <a:effectLst/>
                        <a:latin typeface="Century Gothic" pitchFamily="34" charset="0"/>
                      </a:endParaRPr>
                    </a:p>
                  </a:txBody>
                  <a:tcPr marL="9525" marR="9525" marT="9525" marB="0" anchor="ctr">
                    <a:solidFill>
                      <a:schemeClr val="bg1">
                        <a:lumMod val="65000"/>
                      </a:schemeClr>
                    </a:solidFill>
                  </a:tcPr>
                </a:tc>
                <a:tc>
                  <a:txBody>
                    <a:bodyPr/>
                    <a:lstStyle/>
                    <a:p>
                      <a:pPr algn="ctr" fontAlgn="ctr"/>
                      <a:r>
                        <a:rPr lang="en-GB" sz="1200" u="none" strike="noStrike" noProof="0" smtClean="0">
                          <a:solidFill>
                            <a:schemeClr val="bg1"/>
                          </a:solidFill>
                          <a:effectLst/>
                          <a:latin typeface="Century Gothic" pitchFamily="34" charset="0"/>
                        </a:rPr>
                        <a:t>VIII</a:t>
                      </a:r>
                      <a:endParaRPr lang="en-GB" sz="1200" b="1" i="0" u="none" strike="noStrike" noProof="0">
                        <a:solidFill>
                          <a:schemeClr val="bg1"/>
                        </a:solidFill>
                        <a:effectLst/>
                        <a:latin typeface="Century Gothic" pitchFamily="34" charset="0"/>
                      </a:endParaRPr>
                    </a:p>
                  </a:txBody>
                  <a:tcPr marL="9525" marR="9525" marT="9525" marB="0" anchor="ctr">
                    <a:solidFill>
                      <a:schemeClr val="bg1">
                        <a:lumMod val="65000"/>
                      </a:schemeClr>
                    </a:solidFill>
                  </a:tcPr>
                </a:tc>
                <a:tc>
                  <a:txBody>
                    <a:bodyPr/>
                    <a:lstStyle/>
                    <a:p>
                      <a:pPr algn="ctr" fontAlgn="ctr"/>
                      <a:r>
                        <a:rPr lang="en-GB" sz="1200" u="none" strike="noStrike" noProof="0" smtClean="0">
                          <a:solidFill>
                            <a:schemeClr val="bg1"/>
                          </a:solidFill>
                          <a:effectLst/>
                          <a:latin typeface="Century Gothic" pitchFamily="34" charset="0"/>
                        </a:rPr>
                        <a:t>IX</a:t>
                      </a:r>
                      <a:endParaRPr lang="en-GB" sz="1200" b="1" i="0" u="none" strike="noStrike" noProof="0">
                        <a:solidFill>
                          <a:schemeClr val="bg1"/>
                        </a:solidFill>
                        <a:effectLst/>
                        <a:latin typeface="Century Gothic" pitchFamily="34" charset="0"/>
                      </a:endParaRPr>
                    </a:p>
                  </a:txBody>
                  <a:tcPr marL="9525" marR="9525" marT="9525" marB="0" anchor="ctr">
                    <a:solidFill>
                      <a:schemeClr val="bg1">
                        <a:lumMod val="65000"/>
                      </a:schemeClr>
                    </a:solidFill>
                  </a:tcPr>
                </a:tc>
                <a:tc>
                  <a:txBody>
                    <a:bodyPr/>
                    <a:lstStyle/>
                    <a:p>
                      <a:pPr algn="ctr" fontAlgn="ctr"/>
                      <a:r>
                        <a:rPr lang="en-GB" sz="1200" u="none" strike="noStrike" noProof="0" smtClean="0">
                          <a:solidFill>
                            <a:schemeClr val="bg1"/>
                          </a:solidFill>
                          <a:effectLst/>
                          <a:latin typeface="Century Gothic" pitchFamily="34" charset="0"/>
                        </a:rPr>
                        <a:t>X</a:t>
                      </a:r>
                      <a:endParaRPr lang="en-GB" sz="1200" b="1" i="0" u="none" strike="noStrike" noProof="0">
                        <a:solidFill>
                          <a:schemeClr val="bg1"/>
                        </a:solidFill>
                        <a:effectLst/>
                        <a:latin typeface="Century Gothic" pitchFamily="34" charset="0"/>
                      </a:endParaRPr>
                    </a:p>
                  </a:txBody>
                  <a:tcPr marL="9525" marR="9525" marT="9525" marB="0" anchor="ctr">
                    <a:solidFill>
                      <a:schemeClr val="bg1">
                        <a:lumMod val="65000"/>
                      </a:schemeClr>
                    </a:solidFill>
                  </a:tcPr>
                </a:tc>
                <a:tc>
                  <a:txBody>
                    <a:bodyPr/>
                    <a:lstStyle/>
                    <a:p>
                      <a:pPr algn="ctr" fontAlgn="ctr"/>
                      <a:r>
                        <a:rPr lang="en-GB" sz="1200" u="none" strike="noStrike" noProof="0" smtClean="0">
                          <a:solidFill>
                            <a:schemeClr val="bg1"/>
                          </a:solidFill>
                          <a:effectLst/>
                          <a:latin typeface="Century Gothic" pitchFamily="34" charset="0"/>
                        </a:rPr>
                        <a:t>XI</a:t>
                      </a:r>
                      <a:endParaRPr lang="en-GB" sz="1200" b="1" i="0" u="none" strike="noStrike" noProof="0">
                        <a:solidFill>
                          <a:schemeClr val="bg1"/>
                        </a:solidFill>
                        <a:effectLst/>
                        <a:latin typeface="Century Gothic" pitchFamily="34" charset="0"/>
                      </a:endParaRPr>
                    </a:p>
                  </a:txBody>
                  <a:tcPr marL="9525" marR="9525" marT="9525" marB="0" anchor="ctr">
                    <a:solidFill>
                      <a:schemeClr val="bg1">
                        <a:lumMod val="65000"/>
                      </a:schemeClr>
                    </a:solidFill>
                  </a:tcPr>
                </a:tc>
                <a:tc>
                  <a:txBody>
                    <a:bodyPr/>
                    <a:lstStyle/>
                    <a:p>
                      <a:pPr algn="ctr" fontAlgn="ctr"/>
                      <a:r>
                        <a:rPr lang="en-GB" sz="1200" u="none" strike="noStrike" noProof="0" smtClean="0">
                          <a:solidFill>
                            <a:schemeClr val="bg1"/>
                          </a:solidFill>
                          <a:effectLst/>
                          <a:latin typeface="Century Gothic" pitchFamily="34" charset="0"/>
                        </a:rPr>
                        <a:t>XII</a:t>
                      </a:r>
                      <a:endParaRPr lang="en-GB" sz="1200" b="1" i="0" u="none" strike="noStrike" noProof="0">
                        <a:solidFill>
                          <a:schemeClr val="bg1"/>
                        </a:solidFill>
                        <a:effectLst/>
                        <a:latin typeface="Century Gothic" pitchFamily="34" charset="0"/>
                      </a:endParaRPr>
                    </a:p>
                  </a:txBody>
                  <a:tcPr marL="9525" marR="9525" marT="9525" marB="0" anchor="ctr">
                    <a:solidFill>
                      <a:schemeClr val="bg1">
                        <a:lumMod val="65000"/>
                      </a:schemeClr>
                    </a:solidFill>
                  </a:tcPr>
                </a:tc>
                <a:tc>
                  <a:txBody>
                    <a:bodyPr/>
                    <a:lstStyle/>
                    <a:p>
                      <a:pPr algn="ctr" fontAlgn="ctr"/>
                      <a:r>
                        <a:rPr lang="en-GB" sz="1200" u="none" strike="noStrike" noProof="0" smtClean="0">
                          <a:solidFill>
                            <a:schemeClr val="bg1"/>
                          </a:solidFill>
                          <a:effectLst/>
                          <a:latin typeface="Century Gothic" pitchFamily="34" charset="0"/>
                        </a:rPr>
                        <a:t>I</a:t>
                      </a:r>
                      <a:endParaRPr lang="en-GB" sz="1200" b="1" i="0" u="none" strike="noStrike" noProof="0">
                        <a:solidFill>
                          <a:schemeClr val="bg1"/>
                        </a:solidFill>
                        <a:effectLst/>
                        <a:latin typeface="Century Gothic" pitchFamily="34" charset="0"/>
                      </a:endParaRPr>
                    </a:p>
                  </a:txBody>
                  <a:tcPr marL="9525" marR="9525" marT="9525" marB="0" anchor="ctr">
                    <a:solidFill>
                      <a:schemeClr val="bg1">
                        <a:lumMod val="65000"/>
                      </a:schemeClr>
                    </a:solidFill>
                  </a:tcPr>
                </a:tc>
                <a:tc>
                  <a:txBody>
                    <a:bodyPr/>
                    <a:lstStyle/>
                    <a:p>
                      <a:pPr algn="ctr" fontAlgn="ctr"/>
                      <a:r>
                        <a:rPr lang="en-GB" sz="1200" u="none" strike="noStrike" noProof="0" smtClean="0">
                          <a:solidFill>
                            <a:schemeClr val="bg1"/>
                          </a:solidFill>
                          <a:effectLst/>
                          <a:latin typeface="Century Gothic" pitchFamily="34" charset="0"/>
                        </a:rPr>
                        <a:t>II</a:t>
                      </a:r>
                      <a:endParaRPr lang="en-GB" sz="1200" b="1" i="0" u="none" strike="noStrike" noProof="0">
                        <a:solidFill>
                          <a:schemeClr val="bg1"/>
                        </a:solidFill>
                        <a:effectLst/>
                        <a:latin typeface="Century Gothic" pitchFamily="34" charset="0"/>
                      </a:endParaRPr>
                    </a:p>
                  </a:txBody>
                  <a:tcPr marL="9525" marR="9525" marT="9525" marB="0" anchor="ctr">
                    <a:solidFill>
                      <a:schemeClr val="bg1">
                        <a:lumMod val="65000"/>
                      </a:schemeClr>
                    </a:solidFill>
                  </a:tcPr>
                </a:tc>
                <a:tc>
                  <a:txBody>
                    <a:bodyPr/>
                    <a:lstStyle/>
                    <a:p>
                      <a:pPr algn="ctr" fontAlgn="ctr"/>
                      <a:r>
                        <a:rPr lang="en-GB" sz="1200" u="none" strike="noStrike" noProof="0" smtClean="0">
                          <a:solidFill>
                            <a:schemeClr val="bg1"/>
                          </a:solidFill>
                          <a:effectLst/>
                          <a:latin typeface="Century Gothic" pitchFamily="34" charset="0"/>
                        </a:rPr>
                        <a:t>III</a:t>
                      </a:r>
                      <a:endParaRPr lang="en-GB" sz="1200" b="1" i="0" u="none" strike="noStrike" noProof="0">
                        <a:solidFill>
                          <a:schemeClr val="bg1"/>
                        </a:solidFill>
                        <a:effectLst/>
                        <a:latin typeface="Century Gothic" pitchFamily="34" charset="0"/>
                      </a:endParaRPr>
                    </a:p>
                  </a:txBody>
                  <a:tcPr marL="9525" marR="9525" marT="9525" marB="0" anchor="ctr">
                    <a:solidFill>
                      <a:schemeClr val="bg1">
                        <a:lumMod val="65000"/>
                      </a:schemeClr>
                    </a:solidFill>
                  </a:tcPr>
                </a:tc>
              </a:tr>
              <a:tr h="496752">
                <a:tc>
                  <a:txBody>
                    <a:bodyPr/>
                    <a:lstStyle/>
                    <a:p>
                      <a:pPr marL="72000" algn="l" fontAlgn="ctr"/>
                      <a:r>
                        <a:rPr lang="en-GB" sz="1200" u="none" strike="noStrike" noProof="0" smtClean="0">
                          <a:solidFill>
                            <a:schemeClr val="bg1"/>
                          </a:solidFill>
                          <a:effectLst/>
                          <a:latin typeface="Century Gothic" pitchFamily="34" charset="0"/>
                        </a:rPr>
                        <a:t>Definition of structure and methodology</a:t>
                      </a:r>
                      <a:endParaRPr lang="en-GB" sz="1200" b="1" i="0" u="none" strike="noStrike" noProof="0">
                        <a:solidFill>
                          <a:schemeClr val="bg1"/>
                        </a:solidFill>
                        <a:effectLst/>
                        <a:latin typeface="Century Gothic" pitchFamily="34" charset="0"/>
                      </a:endParaRPr>
                    </a:p>
                  </a:txBody>
                  <a:tcPr marL="9525" marR="9525" marT="9525" marB="0" anchor="ctr">
                    <a:solidFill>
                      <a:schemeClr val="accent3"/>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tx2">
                        <a:lumMod val="60000"/>
                        <a:lumOff val="40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tx2">
                        <a:lumMod val="60000"/>
                        <a:lumOff val="40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tx2">
                        <a:lumMod val="60000"/>
                        <a:lumOff val="40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r>
              <a:tr h="320067">
                <a:tc>
                  <a:txBody>
                    <a:bodyPr/>
                    <a:lstStyle/>
                    <a:p>
                      <a:pPr marL="72000" algn="just" fontAlgn="ctr"/>
                      <a:r>
                        <a:rPr lang="en-GB" sz="1200" u="none" strike="noStrike" noProof="0" smtClean="0">
                          <a:solidFill>
                            <a:schemeClr val="bg1"/>
                          </a:solidFill>
                          <a:effectLst/>
                          <a:latin typeface="Century Gothic" pitchFamily="34" charset="0"/>
                        </a:rPr>
                        <a:t>Data collection</a:t>
                      </a:r>
                      <a:endParaRPr lang="en-GB" sz="1200" b="1" i="0" u="none" strike="noStrike" noProof="0">
                        <a:solidFill>
                          <a:schemeClr val="bg1"/>
                        </a:solidFill>
                        <a:effectLst/>
                        <a:latin typeface="Century Gothic" pitchFamily="34" charset="0"/>
                      </a:endParaRPr>
                    </a:p>
                  </a:txBody>
                  <a:tcPr marL="9525" marR="9525" marT="9525" marB="0" anchor="ctr">
                    <a:solidFill>
                      <a:schemeClr val="accent3"/>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tx2">
                        <a:lumMod val="60000"/>
                        <a:lumOff val="40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tx2">
                        <a:lumMod val="60000"/>
                        <a:lumOff val="40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r>
              <a:tr h="320067">
                <a:tc>
                  <a:txBody>
                    <a:bodyPr/>
                    <a:lstStyle/>
                    <a:p>
                      <a:pPr marL="72000" algn="just" fontAlgn="ctr"/>
                      <a:r>
                        <a:rPr lang="en-GB" sz="1200" u="none" strike="noStrike" noProof="0" smtClean="0">
                          <a:solidFill>
                            <a:schemeClr val="bg1"/>
                          </a:solidFill>
                          <a:effectLst/>
                          <a:latin typeface="Century Gothic" pitchFamily="34" charset="0"/>
                        </a:rPr>
                        <a:t>Cross-check of data</a:t>
                      </a:r>
                      <a:endParaRPr lang="en-GB" sz="1200" b="1" i="0" u="none" strike="noStrike" noProof="0">
                        <a:solidFill>
                          <a:schemeClr val="bg1"/>
                        </a:solidFill>
                        <a:effectLst/>
                        <a:latin typeface="Century Gothic" pitchFamily="34" charset="0"/>
                      </a:endParaRPr>
                    </a:p>
                  </a:txBody>
                  <a:tcPr marL="9525" marR="9525" marT="9525" marB="0" anchor="ctr">
                    <a:solidFill>
                      <a:schemeClr val="accent3"/>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tx2">
                        <a:lumMod val="60000"/>
                        <a:lumOff val="40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r>
              <a:tr h="320067">
                <a:tc>
                  <a:txBody>
                    <a:bodyPr/>
                    <a:lstStyle/>
                    <a:p>
                      <a:pPr marL="72000" algn="just" fontAlgn="ctr"/>
                      <a:r>
                        <a:rPr lang="en-GB" sz="1200" u="none" strike="noStrike" noProof="0" smtClean="0">
                          <a:solidFill>
                            <a:schemeClr val="bg1"/>
                          </a:solidFill>
                          <a:effectLst/>
                          <a:latin typeface="Century Gothic" pitchFamily="34" charset="0"/>
                        </a:rPr>
                        <a:t>Conducting analysis </a:t>
                      </a:r>
                      <a:endParaRPr lang="en-GB" sz="1200" b="1" i="0" u="none" strike="noStrike" noProof="0">
                        <a:solidFill>
                          <a:schemeClr val="bg1"/>
                        </a:solidFill>
                        <a:effectLst/>
                        <a:latin typeface="Century Gothic" pitchFamily="34" charset="0"/>
                      </a:endParaRPr>
                    </a:p>
                  </a:txBody>
                  <a:tcPr marL="9525" marR="9525" marT="9525" marB="0" anchor="ctr">
                    <a:solidFill>
                      <a:schemeClr val="accent3"/>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tx2">
                        <a:lumMod val="60000"/>
                        <a:lumOff val="40000"/>
                      </a:schemeClr>
                    </a:solidFill>
                  </a:tcPr>
                </a:tc>
                <a:tc>
                  <a:txBody>
                    <a:bodyPr/>
                    <a:lstStyle/>
                    <a:p>
                      <a:pPr algn="just" fontAlgn="ctr"/>
                      <a:r>
                        <a:rPr lang="en-GB" sz="1200" u="none" strike="noStrike" noProof="0" dirty="0" smtClean="0">
                          <a:effectLst/>
                          <a:latin typeface="Century Gothic" pitchFamily="34" charset="0"/>
                        </a:rPr>
                        <a:t> </a:t>
                      </a:r>
                      <a:endParaRPr lang="en-GB" sz="1200" b="0" i="0" u="none" strike="noStrike" noProof="0" dirty="0">
                        <a:solidFill>
                          <a:srgbClr val="000000"/>
                        </a:solidFill>
                        <a:effectLst/>
                        <a:latin typeface="Century Gothic" pitchFamily="34" charset="0"/>
                      </a:endParaRPr>
                    </a:p>
                  </a:txBody>
                  <a:tcPr marL="9525" marR="9525" marT="9525" marB="0" anchor="ctr">
                    <a:solidFill>
                      <a:srgbClr val="FF0000"/>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tx2">
                        <a:lumMod val="60000"/>
                        <a:lumOff val="40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r>
              <a:tr h="320067">
                <a:tc>
                  <a:txBody>
                    <a:bodyPr/>
                    <a:lstStyle/>
                    <a:p>
                      <a:pPr marL="72000" algn="just" fontAlgn="ctr"/>
                      <a:r>
                        <a:rPr lang="en-GB" sz="1200" u="none" strike="noStrike" noProof="0" smtClean="0">
                          <a:solidFill>
                            <a:schemeClr val="bg1"/>
                          </a:solidFill>
                          <a:effectLst/>
                          <a:latin typeface="Century Gothic" pitchFamily="34" charset="0"/>
                        </a:rPr>
                        <a:t>Report drafting</a:t>
                      </a:r>
                      <a:endParaRPr lang="en-GB" sz="1200" b="1" i="0" u="none" strike="noStrike" noProof="0">
                        <a:solidFill>
                          <a:schemeClr val="bg1"/>
                        </a:solidFill>
                        <a:effectLst/>
                        <a:latin typeface="Century Gothic" pitchFamily="34" charset="0"/>
                      </a:endParaRPr>
                    </a:p>
                  </a:txBody>
                  <a:tcPr marL="9525" marR="9525" marT="9525" marB="0" anchor="ctr">
                    <a:solidFill>
                      <a:schemeClr val="accent3"/>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tx2">
                        <a:lumMod val="60000"/>
                        <a:lumOff val="40000"/>
                      </a:schemeClr>
                    </a:solidFill>
                  </a:tcPr>
                </a:tc>
                <a:tc>
                  <a:txBody>
                    <a:bodyPr/>
                    <a:lstStyle/>
                    <a:p>
                      <a:pPr algn="just" fontAlgn="ctr"/>
                      <a:r>
                        <a:rPr lang="en-GB" sz="1200" u="none" strike="noStrike" noProof="0" dirty="0" smtClean="0">
                          <a:effectLst/>
                          <a:latin typeface="Century Gothic" pitchFamily="34" charset="0"/>
                        </a:rPr>
                        <a:t> </a:t>
                      </a:r>
                      <a:endParaRPr lang="en-GB" sz="1200" b="0" i="0" u="none" strike="noStrike" noProof="0" dirty="0">
                        <a:solidFill>
                          <a:srgbClr val="000000"/>
                        </a:solidFill>
                        <a:effectLst/>
                        <a:latin typeface="Century Gothic" pitchFamily="34" charset="0"/>
                      </a:endParaRPr>
                    </a:p>
                  </a:txBody>
                  <a:tcPr marL="9525" marR="9525" marT="9525" marB="0" anchor="ctr">
                    <a:solidFill>
                      <a:srgbClr val="FF0000"/>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tx2">
                        <a:lumMod val="60000"/>
                        <a:lumOff val="40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tx2">
                        <a:lumMod val="60000"/>
                        <a:lumOff val="40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r>
              <a:tr h="320067">
                <a:tc>
                  <a:txBody>
                    <a:bodyPr/>
                    <a:lstStyle/>
                    <a:p>
                      <a:pPr marL="72000" algn="just" fontAlgn="ctr"/>
                      <a:r>
                        <a:rPr lang="en-GB" sz="1200" u="none" strike="noStrike" noProof="0" smtClean="0">
                          <a:solidFill>
                            <a:schemeClr val="bg1"/>
                          </a:solidFill>
                          <a:effectLst/>
                          <a:latin typeface="Century Gothic" pitchFamily="34" charset="0"/>
                        </a:rPr>
                        <a:t>Approval of report</a:t>
                      </a:r>
                      <a:endParaRPr lang="en-GB" sz="1200" b="1" i="0" u="none" strike="noStrike" noProof="0">
                        <a:solidFill>
                          <a:schemeClr val="bg1"/>
                        </a:solidFill>
                        <a:effectLst/>
                        <a:latin typeface="Century Gothic" pitchFamily="34" charset="0"/>
                      </a:endParaRPr>
                    </a:p>
                  </a:txBody>
                  <a:tcPr marL="9525" marR="9525" marT="9525" marB="0" anchor="ctr">
                    <a:solidFill>
                      <a:schemeClr val="accent3"/>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tx2">
                        <a:lumMod val="60000"/>
                        <a:lumOff val="40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r>
              <a:tr h="320067">
                <a:tc>
                  <a:txBody>
                    <a:bodyPr/>
                    <a:lstStyle/>
                    <a:p>
                      <a:pPr marL="72000" algn="just" fontAlgn="ctr"/>
                      <a:r>
                        <a:rPr lang="en-GB" sz="1200" u="none" strike="noStrike" noProof="0" smtClean="0">
                          <a:solidFill>
                            <a:schemeClr val="bg1"/>
                          </a:solidFill>
                          <a:effectLst/>
                          <a:latin typeface="Century Gothic" pitchFamily="34" charset="0"/>
                        </a:rPr>
                        <a:t>Publication</a:t>
                      </a:r>
                      <a:endParaRPr lang="en-GB" sz="1200" b="1" i="0" u="none" strike="noStrike" noProof="0">
                        <a:solidFill>
                          <a:schemeClr val="bg1"/>
                        </a:solidFill>
                        <a:effectLst/>
                        <a:latin typeface="Century Gothic" pitchFamily="34" charset="0"/>
                      </a:endParaRPr>
                    </a:p>
                  </a:txBody>
                  <a:tcPr marL="9525" marR="9525" marT="9525" marB="0" anchor="ctr">
                    <a:solidFill>
                      <a:schemeClr val="accent3"/>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smtClean="0">
                          <a:effectLst/>
                          <a:latin typeface="Century Gothic" pitchFamily="34" charset="0"/>
                        </a:rPr>
                        <a:t> </a:t>
                      </a:r>
                      <a:endParaRPr lang="en-GB" sz="1200" b="0" i="0" u="none" strike="noStrike" noProof="0">
                        <a:solidFill>
                          <a:srgbClr val="000000"/>
                        </a:solidFill>
                        <a:effectLst/>
                        <a:latin typeface="Century Gothic" pitchFamily="34" charset="0"/>
                      </a:endParaRPr>
                    </a:p>
                  </a:txBody>
                  <a:tcPr marL="9525" marR="9525" marT="9525" marB="0" anchor="ctr">
                    <a:solidFill>
                      <a:schemeClr val="bg1">
                        <a:lumMod val="95000"/>
                      </a:schemeClr>
                    </a:solidFill>
                  </a:tcPr>
                </a:tc>
                <a:tc>
                  <a:txBody>
                    <a:bodyPr/>
                    <a:lstStyle/>
                    <a:p>
                      <a:pPr algn="just" fontAlgn="ctr"/>
                      <a:r>
                        <a:rPr lang="en-GB" sz="1200" u="none" strike="noStrike" noProof="0" dirty="0" smtClean="0">
                          <a:effectLst/>
                          <a:latin typeface="Century Gothic" pitchFamily="34" charset="0"/>
                        </a:rPr>
                        <a:t> </a:t>
                      </a:r>
                      <a:endParaRPr lang="en-GB" sz="1200" b="0" i="0" u="none" strike="noStrike" noProof="0" dirty="0">
                        <a:ln>
                          <a:solidFill>
                            <a:schemeClr val="accent1"/>
                          </a:solidFill>
                        </a:ln>
                        <a:solidFill>
                          <a:srgbClr val="000000"/>
                        </a:solidFill>
                        <a:effectLst/>
                        <a:latin typeface="Century Gothic" pitchFamily="34" charset="0"/>
                      </a:endParaRPr>
                    </a:p>
                  </a:txBody>
                  <a:tcPr marL="9525" marR="9525" marT="9525" marB="0" anchor="ctr">
                    <a:solidFill>
                      <a:schemeClr val="tx2">
                        <a:lumMod val="60000"/>
                        <a:lumOff val="40000"/>
                      </a:schemeClr>
                    </a:solidFill>
                  </a:tcPr>
                </a:tc>
              </a:tr>
            </a:tbl>
          </a:graphicData>
        </a:graphic>
      </p:graphicFrame>
    </p:spTree>
    <p:extLst>
      <p:ext uri="{BB962C8B-B14F-4D97-AF65-F5344CB8AC3E}">
        <p14:creationId xmlns:p14="http://schemas.microsoft.com/office/powerpoint/2010/main" val="26728591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chemat blokowy: ręczne wprowadzanie danych 5"/>
          <p:cNvSpPr/>
          <p:nvPr/>
        </p:nvSpPr>
        <p:spPr>
          <a:xfrm rot="10800000">
            <a:off x="1036" y="-1"/>
            <a:ext cx="9144000" cy="864000"/>
          </a:xfrm>
          <a:prstGeom prst="flowChartManualInpu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108000" algn="r">
              <a:lnSpc>
                <a:spcPct val="150000"/>
              </a:lnSpc>
              <a:spcAft>
                <a:spcPts val="600"/>
              </a:spcAft>
            </a:pPr>
            <a:endParaRPr lang="en-GB" smtClean="0">
              <a:latin typeface="Century Gothic" pitchFamily="34" charset="0"/>
            </a:endParaRPr>
          </a:p>
        </p:txBody>
      </p:sp>
      <p:sp>
        <p:nvSpPr>
          <p:cNvPr id="2" name="Prostokąt 1"/>
          <p:cNvSpPr/>
          <p:nvPr/>
        </p:nvSpPr>
        <p:spPr>
          <a:xfrm>
            <a:off x="0" y="-1"/>
            <a:ext cx="9145036" cy="8640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40000"/>
            <a:r>
              <a:rPr lang="en-GB" smtClean="0">
                <a:latin typeface="Century Gothic" pitchFamily="34" charset="0"/>
              </a:rPr>
              <a:t>CEE GRIP 2014-2023</a:t>
            </a:r>
          </a:p>
          <a:p>
            <a:pPr marL="540000"/>
            <a:r>
              <a:rPr lang="en-GB" sz="1600" smtClean="0">
                <a:latin typeface="Century Gothic" pitchFamily="34" charset="0"/>
              </a:rPr>
              <a:t>Barriers to investments</a:t>
            </a:r>
            <a:endParaRPr lang="en-GB">
              <a:latin typeface="Century Gothic" pitchFamily="34" charset="0"/>
            </a:endParaRPr>
          </a:p>
        </p:txBody>
      </p:sp>
      <p:sp>
        <p:nvSpPr>
          <p:cNvPr id="29" name="pole tekstowe 28"/>
          <p:cNvSpPr txBox="1"/>
          <p:nvPr/>
        </p:nvSpPr>
        <p:spPr>
          <a:xfrm>
            <a:off x="6300192" y="6361583"/>
            <a:ext cx="2736304" cy="261610"/>
          </a:xfrm>
          <a:prstGeom prst="rect">
            <a:avLst/>
          </a:prstGeom>
          <a:noFill/>
        </p:spPr>
        <p:txBody>
          <a:bodyPr wrap="square" rtlCol="0">
            <a:spAutoFit/>
          </a:bodyPr>
          <a:lstStyle/>
          <a:p>
            <a:pPr algn="r"/>
            <a:r>
              <a:rPr lang="en-GB" sz="1100" smtClean="0">
                <a:solidFill>
                  <a:schemeClr val="bg1"/>
                </a:solidFill>
                <a:latin typeface="Century Gothic"/>
                <a:ea typeface="Calibri"/>
                <a:cs typeface="Times New Roman"/>
              </a:rPr>
              <a:t>26 November</a:t>
            </a:r>
            <a:r>
              <a:rPr lang="en-GB" sz="1100" smtClean="0">
                <a:solidFill>
                  <a:schemeClr val="bg1"/>
                </a:solidFill>
                <a:effectLst/>
                <a:latin typeface="Century Gothic"/>
                <a:ea typeface="Calibri"/>
                <a:cs typeface="Times New Roman"/>
              </a:rPr>
              <a:t> 2013, Brussels</a:t>
            </a:r>
            <a:endParaRPr lang="en-GB" sz="1100" smtClean="0">
              <a:solidFill>
                <a:schemeClr val="bg1"/>
              </a:solidFill>
              <a:latin typeface="Century Gothic" pitchFamily="34" charset="0"/>
            </a:endParaRPr>
          </a:p>
        </p:txBody>
      </p:sp>
      <p:grpSp>
        <p:nvGrpSpPr>
          <p:cNvPr id="30" name="Grupa 29"/>
          <p:cNvGrpSpPr/>
          <p:nvPr/>
        </p:nvGrpSpPr>
        <p:grpSpPr>
          <a:xfrm>
            <a:off x="0" y="6138000"/>
            <a:ext cx="9144000" cy="720000"/>
            <a:chOff x="0" y="6120000"/>
            <a:chExt cx="9144000" cy="738000"/>
          </a:xfrm>
        </p:grpSpPr>
        <p:sp>
          <p:nvSpPr>
            <p:cNvPr id="33" name="Schemat blokowy: ręczne wprowadzanie danych 32"/>
            <p:cNvSpPr/>
            <p:nvPr/>
          </p:nvSpPr>
          <p:spPr>
            <a:xfrm>
              <a:off x="0" y="6120000"/>
              <a:ext cx="9144000" cy="738000"/>
            </a:xfrm>
            <a:prstGeom prst="flowChartManualInpu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108000" algn="r">
                <a:lnSpc>
                  <a:spcPct val="150000"/>
                </a:lnSpc>
                <a:spcAft>
                  <a:spcPts val="600"/>
                </a:spcAft>
              </a:pPr>
              <a:endParaRPr lang="en-GB" smtClean="0">
                <a:latin typeface="Century Gothic" pitchFamily="34" charset="0"/>
              </a:endParaRPr>
            </a:p>
          </p:txBody>
        </p:sp>
        <p:sp>
          <p:nvSpPr>
            <p:cNvPr id="34" name="pole tekstowe 33"/>
            <p:cNvSpPr txBox="1"/>
            <p:nvPr/>
          </p:nvSpPr>
          <p:spPr>
            <a:xfrm>
              <a:off x="6300192" y="6361583"/>
              <a:ext cx="2736304" cy="268150"/>
            </a:xfrm>
            <a:prstGeom prst="rect">
              <a:avLst/>
            </a:prstGeom>
            <a:noFill/>
          </p:spPr>
          <p:txBody>
            <a:bodyPr wrap="square" rtlCol="0">
              <a:spAutoFit/>
            </a:bodyPr>
            <a:lstStyle/>
            <a:p>
              <a:pPr algn="r"/>
              <a:r>
                <a:rPr lang="en-GB" sz="1100" smtClean="0">
                  <a:solidFill>
                    <a:schemeClr val="bg1"/>
                  </a:solidFill>
                  <a:latin typeface="Century Gothic"/>
                  <a:ea typeface="Calibri"/>
                  <a:cs typeface="Times New Roman"/>
                </a:rPr>
                <a:t>26 November</a:t>
              </a:r>
              <a:r>
                <a:rPr lang="en-GB" sz="1100" smtClean="0">
                  <a:solidFill>
                    <a:schemeClr val="bg1"/>
                  </a:solidFill>
                  <a:effectLst/>
                  <a:latin typeface="Century Gothic"/>
                  <a:ea typeface="Calibri"/>
                  <a:cs typeface="Times New Roman"/>
                </a:rPr>
                <a:t> 2013, Brussels</a:t>
              </a:r>
              <a:endParaRPr lang="en-GB" sz="1100" smtClean="0">
                <a:solidFill>
                  <a:schemeClr val="bg1"/>
                </a:solidFill>
                <a:latin typeface="Century Gothic" pitchFamily="34" charset="0"/>
              </a:endParaRPr>
            </a:p>
          </p:txBody>
        </p:sp>
      </p:grpSp>
      <p:pic>
        <p:nvPicPr>
          <p:cNvPr id="8" name="Picture 6" descr="http://redpaperclip.ca/wp-content/uploads/2012/05/Barriers-to-Business-Blogging.jpg"/>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5536" y="2543152"/>
            <a:ext cx="1440160" cy="176412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ec.europa.eu/enterprise/sectors/aerospace/media/photos/regulatory-environment.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24496" y="1089616"/>
            <a:ext cx="1404000" cy="936000"/>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http://www.ketchum.com/sites/default/files/styles/media_640w/public/screen_shot_2012-06-27_at_12.37.23_pm.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28496" y="3891886"/>
            <a:ext cx="1404000" cy="936000"/>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http://www.rbs.ac.mu/business.jpe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32496" y="2961000"/>
            <a:ext cx="1404000" cy="936000"/>
          </a:xfrm>
          <a:prstGeom prst="rect">
            <a:avLst/>
          </a:prstGeom>
          <a:noFill/>
          <a:extLst>
            <a:ext uri="{909E8E84-426E-40DD-AFC4-6F175D3DCCD1}">
              <a14:hiddenFill xmlns:a14="http://schemas.microsoft.com/office/drawing/2010/main">
                <a:solidFill>
                  <a:srgbClr val="FFFFFF"/>
                </a:solidFill>
              </a14:hiddenFill>
            </a:ext>
          </a:extLst>
        </p:spPr>
      </p:pic>
      <p:pic>
        <p:nvPicPr>
          <p:cNvPr id="2062" name="Picture 14" descr="http://www.research-in-germany.de/mediaObject/en/Research-Landscape/International-Cooperation/European-Flags/original/European+Flags.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824496" y="4827886"/>
            <a:ext cx="1404000" cy="936000"/>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http://www.mosbybuildingarts.com/blog/wp-content/uploads/03-mosby-building-permits.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228496" y="2025616"/>
            <a:ext cx="1404000" cy="936000"/>
          </a:xfrm>
          <a:prstGeom prst="rect">
            <a:avLst/>
          </a:prstGeom>
          <a:noFill/>
          <a:extLst>
            <a:ext uri="{909E8E84-426E-40DD-AFC4-6F175D3DCCD1}">
              <a14:hiddenFill xmlns:a14="http://schemas.microsoft.com/office/drawing/2010/main">
                <a:solidFill>
                  <a:srgbClr val="FFFFFF"/>
                </a:solidFill>
              </a14:hiddenFill>
            </a:ext>
          </a:extLst>
        </p:spPr>
      </p:pic>
      <p:grpSp>
        <p:nvGrpSpPr>
          <p:cNvPr id="41" name="Grupa 40"/>
          <p:cNvGrpSpPr/>
          <p:nvPr/>
        </p:nvGrpSpPr>
        <p:grpSpPr>
          <a:xfrm>
            <a:off x="2304496" y="1357037"/>
            <a:ext cx="2520000" cy="401158"/>
            <a:chOff x="612544" y="1908601"/>
            <a:chExt cx="2520000" cy="401158"/>
          </a:xfrm>
        </p:grpSpPr>
        <p:sp>
          <p:nvSpPr>
            <p:cNvPr id="42" name="Prostokąt 41"/>
            <p:cNvSpPr/>
            <p:nvPr/>
          </p:nvSpPr>
          <p:spPr>
            <a:xfrm>
              <a:off x="972544" y="1908601"/>
              <a:ext cx="2160000" cy="36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2000"/>
              <a:r>
                <a:rPr lang="en-GB" sz="1000" smtClean="0">
                  <a:solidFill>
                    <a:schemeClr val="tx1"/>
                  </a:solidFill>
                  <a:latin typeface="Century Gothic" pitchFamily="34" charset="0"/>
                  <a:cs typeface="Arial" pitchFamily="34" charset="0"/>
                </a:rPr>
                <a:t>National regulatory framework</a:t>
              </a:r>
              <a:endParaRPr lang="en-GB" sz="1000">
                <a:solidFill>
                  <a:schemeClr val="tx1"/>
                </a:solidFill>
                <a:latin typeface="Century Gothic" pitchFamily="34" charset="0"/>
                <a:cs typeface="Arial" pitchFamily="34" charset="0"/>
              </a:endParaRPr>
            </a:p>
          </p:txBody>
        </p:sp>
        <p:sp>
          <p:nvSpPr>
            <p:cNvPr id="43" name="Prostokąt 42"/>
            <p:cNvSpPr/>
            <p:nvPr/>
          </p:nvSpPr>
          <p:spPr>
            <a:xfrm>
              <a:off x="612544" y="1908601"/>
              <a:ext cx="360000" cy="36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b="1" smtClean="0">
                  <a:latin typeface="Century Gothic" pitchFamily="34" charset="0"/>
                  <a:cs typeface="Arial" pitchFamily="34" charset="0"/>
                </a:rPr>
                <a:t>1</a:t>
              </a:r>
              <a:endParaRPr lang="en-GB" sz="1000" b="1">
                <a:latin typeface="Century Gothic" pitchFamily="34" charset="0"/>
                <a:cs typeface="Arial" pitchFamily="34" charset="0"/>
              </a:endParaRPr>
            </a:p>
          </p:txBody>
        </p:sp>
        <p:sp>
          <p:nvSpPr>
            <p:cNvPr id="44" name="Dowolny kształt 43"/>
            <p:cNvSpPr/>
            <p:nvPr/>
          </p:nvSpPr>
          <p:spPr>
            <a:xfrm>
              <a:off x="612544" y="2309759"/>
              <a:ext cx="2520000" cy="0"/>
            </a:xfrm>
            <a:custGeom>
              <a:avLst/>
              <a:gdLst>
                <a:gd name="connsiteX0" fmla="*/ 0 w 6515100"/>
                <a:gd name="connsiteY0" fmla="*/ 0 h 0"/>
                <a:gd name="connsiteX1" fmla="*/ 6515100 w 6515100"/>
                <a:gd name="connsiteY1" fmla="*/ 0 h 0"/>
              </a:gdLst>
              <a:ahLst/>
              <a:cxnLst>
                <a:cxn ang="0">
                  <a:pos x="connsiteX0" y="connsiteY0"/>
                </a:cxn>
                <a:cxn ang="0">
                  <a:pos x="connsiteX1" y="connsiteY1"/>
                </a:cxn>
              </a:cxnLst>
              <a:rect l="l" t="t" r="r" b="b"/>
              <a:pathLst>
                <a:path w="6515100">
                  <a:moveTo>
                    <a:pt x="0" y="0"/>
                  </a:moveTo>
                  <a:lnTo>
                    <a:pt x="6515100" y="0"/>
                  </a:lnTo>
                </a:path>
              </a:pathLst>
            </a:custGeom>
            <a:no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itchFamily="34" charset="0"/>
                <a:cs typeface="Arial" pitchFamily="34" charset="0"/>
              </a:endParaRPr>
            </a:p>
          </p:txBody>
        </p:sp>
      </p:grpSp>
      <p:grpSp>
        <p:nvGrpSpPr>
          <p:cNvPr id="45" name="Grupa 44"/>
          <p:cNvGrpSpPr/>
          <p:nvPr/>
        </p:nvGrpSpPr>
        <p:grpSpPr>
          <a:xfrm>
            <a:off x="3708496" y="2293037"/>
            <a:ext cx="2520000" cy="401158"/>
            <a:chOff x="612544" y="1908601"/>
            <a:chExt cx="2520000" cy="401158"/>
          </a:xfrm>
        </p:grpSpPr>
        <p:sp>
          <p:nvSpPr>
            <p:cNvPr id="46" name="Prostokąt 45"/>
            <p:cNvSpPr/>
            <p:nvPr/>
          </p:nvSpPr>
          <p:spPr>
            <a:xfrm>
              <a:off x="972544" y="1908601"/>
              <a:ext cx="2160000" cy="36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2000"/>
              <a:r>
                <a:rPr lang="en-GB" sz="1000" smtClean="0">
                  <a:solidFill>
                    <a:schemeClr val="tx1"/>
                  </a:solidFill>
                  <a:latin typeface="Century Gothic" pitchFamily="34" charset="0"/>
                  <a:cs typeface="Arial" pitchFamily="34" charset="0"/>
                </a:rPr>
                <a:t>Permit granting</a:t>
              </a:r>
              <a:endParaRPr lang="en-GB" sz="1000">
                <a:solidFill>
                  <a:schemeClr val="tx1"/>
                </a:solidFill>
                <a:latin typeface="Century Gothic" pitchFamily="34" charset="0"/>
                <a:cs typeface="Arial" pitchFamily="34" charset="0"/>
              </a:endParaRPr>
            </a:p>
          </p:txBody>
        </p:sp>
        <p:sp>
          <p:nvSpPr>
            <p:cNvPr id="47" name="Prostokąt 46"/>
            <p:cNvSpPr/>
            <p:nvPr/>
          </p:nvSpPr>
          <p:spPr>
            <a:xfrm>
              <a:off x="612544" y="1908601"/>
              <a:ext cx="360000" cy="36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b="1" smtClean="0">
                  <a:latin typeface="Century Gothic" pitchFamily="34" charset="0"/>
                  <a:cs typeface="Arial" pitchFamily="34" charset="0"/>
                </a:rPr>
                <a:t>2</a:t>
              </a:r>
              <a:endParaRPr lang="en-GB" sz="1000" b="1">
                <a:latin typeface="Century Gothic" pitchFamily="34" charset="0"/>
                <a:cs typeface="Arial" pitchFamily="34" charset="0"/>
              </a:endParaRPr>
            </a:p>
          </p:txBody>
        </p:sp>
        <p:sp>
          <p:nvSpPr>
            <p:cNvPr id="48" name="Dowolny kształt 47"/>
            <p:cNvSpPr/>
            <p:nvPr/>
          </p:nvSpPr>
          <p:spPr>
            <a:xfrm>
              <a:off x="612544" y="2309759"/>
              <a:ext cx="2520000" cy="0"/>
            </a:xfrm>
            <a:custGeom>
              <a:avLst/>
              <a:gdLst>
                <a:gd name="connsiteX0" fmla="*/ 0 w 6515100"/>
                <a:gd name="connsiteY0" fmla="*/ 0 h 0"/>
                <a:gd name="connsiteX1" fmla="*/ 6515100 w 6515100"/>
                <a:gd name="connsiteY1" fmla="*/ 0 h 0"/>
              </a:gdLst>
              <a:ahLst/>
              <a:cxnLst>
                <a:cxn ang="0">
                  <a:pos x="connsiteX0" y="connsiteY0"/>
                </a:cxn>
                <a:cxn ang="0">
                  <a:pos x="connsiteX1" y="connsiteY1"/>
                </a:cxn>
              </a:cxnLst>
              <a:rect l="l" t="t" r="r" b="b"/>
              <a:pathLst>
                <a:path w="6515100">
                  <a:moveTo>
                    <a:pt x="0" y="0"/>
                  </a:moveTo>
                  <a:lnTo>
                    <a:pt x="6515100" y="0"/>
                  </a:lnTo>
                </a:path>
              </a:pathLst>
            </a:custGeom>
            <a:no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itchFamily="34" charset="0"/>
                <a:cs typeface="Arial" pitchFamily="34" charset="0"/>
              </a:endParaRPr>
            </a:p>
          </p:txBody>
        </p:sp>
      </p:grpSp>
      <p:grpSp>
        <p:nvGrpSpPr>
          <p:cNvPr id="49" name="Grupa 48"/>
          <p:cNvGrpSpPr/>
          <p:nvPr/>
        </p:nvGrpSpPr>
        <p:grpSpPr>
          <a:xfrm>
            <a:off x="5112496" y="3229037"/>
            <a:ext cx="2520000" cy="401158"/>
            <a:chOff x="612544" y="1908601"/>
            <a:chExt cx="2520000" cy="401158"/>
          </a:xfrm>
        </p:grpSpPr>
        <p:sp>
          <p:nvSpPr>
            <p:cNvPr id="50" name="Prostokąt 49"/>
            <p:cNvSpPr/>
            <p:nvPr/>
          </p:nvSpPr>
          <p:spPr>
            <a:xfrm>
              <a:off x="972544" y="1908601"/>
              <a:ext cx="2160000" cy="36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2000"/>
              <a:r>
                <a:rPr lang="en-GB" sz="1000" smtClean="0">
                  <a:solidFill>
                    <a:schemeClr val="tx1"/>
                  </a:solidFill>
                  <a:latin typeface="Century Gothic" pitchFamily="34" charset="0"/>
                  <a:cs typeface="Arial" pitchFamily="34" charset="0"/>
                </a:rPr>
                <a:t>Market</a:t>
              </a:r>
              <a:endParaRPr lang="en-GB" sz="1000">
                <a:solidFill>
                  <a:schemeClr val="tx1"/>
                </a:solidFill>
                <a:latin typeface="Century Gothic" pitchFamily="34" charset="0"/>
                <a:cs typeface="Arial" pitchFamily="34" charset="0"/>
              </a:endParaRPr>
            </a:p>
          </p:txBody>
        </p:sp>
        <p:sp>
          <p:nvSpPr>
            <p:cNvPr id="51" name="Prostokąt 50"/>
            <p:cNvSpPr/>
            <p:nvPr/>
          </p:nvSpPr>
          <p:spPr>
            <a:xfrm>
              <a:off x="612544" y="1908601"/>
              <a:ext cx="360000" cy="36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b="1" smtClean="0">
                  <a:latin typeface="Century Gothic" pitchFamily="34" charset="0"/>
                  <a:cs typeface="Arial" pitchFamily="34" charset="0"/>
                </a:rPr>
                <a:t>3</a:t>
              </a:r>
              <a:endParaRPr lang="en-GB" sz="1000" b="1">
                <a:latin typeface="Century Gothic" pitchFamily="34" charset="0"/>
                <a:cs typeface="Arial" pitchFamily="34" charset="0"/>
              </a:endParaRPr>
            </a:p>
          </p:txBody>
        </p:sp>
        <p:sp>
          <p:nvSpPr>
            <p:cNvPr id="52" name="Dowolny kształt 51"/>
            <p:cNvSpPr/>
            <p:nvPr/>
          </p:nvSpPr>
          <p:spPr>
            <a:xfrm>
              <a:off x="612544" y="2309759"/>
              <a:ext cx="2520000" cy="0"/>
            </a:xfrm>
            <a:custGeom>
              <a:avLst/>
              <a:gdLst>
                <a:gd name="connsiteX0" fmla="*/ 0 w 6515100"/>
                <a:gd name="connsiteY0" fmla="*/ 0 h 0"/>
                <a:gd name="connsiteX1" fmla="*/ 6515100 w 6515100"/>
                <a:gd name="connsiteY1" fmla="*/ 0 h 0"/>
              </a:gdLst>
              <a:ahLst/>
              <a:cxnLst>
                <a:cxn ang="0">
                  <a:pos x="connsiteX0" y="connsiteY0"/>
                </a:cxn>
                <a:cxn ang="0">
                  <a:pos x="connsiteX1" y="connsiteY1"/>
                </a:cxn>
              </a:cxnLst>
              <a:rect l="l" t="t" r="r" b="b"/>
              <a:pathLst>
                <a:path w="6515100">
                  <a:moveTo>
                    <a:pt x="0" y="0"/>
                  </a:moveTo>
                  <a:lnTo>
                    <a:pt x="6515100" y="0"/>
                  </a:lnTo>
                </a:path>
              </a:pathLst>
            </a:custGeom>
            <a:no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itchFamily="34" charset="0"/>
                <a:cs typeface="Arial" pitchFamily="34" charset="0"/>
              </a:endParaRPr>
            </a:p>
          </p:txBody>
        </p:sp>
      </p:grpSp>
      <p:grpSp>
        <p:nvGrpSpPr>
          <p:cNvPr id="53" name="Grupa 52"/>
          <p:cNvGrpSpPr/>
          <p:nvPr/>
        </p:nvGrpSpPr>
        <p:grpSpPr>
          <a:xfrm>
            <a:off x="3708496" y="4159307"/>
            <a:ext cx="2520000" cy="401158"/>
            <a:chOff x="612544" y="1908601"/>
            <a:chExt cx="2520000" cy="401158"/>
          </a:xfrm>
        </p:grpSpPr>
        <p:sp>
          <p:nvSpPr>
            <p:cNvPr id="54" name="Prostokąt 53"/>
            <p:cNvSpPr/>
            <p:nvPr/>
          </p:nvSpPr>
          <p:spPr>
            <a:xfrm>
              <a:off x="972544" y="1908601"/>
              <a:ext cx="2160000" cy="36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2000"/>
              <a:r>
                <a:rPr lang="en-GB" sz="1000" smtClean="0">
                  <a:solidFill>
                    <a:schemeClr val="tx1"/>
                  </a:solidFill>
                  <a:latin typeface="Century Gothic" pitchFamily="34" charset="0"/>
                  <a:cs typeface="Arial" pitchFamily="34" charset="0"/>
                </a:rPr>
                <a:t>Financial</a:t>
              </a:r>
              <a:endParaRPr lang="en-GB" sz="1000">
                <a:solidFill>
                  <a:schemeClr val="tx1"/>
                </a:solidFill>
                <a:latin typeface="Century Gothic" pitchFamily="34" charset="0"/>
                <a:cs typeface="Arial" pitchFamily="34" charset="0"/>
              </a:endParaRPr>
            </a:p>
          </p:txBody>
        </p:sp>
        <p:sp>
          <p:nvSpPr>
            <p:cNvPr id="55" name="Prostokąt 54"/>
            <p:cNvSpPr/>
            <p:nvPr/>
          </p:nvSpPr>
          <p:spPr>
            <a:xfrm>
              <a:off x="612544" y="1908601"/>
              <a:ext cx="360000" cy="36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b="1" smtClean="0">
                  <a:latin typeface="Century Gothic" pitchFamily="34" charset="0"/>
                  <a:cs typeface="Arial" pitchFamily="34" charset="0"/>
                </a:rPr>
                <a:t>4</a:t>
              </a:r>
              <a:endParaRPr lang="en-GB" sz="1000" b="1">
                <a:latin typeface="Century Gothic" pitchFamily="34" charset="0"/>
                <a:cs typeface="Arial" pitchFamily="34" charset="0"/>
              </a:endParaRPr>
            </a:p>
          </p:txBody>
        </p:sp>
        <p:sp>
          <p:nvSpPr>
            <p:cNvPr id="56" name="Dowolny kształt 55"/>
            <p:cNvSpPr/>
            <p:nvPr/>
          </p:nvSpPr>
          <p:spPr>
            <a:xfrm>
              <a:off x="612544" y="2309759"/>
              <a:ext cx="2520000" cy="0"/>
            </a:xfrm>
            <a:custGeom>
              <a:avLst/>
              <a:gdLst>
                <a:gd name="connsiteX0" fmla="*/ 0 w 6515100"/>
                <a:gd name="connsiteY0" fmla="*/ 0 h 0"/>
                <a:gd name="connsiteX1" fmla="*/ 6515100 w 6515100"/>
                <a:gd name="connsiteY1" fmla="*/ 0 h 0"/>
              </a:gdLst>
              <a:ahLst/>
              <a:cxnLst>
                <a:cxn ang="0">
                  <a:pos x="connsiteX0" y="connsiteY0"/>
                </a:cxn>
                <a:cxn ang="0">
                  <a:pos x="connsiteX1" y="connsiteY1"/>
                </a:cxn>
              </a:cxnLst>
              <a:rect l="l" t="t" r="r" b="b"/>
              <a:pathLst>
                <a:path w="6515100">
                  <a:moveTo>
                    <a:pt x="0" y="0"/>
                  </a:moveTo>
                  <a:lnTo>
                    <a:pt x="6515100" y="0"/>
                  </a:lnTo>
                </a:path>
              </a:pathLst>
            </a:custGeom>
            <a:no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itchFamily="34" charset="0"/>
                <a:cs typeface="Arial" pitchFamily="34" charset="0"/>
              </a:endParaRPr>
            </a:p>
          </p:txBody>
        </p:sp>
      </p:grpSp>
      <p:grpSp>
        <p:nvGrpSpPr>
          <p:cNvPr id="57" name="Grupa 56"/>
          <p:cNvGrpSpPr/>
          <p:nvPr/>
        </p:nvGrpSpPr>
        <p:grpSpPr>
          <a:xfrm>
            <a:off x="2304496" y="5095307"/>
            <a:ext cx="2520000" cy="401158"/>
            <a:chOff x="612544" y="1908601"/>
            <a:chExt cx="2520000" cy="401158"/>
          </a:xfrm>
        </p:grpSpPr>
        <p:sp>
          <p:nvSpPr>
            <p:cNvPr id="58" name="Prostokąt 57"/>
            <p:cNvSpPr/>
            <p:nvPr/>
          </p:nvSpPr>
          <p:spPr>
            <a:xfrm>
              <a:off x="972544" y="1908601"/>
              <a:ext cx="2160000" cy="36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2000"/>
              <a:r>
                <a:rPr lang="en-GB" sz="1000" smtClean="0">
                  <a:solidFill>
                    <a:schemeClr val="tx1"/>
                  </a:solidFill>
                  <a:latin typeface="Century Gothic" pitchFamily="34" charset="0"/>
                  <a:cs typeface="Arial" pitchFamily="34" charset="0"/>
                </a:rPr>
                <a:t>Political</a:t>
              </a:r>
              <a:endParaRPr lang="en-GB" sz="1000">
                <a:solidFill>
                  <a:schemeClr val="tx1"/>
                </a:solidFill>
                <a:latin typeface="Century Gothic" pitchFamily="34" charset="0"/>
                <a:cs typeface="Arial" pitchFamily="34" charset="0"/>
              </a:endParaRPr>
            </a:p>
          </p:txBody>
        </p:sp>
        <p:sp>
          <p:nvSpPr>
            <p:cNvPr id="59" name="Prostokąt 58"/>
            <p:cNvSpPr/>
            <p:nvPr/>
          </p:nvSpPr>
          <p:spPr>
            <a:xfrm>
              <a:off x="612544" y="1908601"/>
              <a:ext cx="360000" cy="36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b="1" smtClean="0">
                  <a:latin typeface="Century Gothic" pitchFamily="34" charset="0"/>
                  <a:cs typeface="Arial" pitchFamily="34" charset="0"/>
                </a:rPr>
                <a:t>5</a:t>
              </a:r>
              <a:endParaRPr lang="en-GB" sz="1000" b="1">
                <a:latin typeface="Century Gothic" pitchFamily="34" charset="0"/>
                <a:cs typeface="Arial" pitchFamily="34" charset="0"/>
              </a:endParaRPr>
            </a:p>
          </p:txBody>
        </p:sp>
        <p:sp>
          <p:nvSpPr>
            <p:cNvPr id="60" name="Dowolny kształt 59"/>
            <p:cNvSpPr/>
            <p:nvPr/>
          </p:nvSpPr>
          <p:spPr>
            <a:xfrm>
              <a:off x="612544" y="2309759"/>
              <a:ext cx="2520000" cy="0"/>
            </a:xfrm>
            <a:custGeom>
              <a:avLst/>
              <a:gdLst>
                <a:gd name="connsiteX0" fmla="*/ 0 w 6515100"/>
                <a:gd name="connsiteY0" fmla="*/ 0 h 0"/>
                <a:gd name="connsiteX1" fmla="*/ 6515100 w 6515100"/>
                <a:gd name="connsiteY1" fmla="*/ 0 h 0"/>
              </a:gdLst>
              <a:ahLst/>
              <a:cxnLst>
                <a:cxn ang="0">
                  <a:pos x="connsiteX0" y="connsiteY0"/>
                </a:cxn>
                <a:cxn ang="0">
                  <a:pos x="connsiteX1" y="connsiteY1"/>
                </a:cxn>
              </a:cxnLst>
              <a:rect l="l" t="t" r="r" b="b"/>
              <a:pathLst>
                <a:path w="6515100">
                  <a:moveTo>
                    <a:pt x="0" y="0"/>
                  </a:moveTo>
                  <a:lnTo>
                    <a:pt x="6515100" y="0"/>
                  </a:lnTo>
                </a:path>
              </a:pathLst>
            </a:custGeom>
            <a:no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itchFamily="34" charset="0"/>
                <a:cs typeface="Arial" pitchFamily="34" charset="0"/>
              </a:endParaRPr>
            </a:p>
          </p:txBody>
        </p:sp>
      </p:grpSp>
    </p:spTree>
    <p:extLst>
      <p:ext uri="{BB962C8B-B14F-4D97-AF65-F5344CB8AC3E}">
        <p14:creationId xmlns:p14="http://schemas.microsoft.com/office/powerpoint/2010/main" val="330041078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chemat blokowy: ręczne wprowadzanie danych 5"/>
          <p:cNvSpPr/>
          <p:nvPr/>
        </p:nvSpPr>
        <p:spPr>
          <a:xfrm rot="10800000">
            <a:off x="1036" y="-1"/>
            <a:ext cx="9144000" cy="864000"/>
          </a:xfrm>
          <a:prstGeom prst="flowChartManualInpu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108000" algn="r">
              <a:lnSpc>
                <a:spcPct val="150000"/>
              </a:lnSpc>
              <a:spcAft>
                <a:spcPts val="600"/>
              </a:spcAft>
            </a:pPr>
            <a:endParaRPr lang="en-GB" smtClean="0">
              <a:latin typeface="Century Gothic" pitchFamily="34" charset="0"/>
            </a:endParaRPr>
          </a:p>
        </p:txBody>
      </p:sp>
      <p:sp>
        <p:nvSpPr>
          <p:cNvPr id="2" name="Prostokąt 1"/>
          <p:cNvSpPr/>
          <p:nvPr/>
        </p:nvSpPr>
        <p:spPr>
          <a:xfrm>
            <a:off x="0" y="-1"/>
            <a:ext cx="9145036" cy="8640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40000"/>
            <a:r>
              <a:rPr lang="en-GB" smtClean="0">
                <a:latin typeface="Century Gothic" pitchFamily="34" charset="0"/>
              </a:rPr>
              <a:t>CEE GRIP 2014-2023</a:t>
            </a:r>
          </a:p>
          <a:p>
            <a:pPr marL="540000"/>
            <a:r>
              <a:rPr lang="en-GB" sz="1600" smtClean="0">
                <a:latin typeface="Century Gothic" pitchFamily="34" charset="0"/>
              </a:rPr>
              <a:t>Network Analysis I</a:t>
            </a:r>
            <a:endParaRPr lang="en-GB">
              <a:latin typeface="Century Gothic" pitchFamily="34" charset="0"/>
            </a:endParaRPr>
          </a:p>
        </p:txBody>
      </p:sp>
      <p:sp>
        <p:nvSpPr>
          <p:cNvPr id="29" name="pole tekstowe 28"/>
          <p:cNvSpPr txBox="1"/>
          <p:nvPr/>
        </p:nvSpPr>
        <p:spPr>
          <a:xfrm>
            <a:off x="6300192" y="6361583"/>
            <a:ext cx="2736304" cy="261610"/>
          </a:xfrm>
          <a:prstGeom prst="rect">
            <a:avLst/>
          </a:prstGeom>
          <a:noFill/>
        </p:spPr>
        <p:txBody>
          <a:bodyPr wrap="square" rtlCol="0">
            <a:spAutoFit/>
          </a:bodyPr>
          <a:lstStyle/>
          <a:p>
            <a:pPr algn="r"/>
            <a:r>
              <a:rPr lang="en-GB" sz="1100" smtClean="0">
                <a:solidFill>
                  <a:schemeClr val="bg1"/>
                </a:solidFill>
                <a:latin typeface="Century Gothic"/>
                <a:ea typeface="Calibri"/>
                <a:cs typeface="Times New Roman"/>
              </a:rPr>
              <a:t>26 November</a:t>
            </a:r>
            <a:r>
              <a:rPr lang="en-GB" sz="1100" smtClean="0">
                <a:solidFill>
                  <a:schemeClr val="bg1"/>
                </a:solidFill>
                <a:effectLst/>
                <a:latin typeface="Century Gothic"/>
                <a:ea typeface="Calibri"/>
                <a:cs typeface="Times New Roman"/>
              </a:rPr>
              <a:t> 2013, Brussels</a:t>
            </a:r>
            <a:endParaRPr lang="en-GB" sz="1100" smtClean="0">
              <a:solidFill>
                <a:schemeClr val="bg1"/>
              </a:solidFill>
              <a:latin typeface="Century Gothic" pitchFamily="34" charset="0"/>
            </a:endParaRPr>
          </a:p>
        </p:txBody>
      </p:sp>
      <p:grpSp>
        <p:nvGrpSpPr>
          <p:cNvPr id="30" name="Grupa 29"/>
          <p:cNvGrpSpPr/>
          <p:nvPr/>
        </p:nvGrpSpPr>
        <p:grpSpPr>
          <a:xfrm>
            <a:off x="0" y="6138000"/>
            <a:ext cx="9144000" cy="720000"/>
            <a:chOff x="0" y="6120000"/>
            <a:chExt cx="9144000" cy="738000"/>
          </a:xfrm>
        </p:grpSpPr>
        <p:sp>
          <p:nvSpPr>
            <p:cNvPr id="33" name="Schemat blokowy: ręczne wprowadzanie danych 32"/>
            <p:cNvSpPr/>
            <p:nvPr/>
          </p:nvSpPr>
          <p:spPr>
            <a:xfrm>
              <a:off x="0" y="6120000"/>
              <a:ext cx="9144000" cy="738000"/>
            </a:xfrm>
            <a:prstGeom prst="flowChartManualInpu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108000" algn="r">
                <a:lnSpc>
                  <a:spcPct val="150000"/>
                </a:lnSpc>
                <a:spcAft>
                  <a:spcPts val="600"/>
                </a:spcAft>
              </a:pPr>
              <a:endParaRPr lang="en-GB" smtClean="0">
                <a:latin typeface="Century Gothic" pitchFamily="34" charset="0"/>
              </a:endParaRPr>
            </a:p>
          </p:txBody>
        </p:sp>
        <p:sp>
          <p:nvSpPr>
            <p:cNvPr id="34" name="pole tekstowe 33"/>
            <p:cNvSpPr txBox="1"/>
            <p:nvPr/>
          </p:nvSpPr>
          <p:spPr>
            <a:xfrm>
              <a:off x="6300192" y="6361583"/>
              <a:ext cx="2736304" cy="268150"/>
            </a:xfrm>
            <a:prstGeom prst="rect">
              <a:avLst/>
            </a:prstGeom>
            <a:noFill/>
          </p:spPr>
          <p:txBody>
            <a:bodyPr wrap="square" rtlCol="0">
              <a:spAutoFit/>
            </a:bodyPr>
            <a:lstStyle/>
            <a:p>
              <a:pPr algn="r"/>
              <a:r>
                <a:rPr lang="en-GB" sz="1100" smtClean="0">
                  <a:solidFill>
                    <a:schemeClr val="bg1"/>
                  </a:solidFill>
                  <a:latin typeface="Century Gothic"/>
                  <a:ea typeface="Calibri"/>
                  <a:cs typeface="Times New Roman"/>
                </a:rPr>
                <a:t>26 November</a:t>
              </a:r>
              <a:r>
                <a:rPr lang="en-GB" sz="1100" smtClean="0">
                  <a:solidFill>
                    <a:schemeClr val="bg1"/>
                  </a:solidFill>
                  <a:effectLst/>
                  <a:latin typeface="Century Gothic"/>
                  <a:ea typeface="Calibri"/>
                  <a:cs typeface="Times New Roman"/>
                </a:rPr>
                <a:t> 2013, Brussels</a:t>
              </a:r>
              <a:endParaRPr lang="en-GB" sz="1100" smtClean="0">
                <a:solidFill>
                  <a:schemeClr val="bg1"/>
                </a:solidFill>
                <a:latin typeface="Century Gothic" pitchFamily="34" charset="0"/>
              </a:endParaRPr>
            </a:p>
          </p:txBody>
        </p:sp>
      </p:grpSp>
      <p:sp>
        <p:nvSpPr>
          <p:cNvPr id="8" name="Dowolny kształt 7"/>
          <p:cNvSpPr/>
          <p:nvPr/>
        </p:nvSpPr>
        <p:spPr>
          <a:xfrm flipH="1">
            <a:off x="1259632" y="1052736"/>
            <a:ext cx="45719" cy="4932000"/>
          </a:xfrm>
          <a:custGeom>
            <a:avLst/>
            <a:gdLst>
              <a:gd name="connsiteX0" fmla="*/ 0 w 0"/>
              <a:gd name="connsiteY0" fmla="*/ 0 h 4623515"/>
              <a:gd name="connsiteX1" fmla="*/ 0 w 0"/>
              <a:gd name="connsiteY1" fmla="*/ 4623515 h 4623515"/>
            </a:gdLst>
            <a:ahLst/>
            <a:cxnLst>
              <a:cxn ang="0">
                <a:pos x="connsiteX0" y="connsiteY0"/>
              </a:cxn>
              <a:cxn ang="0">
                <a:pos x="connsiteX1" y="connsiteY1"/>
              </a:cxn>
            </a:cxnLst>
            <a:rect l="l" t="t" r="r" b="b"/>
            <a:pathLst>
              <a:path h="4623515">
                <a:moveTo>
                  <a:pt x="0" y="0"/>
                </a:moveTo>
                <a:lnTo>
                  <a:pt x="0" y="4623515"/>
                </a:lnTo>
              </a:path>
            </a:pathLst>
          </a:custGeom>
          <a:noFill/>
          <a:ln w="1270">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2" descr="https://encrypted-tbn1.gstatic.com/images?q=tbn:ANd9GcSLO2NYxyYS3Yo8oMSysUz-y-0UBzaXvY_0LtwD_qWF4dKnaZf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1052736"/>
            <a:ext cx="1080000" cy="1080000"/>
          </a:xfrm>
          <a:prstGeom prst="rect">
            <a:avLst/>
          </a:prstGeom>
          <a:noFill/>
          <a:extLst>
            <a:ext uri="{909E8E84-426E-40DD-AFC4-6F175D3DCCD1}">
              <a14:hiddenFill xmlns:a14="http://schemas.microsoft.com/office/drawing/2010/main">
                <a:solidFill>
                  <a:srgbClr val="FFFFFF"/>
                </a:solidFill>
              </a14:hiddenFill>
            </a:ext>
          </a:extLst>
        </p:spPr>
      </p:pic>
      <p:sp>
        <p:nvSpPr>
          <p:cNvPr id="11" name="Prostokąt zaokrąglony 10"/>
          <p:cNvSpPr/>
          <p:nvPr/>
        </p:nvSpPr>
        <p:spPr>
          <a:xfrm>
            <a:off x="1403648" y="1052736"/>
            <a:ext cx="7435760" cy="4932000"/>
          </a:xfrm>
          <a:prstGeom prst="roundRect">
            <a:avLst>
              <a:gd name="adj" fmla="val 0"/>
            </a:avLst>
          </a:prstGeom>
          <a:solidFill>
            <a:schemeClr val="bg1">
              <a:alpha val="9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2000">
              <a:spcBef>
                <a:spcPts val="200"/>
              </a:spcBef>
              <a:spcAft>
                <a:spcPts val="1800"/>
              </a:spcAft>
              <a:defRPr/>
            </a:pPr>
            <a:r>
              <a:rPr lang="en-GB" sz="1200" smtClean="0">
                <a:solidFill>
                  <a:prstClr val="black"/>
                </a:solidFill>
                <a:latin typeface="Century Gothic" pitchFamily="34" charset="0"/>
                <a:cs typeface="Arial" charset="0"/>
              </a:rPr>
              <a:t>Modelling is the main basis for network analysis</a:t>
            </a:r>
          </a:p>
          <a:p>
            <a:pPr marL="72000">
              <a:spcBef>
                <a:spcPts val="200"/>
              </a:spcBef>
              <a:spcAft>
                <a:spcPts val="1800"/>
              </a:spcAft>
              <a:defRPr/>
            </a:pPr>
            <a:r>
              <a:rPr lang="en-GB" sz="1200" smtClean="0">
                <a:solidFill>
                  <a:prstClr val="black"/>
                </a:solidFill>
                <a:latin typeface="Century Gothic" pitchFamily="34" charset="0"/>
                <a:cs typeface="Arial" charset="0"/>
              </a:rPr>
              <a:t>Sources of data: ENTSOG TSOs and Project Promoters</a:t>
            </a:r>
          </a:p>
          <a:p>
            <a:pPr marL="72000">
              <a:spcBef>
                <a:spcPts val="200"/>
              </a:spcBef>
              <a:spcAft>
                <a:spcPts val="1000"/>
              </a:spcAft>
              <a:defRPr/>
            </a:pPr>
            <a:r>
              <a:rPr lang="en-GB" sz="1200" smtClean="0">
                <a:solidFill>
                  <a:prstClr val="black"/>
                </a:solidFill>
                <a:latin typeface="Century Gothic" pitchFamily="34" charset="0"/>
                <a:cs typeface="Arial" charset="0"/>
              </a:rPr>
              <a:t>Application of ENTSOG Modelling Tool</a:t>
            </a:r>
          </a:p>
          <a:p>
            <a:pPr marL="432000">
              <a:spcBef>
                <a:spcPts val="200"/>
              </a:spcBef>
              <a:spcAft>
                <a:spcPts val="1000"/>
              </a:spcAft>
              <a:defRPr/>
            </a:pPr>
            <a:r>
              <a:rPr lang="en-GB" sz="1200" smtClean="0">
                <a:solidFill>
                  <a:prstClr val="black"/>
                </a:solidFill>
                <a:latin typeface="Century Gothic" pitchFamily="34" charset="0"/>
                <a:cs typeface="Arial" charset="0"/>
              </a:rPr>
              <a:t>Further differentiation of demand cases</a:t>
            </a:r>
          </a:p>
          <a:p>
            <a:pPr marL="792000">
              <a:spcBef>
                <a:spcPts val="200"/>
              </a:spcBef>
              <a:spcAft>
                <a:spcPts val="1800"/>
              </a:spcAft>
              <a:defRPr/>
            </a:pPr>
            <a:r>
              <a:rPr lang="en-GB" sz="1200" smtClean="0">
                <a:solidFill>
                  <a:prstClr val="black"/>
                </a:solidFill>
                <a:latin typeface="Century Gothic" pitchFamily="34" charset="0"/>
                <a:cs typeface="Arial" charset="0"/>
              </a:rPr>
              <a:t>Introduction of summer / winter average demand</a:t>
            </a:r>
          </a:p>
          <a:p>
            <a:pPr marL="432000">
              <a:spcBef>
                <a:spcPts val="200"/>
              </a:spcBef>
              <a:spcAft>
                <a:spcPts val="1000"/>
              </a:spcAft>
              <a:defRPr/>
            </a:pPr>
            <a:r>
              <a:rPr lang="en-GB" sz="1200" smtClean="0">
                <a:solidFill>
                  <a:prstClr val="black"/>
                </a:solidFill>
                <a:latin typeface="Century Gothic" pitchFamily="34" charset="0"/>
                <a:cs typeface="Arial" charset="0"/>
              </a:rPr>
              <a:t>More detailed implementation of UGS utilization in the model </a:t>
            </a:r>
          </a:p>
          <a:p>
            <a:pPr marL="792000">
              <a:spcBef>
                <a:spcPts val="200"/>
              </a:spcBef>
              <a:spcAft>
                <a:spcPts val="1800"/>
              </a:spcAft>
              <a:defRPr/>
            </a:pPr>
            <a:r>
              <a:rPr lang="en-GB" sz="1200" smtClean="0">
                <a:solidFill>
                  <a:prstClr val="black"/>
                </a:solidFill>
                <a:latin typeface="Century Gothic" pitchFamily="34" charset="0"/>
                <a:cs typeface="Arial" charset="0"/>
              </a:rPr>
              <a:t>Different utilization schemes for different types of analysis </a:t>
            </a:r>
          </a:p>
          <a:p>
            <a:pPr marL="432000">
              <a:spcBef>
                <a:spcPts val="200"/>
              </a:spcBef>
              <a:spcAft>
                <a:spcPts val="1000"/>
              </a:spcAft>
              <a:defRPr/>
            </a:pPr>
            <a:r>
              <a:rPr lang="en-GB" sz="1200" smtClean="0">
                <a:solidFill>
                  <a:prstClr val="black"/>
                </a:solidFill>
                <a:latin typeface="Century Gothic" pitchFamily="34" charset="0"/>
                <a:cs typeface="Arial" charset="0"/>
              </a:rPr>
              <a:t>Evolution of N-1 analysis from status quo “snapshot” to 10 year horizon</a:t>
            </a:r>
          </a:p>
          <a:p>
            <a:pPr marL="72000">
              <a:spcBef>
                <a:spcPts val="200"/>
              </a:spcBef>
              <a:spcAft>
                <a:spcPts val="1000"/>
              </a:spcAft>
              <a:defRPr/>
            </a:pPr>
            <a:endParaRPr lang="en-GB" sz="1200" smtClean="0">
              <a:solidFill>
                <a:prstClr val="black"/>
              </a:solidFill>
              <a:latin typeface="Century Gothic" pitchFamily="34" charset="0"/>
              <a:cs typeface="Arial" charset="0"/>
            </a:endParaRPr>
          </a:p>
          <a:p>
            <a:pPr marL="72000">
              <a:spcBef>
                <a:spcPts val="200"/>
              </a:spcBef>
              <a:spcAft>
                <a:spcPts val="1000"/>
              </a:spcAft>
              <a:defRPr/>
            </a:pPr>
            <a:r>
              <a:rPr lang="en-GB" sz="1200" b="1" smtClean="0">
                <a:solidFill>
                  <a:prstClr val="black"/>
                </a:solidFill>
                <a:latin typeface="Century Gothic" pitchFamily="34" charset="0"/>
                <a:cs typeface="Arial" charset="0"/>
              </a:rPr>
              <a:t>Analysis of physical capacities of existing and planned infrastructure,  not of its in-fact utilisation</a:t>
            </a:r>
            <a:endParaRPr lang="en-GB" sz="1200" b="1">
              <a:solidFill>
                <a:prstClr val="black"/>
              </a:solidFill>
              <a:latin typeface="Century Gothic" pitchFamily="34" charset="0"/>
              <a:cs typeface="Arial" charset="0"/>
            </a:endParaRPr>
          </a:p>
        </p:txBody>
      </p:sp>
    </p:spTree>
    <p:extLst>
      <p:ext uri="{BB962C8B-B14F-4D97-AF65-F5344CB8AC3E}">
        <p14:creationId xmlns:p14="http://schemas.microsoft.com/office/powerpoint/2010/main" val="354261603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TotalTime>
  <Words>806</Words>
  <Application>Microsoft Office PowerPoint</Application>
  <PresentationFormat>Pokaz na ekranie (4:3)</PresentationFormat>
  <Paragraphs>341</Paragraphs>
  <Slides>13</Slides>
  <Notes>13</Notes>
  <HiddenSlides>0</HiddenSlides>
  <MMClips>0</MMClips>
  <ScaleCrop>false</ScaleCrop>
  <HeadingPairs>
    <vt:vector size="6" baseType="variant">
      <vt:variant>
        <vt:lpstr>Motyw</vt:lpstr>
      </vt:variant>
      <vt:variant>
        <vt:i4>1</vt:i4>
      </vt:variant>
      <vt:variant>
        <vt:lpstr>Osadzone serwery OLE</vt:lpstr>
      </vt:variant>
      <vt:variant>
        <vt:i4>1</vt:i4>
      </vt:variant>
      <vt:variant>
        <vt:lpstr>Tytuły slajdów</vt:lpstr>
      </vt:variant>
      <vt:variant>
        <vt:i4>13</vt:i4>
      </vt:variant>
    </vt:vector>
  </HeadingPairs>
  <TitlesOfParts>
    <vt:vector size="15" baseType="lpstr">
      <vt:lpstr>Motyw pakietu Office</vt:lpstr>
      <vt:lpstr>Równanie</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vector>
  </TitlesOfParts>
  <Company>Gaz-System S. 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Prezentacja programu PowerPoint</dc:title>
  <dc:creator>artur.wozniak</dc:creator>
  <cp:lastModifiedBy>artur.wozniak</cp:lastModifiedBy>
  <cp:revision>111</cp:revision>
  <dcterms:created xsi:type="dcterms:W3CDTF">2013-04-02T07:50:32Z</dcterms:created>
  <dcterms:modified xsi:type="dcterms:W3CDTF">2013-11-26T08:17:34Z</dcterms:modified>
</cp:coreProperties>
</file>