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60" r:id="rId4"/>
    <p:sldId id="257" r:id="rId5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C7E1"/>
    <a:srgbClr val="000000"/>
    <a:srgbClr val="3E6CA4"/>
    <a:srgbClr val="BFBFBF"/>
    <a:srgbClr val="6B95C7"/>
    <a:srgbClr val="000579"/>
    <a:srgbClr val="829824"/>
    <a:srgbClr val="E11022"/>
    <a:srgbClr val="D9D9D9"/>
    <a:srgbClr val="A4BD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75" autoAdjust="0"/>
  </p:normalViewPr>
  <p:slideViewPr>
    <p:cSldViewPr>
      <p:cViewPr varScale="1">
        <p:scale>
          <a:sx n="110" d="100"/>
          <a:sy n="110" d="100"/>
        </p:scale>
        <p:origin x="-8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108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10/03/2016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10/03/2016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l_entsog_pp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4572"/>
            <a:ext cx="9235440" cy="69081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>
          <a:xfrm>
            <a:off x="1944000" y="2520000"/>
            <a:ext cx="7200000" cy="3240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1944000" y="2637008"/>
            <a:ext cx="7200000" cy="864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algn="l"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dirty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944000" y="4797152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18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Name: ENTSOG representative</a:t>
            </a:r>
            <a:br>
              <a:rPr lang="en-GB" noProof="0" dirty="0" smtClean="0"/>
            </a:br>
            <a:r>
              <a:rPr lang="en-GB" noProof="0" dirty="0" smtClean="0"/>
              <a:t>Position: Adviser/EGM/President</a:t>
            </a:r>
            <a:endParaRPr lang="en-GB" noProof="0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944000" y="3600000"/>
            <a:ext cx="6048672" cy="503733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5940152" y="620688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dirty="0" smtClean="0"/>
              <a:t>&lt;Place&gt; -- DD Month YYYY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</a:t>
            </a:r>
            <a:r>
              <a:rPr lang="en-GB" sz="1200" b="0" kern="1200" baseline="0" dirty="0" err="1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Cortenbergh</a:t>
            </a: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1052736"/>
          <a:ext cx="7488832" cy="5112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2802"/>
                <a:gridCol w="458742"/>
                <a:gridCol w="458742"/>
                <a:gridCol w="458742"/>
                <a:gridCol w="1094372"/>
                <a:gridCol w="1094372"/>
                <a:gridCol w="1851060"/>
              </a:tblGrid>
              <a:tr h="597546"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6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6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6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40414" marB="4041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2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2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2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2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2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2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2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2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9630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2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2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0826" marR="8082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1560" y="612000"/>
            <a:ext cx="6732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_entsog_ppt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80032"/>
            <a:ext cx="7973568" cy="5077968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1944000" y="2564904"/>
            <a:ext cx="7200000" cy="2591928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000" y="6336000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2124648" y="3501008"/>
            <a:ext cx="7019352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0442" y="1244704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2480" y="604709"/>
            <a:ext cx="6695824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60924" y="5718725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610492" y="604709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58936" y="5718725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08454" y="1758285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611311" y="1245582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3598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5088438" y="2032273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11560" y="2032272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614417" y="1231538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88439" y="1221135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610740" y="590665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611559" y="2032273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611560" y="1221135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601216" y="595424"/>
            <a:ext cx="64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611560" y="1316952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streifen.jpg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0" y="6370320"/>
            <a:ext cx="7949184" cy="487680"/>
          </a:xfrm>
          <a:prstGeom prst="rect">
            <a:avLst/>
          </a:prstGeom>
        </p:spPr>
      </p:pic>
      <p:pic>
        <p:nvPicPr>
          <p:cNvPr id="6" name="Grafik 5" descr="ecke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60000" y="360000"/>
            <a:ext cx="457200" cy="457200"/>
          </a:xfrm>
          <a:prstGeom prst="rect">
            <a:avLst/>
          </a:prstGeom>
        </p:spPr>
      </p:pic>
      <p:pic>
        <p:nvPicPr>
          <p:cNvPr id="7" name="Grafik 6" descr="entsog_logo_4c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60060" y="360000"/>
            <a:ext cx="1147564" cy="62072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TYNDP 2017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Template for Project </a:t>
            </a:r>
            <a:r>
              <a:rPr lang="fr-FR" dirty="0" err="1" smtClean="0"/>
              <a:t>Map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076056" y="620688"/>
            <a:ext cx="3671664" cy="360064"/>
          </a:xfrm>
        </p:spPr>
        <p:txBody>
          <a:bodyPr/>
          <a:lstStyle/>
          <a:p>
            <a:r>
              <a:rPr lang="fr-FR" dirty="0" smtClean="0"/>
              <a:t>Brussels – 10th of March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1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2</a:t>
            </a:fld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fr-FR" dirty="0" err="1" smtClean="0"/>
              <a:t>Extract</a:t>
            </a:r>
            <a:r>
              <a:rPr lang="fr-FR" dirty="0" smtClean="0"/>
              <a:t> a </a:t>
            </a:r>
            <a:r>
              <a:rPr lang="fr-FR" dirty="0" err="1" smtClean="0"/>
              <a:t>screenshot</a:t>
            </a:r>
            <a:r>
              <a:rPr lang="fr-FR" dirty="0" smtClean="0"/>
              <a:t> of the area </a:t>
            </a:r>
            <a:r>
              <a:rPr lang="fr-FR" dirty="0" err="1" smtClean="0"/>
              <a:t>covered</a:t>
            </a:r>
            <a:r>
              <a:rPr lang="fr-FR" dirty="0" smtClean="0"/>
              <a:t> by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hu-HU" dirty="0" err="1"/>
              <a:t>P</a:t>
            </a:r>
            <a:r>
              <a:rPr lang="fr-FR" dirty="0" err="1" smtClean="0"/>
              <a:t>roject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 smtClean="0"/>
              <a:t>Transparency</a:t>
            </a:r>
            <a:r>
              <a:rPr lang="fr-FR" dirty="0" smtClean="0"/>
              <a:t> Platform </a:t>
            </a:r>
            <a:r>
              <a:rPr lang="fr-FR" dirty="0"/>
              <a:t>(https://transparency.entsog.eu/)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 smtClean="0"/>
          </a:p>
          <a:p>
            <a:pPr marL="457200" indent="-457200">
              <a:buAutoNum type="arabicPeriod"/>
            </a:pPr>
            <a:r>
              <a:rPr lang="fr-FR" dirty="0" err="1" smtClean="0"/>
              <a:t>Paste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screenshot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the </a:t>
            </a:r>
            <a:r>
              <a:rPr lang="fr-FR" dirty="0" err="1" smtClean="0"/>
              <a:t>next</a:t>
            </a:r>
            <a:r>
              <a:rPr lang="fr-FR" dirty="0" smtClean="0"/>
              <a:t> slide</a:t>
            </a:r>
            <a:br>
              <a:rPr lang="fr-FR" dirty="0" smtClean="0"/>
            </a:br>
            <a:endParaRPr lang="fr-FR" dirty="0" smtClean="0"/>
          </a:p>
          <a:p>
            <a:pPr marL="457200" indent="-457200">
              <a:buAutoNum type="arabicPeriod"/>
            </a:pPr>
            <a:r>
              <a:rPr lang="fr-FR" dirty="0" err="1" smtClean="0"/>
              <a:t>Provide</a:t>
            </a:r>
            <a:r>
              <a:rPr lang="fr-FR" dirty="0" smtClean="0"/>
              <a:t> a </a:t>
            </a:r>
            <a:r>
              <a:rPr lang="fr-FR" dirty="0" err="1" smtClean="0"/>
              <a:t>reasonably</a:t>
            </a:r>
            <a:r>
              <a:rPr lang="fr-FR" dirty="0" smtClean="0"/>
              <a:t> </a:t>
            </a:r>
            <a:r>
              <a:rPr lang="fr-FR" dirty="0" err="1" smtClean="0"/>
              <a:t>accurate</a:t>
            </a:r>
            <a:r>
              <a:rPr lang="fr-FR" dirty="0" smtClean="0"/>
              <a:t> </a:t>
            </a:r>
            <a:r>
              <a:rPr lang="fr-FR" dirty="0" err="1" smtClean="0"/>
              <a:t>drawing</a:t>
            </a:r>
            <a:r>
              <a:rPr lang="fr-FR" dirty="0" smtClean="0"/>
              <a:t> of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endParaRPr lang="fr-FR" dirty="0" smtClean="0"/>
          </a:p>
          <a:p>
            <a:pPr marL="628650" lvl="1" indent="-457200">
              <a:buAutoNum type="arabicPeriod"/>
            </a:pPr>
            <a:r>
              <a:rPr lang="fr-FR" dirty="0" smtClean="0"/>
              <a:t>Pipeline </a:t>
            </a:r>
            <a:r>
              <a:rPr lang="fr-FR" dirty="0" err="1" smtClean="0"/>
              <a:t>layout</a:t>
            </a:r>
            <a:endParaRPr lang="fr-FR" dirty="0" smtClean="0"/>
          </a:p>
          <a:p>
            <a:pPr marL="628650" lvl="1" indent="-457200">
              <a:buAutoNum type="arabicPeriod"/>
            </a:pPr>
            <a:r>
              <a:rPr lang="fr-FR" dirty="0" smtClean="0"/>
              <a:t>Location of the </a:t>
            </a:r>
            <a:r>
              <a:rPr lang="fr-FR" dirty="0" err="1" smtClean="0"/>
              <a:t>planned</a:t>
            </a:r>
            <a:r>
              <a:rPr lang="fr-FR" dirty="0" smtClean="0"/>
              <a:t> points</a:t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i="1" dirty="0" err="1" smtClean="0"/>
              <a:t>Using</a:t>
            </a:r>
            <a:r>
              <a:rPr lang="fr-FR" i="1" dirty="0" smtClean="0"/>
              <a:t> the standard </a:t>
            </a:r>
            <a:r>
              <a:rPr lang="fr-FR" i="1" dirty="0" err="1" smtClean="0"/>
              <a:t>graphical</a:t>
            </a:r>
            <a:r>
              <a:rPr lang="fr-FR" i="1" dirty="0" smtClean="0"/>
              <a:t> </a:t>
            </a:r>
            <a:r>
              <a:rPr lang="fr-FR" i="1" dirty="0" err="1" smtClean="0"/>
              <a:t>elements</a:t>
            </a:r>
            <a:r>
              <a:rPr lang="fr-FR" i="1" dirty="0" smtClean="0"/>
              <a:t> </a:t>
            </a:r>
            <a:r>
              <a:rPr lang="fr-FR" i="1" dirty="0" err="1" smtClean="0"/>
              <a:t>listed</a:t>
            </a:r>
            <a:r>
              <a:rPr lang="fr-FR" i="1" dirty="0" smtClean="0"/>
              <a:t> in the last slide.</a:t>
            </a:r>
            <a:br>
              <a:rPr lang="fr-FR" i="1" dirty="0" smtClean="0"/>
            </a:br>
            <a:endParaRPr lang="fr-FR" i="1" dirty="0" smtClean="0"/>
          </a:p>
          <a:p>
            <a:pPr marL="457200" indent="-457200">
              <a:buAutoNum type="arabicPeriod"/>
            </a:pPr>
            <a:r>
              <a:rPr lang="fr-FR" dirty="0" err="1" smtClean="0"/>
              <a:t>Upload</a:t>
            </a:r>
            <a:r>
              <a:rPr lang="fr-FR" dirty="0" smtClean="0"/>
              <a:t> the </a:t>
            </a:r>
            <a:r>
              <a:rPr lang="fr-FR" dirty="0" err="1" smtClean="0"/>
              <a:t>present</a:t>
            </a:r>
            <a:r>
              <a:rPr lang="fr-FR" dirty="0" smtClean="0"/>
              <a:t> Powerpoint file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submitting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project</a:t>
            </a:r>
            <a:r>
              <a:rPr lang="fr-FR" dirty="0" smtClean="0"/>
              <a:t> ENTSOG via the Project </a:t>
            </a:r>
            <a:r>
              <a:rPr lang="fr-FR" dirty="0" smtClean="0"/>
              <a:t>Portal</a:t>
            </a:r>
            <a:r>
              <a:rPr lang="hu-HU" dirty="0" smtClean="0"/>
              <a:t> under the MAP section of the Project Questionnaire</a:t>
            </a:r>
            <a:endParaRPr lang="fr-FR" dirty="0" smtClean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Explanation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90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3</a:t>
            </a:fld>
            <a:endParaRPr lang="en-GB" noProof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Your</a:t>
            </a:r>
            <a:r>
              <a:rPr lang="fr-FR" dirty="0" smtClean="0"/>
              <a:t> Project </a:t>
            </a:r>
            <a:r>
              <a:rPr lang="fr-FR" dirty="0" err="1" smtClean="0"/>
              <a:t>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597" y="1465957"/>
            <a:ext cx="7214807" cy="448332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800000">
            <a:off x="1267249" y="2551837"/>
            <a:ext cx="66095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Sample Screenshot</a:t>
            </a:r>
            <a:endParaRPr lang="en-US" sz="5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fr-FR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, to </a:t>
            </a:r>
            <a:r>
              <a:rPr lang="fr-FR" sz="5400" b="1" cap="none" spc="0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delete</a:t>
            </a:r>
            <a:endParaRPr lang="en-US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330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4</a:t>
            </a:fld>
            <a:endParaRPr lang="en-GB" noProof="0" dirty="0"/>
          </a:p>
        </p:txBody>
      </p:sp>
      <p:sp>
        <p:nvSpPr>
          <p:cNvPr id="7" name="Freeform 6"/>
          <p:cNvSpPr/>
          <p:nvPr/>
        </p:nvSpPr>
        <p:spPr>
          <a:xfrm>
            <a:off x="463639" y="1094704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467544" y="1869376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504549" y="2644048"/>
            <a:ext cx="2627291" cy="373488"/>
          </a:xfrm>
          <a:custGeom>
            <a:avLst/>
            <a:gdLst>
              <a:gd name="connsiteX0" fmla="*/ 0 w 2627291"/>
              <a:gd name="connsiteY0" fmla="*/ 64395 h 373488"/>
              <a:gd name="connsiteX1" fmla="*/ 811369 w 2627291"/>
              <a:gd name="connsiteY1" fmla="*/ 360609 h 373488"/>
              <a:gd name="connsiteX2" fmla="*/ 1674254 w 2627291"/>
              <a:gd name="connsiteY2" fmla="*/ 0 h 373488"/>
              <a:gd name="connsiteX3" fmla="*/ 2627291 w 2627291"/>
              <a:gd name="connsiteY3" fmla="*/ 373488 h 373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7291" h="373488">
                <a:moveTo>
                  <a:pt x="0" y="64395"/>
                </a:moveTo>
                <a:lnTo>
                  <a:pt x="811369" y="360609"/>
                </a:lnTo>
                <a:lnTo>
                  <a:pt x="1674254" y="0"/>
                </a:lnTo>
                <a:lnTo>
                  <a:pt x="2627291" y="373488"/>
                </a:ln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986264"/>
              </p:ext>
            </p:extLst>
          </p:nvPr>
        </p:nvGraphicFramePr>
        <p:xfrm>
          <a:off x="3851920" y="1094701"/>
          <a:ext cx="4968552" cy="4350522"/>
        </p:xfrm>
        <a:graphic>
          <a:graphicData uri="http://schemas.openxmlformats.org/drawingml/2006/table">
            <a:tbl>
              <a:tblPr bandRow="1">
                <a:tableStyleId>{0E3FDE45-AF77-4B5C-9715-49D594BDF05E}</a:tableStyleId>
              </a:tblPr>
              <a:tblGrid>
                <a:gridCol w="4968552"/>
              </a:tblGrid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Pipelines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with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diameter</a:t>
                      </a:r>
                      <a:r>
                        <a:rPr lang="fr-FR" baseline="0" dirty="0" smtClean="0"/>
                        <a:t> &lt; 600 mm</a:t>
                      </a:r>
                      <a:endParaRPr lang="en-US" dirty="0"/>
                    </a:p>
                  </a:txBody>
                  <a:tcPr anchor="ctr"/>
                </a:tc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Pipeline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with</a:t>
                      </a:r>
                      <a:r>
                        <a:rPr lang="fr-FR" baseline="0" dirty="0" smtClean="0"/>
                        <a:t>  600 mm &lt; </a:t>
                      </a:r>
                      <a:r>
                        <a:rPr lang="fr-FR" baseline="0" dirty="0" err="1" smtClean="0"/>
                        <a:t>diameter</a:t>
                      </a:r>
                      <a:r>
                        <a:rPr lang="fr-FR" baseline="0" dirty="0" smtClean="0"/>
                        <a:t> &lt; 900 mm</a:t>
                      </a:r>
                      <a:endParaRPr lang="en-US" dirty="0"/>
                    </a:p>
                  </a:txBody>
                  <a:tcPr anchor="ctr"/>
                </a:tc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Pipeline </a:t>
                      </a:r>
                      <a:r>
                        <a:rPr lang="fr-FR" dirty="0" err="1" smtClean="0"/>
                        <a:t>with</a:t>
                      </a:r>
                      <a:r>
                        <a:rPr lang="fr-FR" dirty="0" smtClean="0"/>
                        <a:t> 900</a:t>
                      </a:r>
                      <a:r>
                        <a:rPr lang="fr-FR" baseline="0" dirty="0" smtClean="0"/>
                        <a:t> mm &lt; </a:t>
                      </a:r>
                      <a:r>
                        <a:rPr lang="fr-FR" baseline="0" dirty="0" err="1" smtClean="0"/>
                        <a:t>diameter</a:t>
                      </a:r>
                      <a:endParaRPr lang="en-US" dirty="0"/>
                    </a:p>
                  </a:txBody>
                  <a:tcPr anchor="ctr"/>
                </a:tc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Transmission Point</a:t>
                      </a:r>
                      <a:endParaRPr lang="en-US" dirty="0"/>
                    </a:p>
                  </a:txBody>
                  <a:tcPr anchor="ctr"/>
                </a:tc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LNG Entry Point</a:t>
                      </a:r>
                      <a:endParaRPr lang="en-US" dirty="0"/>
                    </a:p>
                  </a:txBody>
                  <a:tcPr anchor="ctr"/>
                </a:tc>
              </a:tr>
              <a:tr h="725087">
                <a:tc>
                  <a:txBody>
                    <a:bodyPr/>
                    <a:lstStyle/>
                    <a:p>
                      <a:r>
                        <a:rPr lang="fr-FR" dirty="0" smtClean="0"/>
                        <a:t>Storage Point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1729172" y="3418720"/>
            <a:ext cx="357065" cy="360040"/>
          </a:xfrm>
          <a:prstGeom prst="ellipse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740905" y="4179944"/>
            <a:ext cx="357065" cy="360040"/>
          </a:xfrm>
          <a:prstGeom prst="ellipse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740905" y="4941168"/>
            <a:ext cx="357065" cy="360040"/>
          </a:xfrm>
          <a:prstGeom prst="ellipse">
            <a:avLst/>
          </a:prstGeom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ENTSOG_140930_Template_Presentation</Template>
  <TotalTime>117</TotalTime>
  <Words>73</Words>
  <Application>Microsoft Office PowerPoint</Application>
  <PresentationFormat>On-screen Show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ENTSOG_120627_Template_Presentation</vt:lpstr>
      <vt:lpstr>TYNDP 2017</vt:lpstr>
      <vt:lpstr>Explanation</vt:lpstr>
      <vt:lpstr>Your Project Layout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Scherrer</dc:creator>
  <cp:lastModifiedBy>Adam Balogh</cp:lastModifiedBy>
  <cp:revision>12</cp:revision>
  <cp:lastPrinted>2012-02-02T11:14:35Z</cp:lastPrinted>
  <dcterms:created xsi:type="dcterms:W3CDTF">2016-03-10T14:55:38Z</dcterms:created>
  <dcterms:modified xsi:type="dcterms:W3CDTF">2016-03-10T19:05:59Z</dcterms:modified>
</cp:coreProperties>
</file>