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1" r:id="rId2"/>
    <p:sldId id="283" r:id="rId3"/>
    <p:sldId id="282" r:id="rId4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FBFBF"/>
    <a:srgbClr val="87888A"/>
    <a:srgbClr val="E11022"/>
    <a:srgbClr val="829824"/>
    <a:srgbClr val="3E6CA4"/>
    <a:srgbClr val="6B95C7"/>
    <a:srgbClr val="000579"/>
    <a:srgbClr val="B1C7E1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26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32" y="-7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11/09/2012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11/09/2012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377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8490404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33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0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5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4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92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5" r:id="rId2"/>
    <p:sldLayoutId id="2147483692" r:id="rId3"/>
    <p:sldLayoutId id="2147483689" r:id="rId4"/>
    <p:sldLayoutId id="2147483691" r:id="rId5"/>
    <p:sldLayoutId id="2147483687" r:id="rId6"/>
    <p:sldLayoutId id="2147483690" r:id="rId7"/>
    <p:sldLayoutId id="2147483682" r:id="rId8"/>
    <p:sldLayoutId id="2147483683" r:id="rId9"/>
    <p:sldLayoutId id="2147483686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Transparency Workshop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Welcome!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1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Transparency Workshop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Coffee Break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5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Transparency Workshop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Lunch Break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843808" y="6237289"/>
            <a:ext cx="3744416" cy="360064"/>
          </a:xfrm>
        </p:spPr>
        <p:txBody>
          <a:bodyPr/>
          <a:lstStyle/>
          <a:p>
            <a:r>
              <a:rPr lang="en-GB" dirty="0" smtClean="0"/>
              <a:t>Brussels – 11 September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6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Document - Identifier_DocCode_YYMMDD_DocType_Content</Template>
  <TotalTime>622</TotalTime>
  <Words>30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New Document - Identifier_DocCode_YYMMDD_DocType_Content</vt:lpstr>
      <vt:lpstr>6th Transparency Workshop</vt:lpstr>
      <vt:lpstr>6th Transparency Workshop</vt:lpstr>
      <vt:lpstr>6th Transparency Workshop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Transparency Platform</dc:title>
  <dc:creator>Martin Reisner</dc:creator>
  <dc:description>Test file to explore size and formatting issues</dc:description>
  <cp:lastModifiedBy>Martin Reisner</cp:lastModifiedBy>
  <cp:revision>65</cp:revision>
  <cp:lastPrinted>2012-02-02T11:14:35Z</cp:lastPrinted>
  <dcterms:created xsi:type="dcterms:W3CDTF">2012-08-28T07:51:04Z</dcterms:created>
  <dcterms:modified xsi:type="dcterms:W3CDTF">2012-09-11T07:29:34Z</dcterms:modified>
</cp:coreProperties>
</file>